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7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4" r:id="rId9"/>
    <p:sldId id="332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33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</p:sldIdLst>
  <p:sldSz cx="14630400" cy="8229600"/>
  <p:notesSz cx="7559675" cy="10691813"/>
  <p:defaultTextStyle>
    <a:defPPr>
      <a:defRPr lang="en-GB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1pPr>
    <a:lvl2pPr marL="742950" indent="-28575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2pPr>
    <a:lvl3pPr marL="11430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3pPr>
    <a:lvl4pPr marL="16002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4pPr>
    <a:lvl5pPr marL="2057400" indent="-228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Arial Unicode MS" panose="020B0604020202020204" pitchFamily="34" charset="-128"/>
        <a:cs typeface="Arial Unicode MS" panose="020B0604020202020204" pitchFamily="34" charset="-128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008C"/>
    <a:srgbClr val="FF5501"/>
    <a:srgbClr val="50C300"/>
    <a:srgbClr val="00A4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538"/>
    <p:restoredTop sz="94715"/>
  </p:normalViewPr>
  <p:slideViewPr>
    <p:cSldViewPr snapToGrid="0">
      <p:cViewPr>
        <p:scale>
          <a:sx n="66" d="100"/>
          <a:sy n="66" d="100"/>
        </p:scale>
        <p:origin x="520" y="1104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notesMaster" Target="notesMasters/notesMaster1.xml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>
            <a:extLst>
              <a:ext uri="{FF2B5EF4-FFF2-40B4-BE49-F238E27FC236}">
                <a16:creationId xmlns:a16="http://schemas.microsoft.com/office/drawing/2014/main" id="{8202F4C1-73CB-DE4C-8387-2DDC3089E901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3525" cy="4006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D96AF6DA-2287-F643-AFEE-086858D8D0F9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755650" y="5078413"/>
            <a:ext cx="6046788" cy="48101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ru-UA" altLang="ru-UA" noProof="0"/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58B1035D-E498-CD4F-9254-B1ECA2064B06}"/>
              </a:ext>
            </a:extLst>
          </p:cNvPr>
          <p:cNvSpPr>
            <a:spLocks noGrp="1" noChangeArrowheads="1"/>
          </p:cNvSpPr>
          <p:nvPr>
            <p:ph type="hdr"/>
          </p:nvPr>
        </p:nvSpPr>
        <p:spPr bwMode="auto">
          <a:xfrm>
            <a:off x="0" y="0"/>
            <a:ext cx="3279775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208EAD6E-BFD3-AA41-ABA2-4CE318D773B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278313" y="0"/>
            <a:ext cx="3279775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87DF9904-EC43-234B-AC81-1EF4A2223E28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0" y="10156825"/>
            <a:ext cx="3279775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9AC76FCC-5050-BC4C-9B96-C8F56040F9B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A18F1275-EC98-404E-B0D4-2B866F1B9A66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6">
            <a:extLst>
              <a:ext uri="{FF2B5EF4-FFF2-40B4-BE49-F238E27FC236}">
                <a16:creationId xmlns:a16="http://schemas.microsoft.com/office/drawing/2014/main" id="{270370BA-C068-BB44-8DAF-C7F69C1522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</a:pPr>
            <a:fld id="{610CC096-7D30-784D-BACE-D45FA9640934}" type="slidenum">
              <a:rPr lang="en-US" altLang="en-UA" sz="1400" smtClean="0"/>
              <a:pPr>
                <a:spcBef>
                  <a:spcPct val="0"/>
                </a:spcBef>
              </a:pPr>
              <a:t>1</a:t>
            </a:fld>
            <a:endParaRPr lang="en-US" altLang="en-UA" sz="1400"/>
          </a:p>
        </p:txBody>
      </p:sp>
      <p:sp>
        <p:nvSpPr>
          <p:cNvPr id="16387" name="Text Box 1">
            <a:extLst>
              <a:ext uri="{FF2B5EF4-FFF2-40B4-BE49-F238E27FC236}">
                <a16:creationId xmlns:a16="http://schemas.microsoft.com/office/drawing/2014/main" id="{3946A501-7044-8B4A-91E5-84E82D4F7CA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E279564C-3BD3-0245-A425-EAE2FF7710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6">
            <a:extLst>
              <a:ext uri="{FF2B5EF4-FFF2-40B4-BE49-F238E27FC236}">
                <a16:creationId xmlns:a16="http://schemas.microsoft.com/office/drawing/2014/main" id="{A3446C14-A5CE-8844-AA1F-C0A343ECE7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6E6E2B4-F484-E342-9279-19173F17B4A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9" name="Text Box 1">
            <a:extLst>
              <a:ext uri="{FF2B5EF4-FFF2-40B4-BE49-F238E27FC236}">
                <a16:creationId xmlns:a16="http://schemas.microsoft.com/office/drawing/2014/main" id="{977A91C1-F2B7-3B4C-9EE9-BBA666BB80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20" name="Text Box 2">
            <a:extLst>
              <a:ext uri="{FF2B5EF4-FFF2-40B4-BE49-F238E27FC236}">
                <a16:creationId xmlns:a16="http://schemas.microsoft.com/office/drawing/2014/main" id="{E7BC05BA-49B8-E04C-B9BD-AD0E4095BF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6">
            <a:extLst>
              <a:ext uri="{FF2B5EF4-FFF2-40B4-BE49-F238E27FC236}">
                <a16:creationId xmlns:a16="http://schemas.microsoft.com/office/drawing/2014/main" id="{95A4D582-3769-A540-A275-EE3AD7708A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00668E2D-071C-AF47-9EC5-114DB234ABE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867" name="Text Box 1">
            <a:extLst>
              <a:ext uri="{FF2B5EF4-FFF2-40B4-BE49-F238E27FC236}">
                <a16:creationId xmlns:a16="http://schemas.microsoft.com/office/drawing/2014/main" id="{8AB28D93-0C1E-8A4B-B374-0D166EC3F7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8" name="Text Box 2">
            <a:extLst>
              <a:ext uri="{FF2B5EF4-FFF2-40B4-BE49-F238E27FC236}">
                <a16:creationId xmlns:a16="http://schemas.microsoft.com/office/drawing/2014/main" id="{286F0A9A-F3F3-944F-A983-6AB9350627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6">
            <a:extLst>
              <a:ext uri="{FF2B5EF4-FFF2-40B4-BE49-F238E27FC236}">
                <a16:creationId xmlns:a16="http://schemas.microsoft.com/office/drawing/2014/main" id="{6A67E351-D742-0D4A-8218-B8EEA5D095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9ED9D25-6093-8449-B5D1-87723B48A23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915" name="Text Box 1">
            <a:extLst>
              <a:ext uri="{FF2B5EF4-FFF2-40B4-BE49-F238E27FC236}">
                <a16:creationId xmlns:a16="http://schemas.microsoft.com/office/drawing/2014/main" id="{4FEA390E-FD8F-8B47-B0BE-2CD72FAED5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6" name="Text Box 2">
            <a:extLst>
              <a:ext uri="{FF2B5EF4-FFF2-40B4-BE49-F238E27FC236}">
                <a16:creationId xmlns:a16="http://schemas.microsoft.com/office/drawing/2014/main" id="{1049B692-3041-834E-A326-73887A8BAA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6">
            <a:extLst>
              <a:ext uri="{FF2B5EF4-FFF2-40B4-BE49-F238E27FC236}">
                <a16:creationId xmlns:a16="http://schemas.microsoft.com/office/drawing/2014/main" id="{37722244-7FD3-E248-8997-7C26A00AC3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A93E537-32D9-3546-9E4A-BD915FDCD0D8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963" name="Text Box 1">
            <a:extLst>
              <a:ext uri="{FF2B5EF4-FFF2-40B4-BE49-F238E27FC236}">
                <a16:creationId xmlns:a16="http://schemas.microsoft.com/office/drawing/2014/main" id="{7CB0BF11-8B54-3F40-97A3-B1544141EC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4" name="Text Box 2">
            <a:extLst>
              <a:ext uri="{FF2B5EF4-FFF2-40B4-BE49-F238E27FC236}">
                <a16:creationId xmlns:a16="http://schemas.microsoft.com/office/drawing/2014/main" id="{E2DE4535-2AAD-594F-AD29-B759FAF003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6">
            <a:extLst>
              <a:ext uri="{FF2B5EF4-FFF2-40B4-BE49-F238E27FC236}">
                <a16:creationId xmlns:a16="http://schemas.microsoft.com/office/drawing/2014/main" id="{F04921BB-E36C-0D4A-AE30-5F335FC219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90C8D2A-643A-C645-BC47-4149671FDD88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11" name="Text Box 1">
            <a:extLst>
              <a:ext uri="{FF2B5EF4-FFF2-40B4-BE49-F238E27FC236}">
                <a16:creationId xmlns:a16="http://schemas.microsoft.com/office/drawing/2014/main" id="{63DF7B56-E4B6-A442-9B4B-92FEB9BD49D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12" name="Text Box 2">
            <a:extLst>
              <a:ext uri="{FF2B5EF4-FFF2-40B4-BE49-F238E27FC236}">
                <a16:creationId xmlns:a16="http://schemas.microsoft.com/office/drawing/2014/main" id="{F76E0965-01F2-7C43-951F-C6627282CF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6">
            <a:extLst>
              <a:ext uri="{FF2B5EF4-FFF2-40B4-BE49-F238E27FC236}">
                <a16:creationId xmlns:a16="http://schemas.microsoft.com/office/drawing/2014/main" id="{A469BC75-C7D9-FE45-B85A-EFEB0BB413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7E84A80-B54A-D04E-89F4-F1F339AB855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059" name="Text Box 1">
            <a:extLst>
              <a:ext uri="{FF2B5EF4-FFF2-40B4-BE49-F238E27FC236}">
                <a16:creationId xmlns:a16="http://schemas.microsoft.com/office/drawing/2014/main" id="{0A2A4E8C-2DAA-DF49-A6CA-9B32FB78012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60" name="Text Box 2">
            <a:extLst>
              <a:ext uri="{FF2B5EF4-FFF2-40B4-BE49-F238E27FC236}">
                <a16:creationId xmlns:a16="http://schemas.microsoft.com/office/drawing/2014/main" id="{C84BA2D6-F4EF-D344-A664-D5B715DE01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6">
            <a:extLst>
              <a:ext uri="{FF2B5EF4-FFF2-40B4-BE49-F238E27FC236}">
                <a16:creationId xmlns:a16="http://schemas.microsoft.com/office/drawing/2014/main" id="{192EA8E2-8357-C04D-9078-81A828BD37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8142B6E-D846-E74C-8E84-E1350457D85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107" name="Text Box 1">
            <a:extLst>
              <a:ext uri="{FF2B5EF4-FFF2-40B4-BE49-F238E27FC236}">
                <a16:creationId xmlns:a16="http://schemas.microsoft.com/office/drawing/2014/main" id="{7B2B23E6-4665-5141-BA3D-17CCB924DD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8" name="Text Box 2">
            <a:extLst>
              <a:ext uri="{FF2B5EF4-FFF2-40B4-BE49-F238E27FC236}">
                <a16:creationId xmlns:a16="http://schemas.microsoft.com/office/drawing/2014/main" id="{0FF6FD0B-E423-2544-BD5D-3F92075DB3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6">
            <a:extLst>
              <a:ext uri="{FF2B5EF4-FFF2-40B4-BE49-F238E27FC236}">
                <a16:creationId xmlns:a16="http://schemas.microsoft.com/office/drawing/2014/main" id="{C4467BD2-4BC2-8444-963A-1B2F53D140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090269F-B977-A846-8BD6-9FABEC45026F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155" name="Text Box 1">
            <a:extLst>
              <a:ext uri="{FF2B5EF4-FFF2-40B4-BE49-F238E27FC236}">
                <a16:creationId xmlns:a16="http://schemas.microsoft.com/office/drawing/2014/main" id="{540DAADE-2C57-9948-B3F8-1CE62E5ADC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6" name="Text Box 2">
            <a:extLst>
              <a:ext uri="{FF2B5EF4-FFF2-40B4-BE49-F238E27FC236}">
                <a16:creationId xmlns:a16="http://schemas.microsoft.com/office/drawing/2014/main" id="{F73D92A9-4227-3B4D-ABD1-453CA65C6F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6">
            <a:extLst>
              <a:ext uri="{FF2B5EF4-FFF2-40B4-BE49-F238E27FC236}">
                <a16:creationId xmlns:a16="http://schemas.microsoft.com/office/drawing/2014/main" id="{2D0F8827-6B5B-F642-B942-965C927A2B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A5F6F1C-7447-8743-9A51-138A24212890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203" name="Text Box 1">
            <a:extLst>
              <a:ext uri="{FF2B5EF4-FFF2-40B4-BE49-F238E27FC236}">
                <a16:creationId xmlns:a16="http://schemas.microsoft.com/office/drawing/2014/main" id="{36FDF13B-6BEE-AF42-9D37-0B903ADCD4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4" name="Text Box 2">
            <a:extLst>
              <a:ext uri="{FF2B5EF4-FFF2-40B4-BE49-F238E27FC236}">
                <a16:creationId xmlns:a16="http://schemas.microsoft.com/office/drawing/2014/main" id="{5FBD26DB-8964-6549-A330-05A421E59F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6">
            <a:extLst>
              <a:ext uri="{FF2B5EF4-FFF2-40B4-BE49-F238E27FC236}">
                <a16:creationId xmlns:a16="http://schemas.microsoft.com/office/drawing/2014/main" id="{B99CEAEA-708A-BA4A-8331-FCB8FB1968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53936F05-EC06-B044-8EF6-BB4421A05990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251" name="Text Box 1">
            <a:extLst>
              <a:ext uri="{FF2B5EF4-FFF2-40B4-BE49-F238E27FC236}">
                <a16:creationId xmlns:a16="http://schemas.microsoft.com/office/drawing/2014/main" id="{582CF6C7-405D-EE44-8930-914488663DC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52" name="Text Box 2">
            <a:extLst>
              <a:ext uri="{FF2B5EF4-FFF2-40B4-BE49-F238E27FC236}">
                <a16:creationId xmlns:a16="http://schemas.microsoft.com/office/drawing/2014/main" id="{7DE5CC04-FB45-DB44-AF1C-6E348B89C7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6">
            <a:extLst>
              <a:ext uri="{FF2B5EF4-FFF2-40B4-BE49-F238E27FC236}">
                <a16:creationId xmlns:a16="http://schemas.microsoft.com/office/drawing/2014/main" id="{8E9D2DDC-039E-FA40-B4C9-29A6F04CD48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F252539-D571-AA4F-B497-0815EF09391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435" name="Text Box 1">
            <a:extLst>
              <a:ext uri="{FF2B5EF4-FFF2-40B4-BE49-F238E27FC236}">
                <a16:creationId xmlns:a16="http://schemas.microsoft.com/office/drawing/2014/main" id="{DBB2F0F7-D6C9-5449-B749-3CDA744CF4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CAB5C84C-1769-6242-91F7-F2A0083853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6">
            <a:extLst>
              <a:ext uri="{FF2B5EF4-FFF2-40B4-BE49-F238E27FC236}">
                <a16:creationId xmlns:a16="http://schemas.microsoft.com/office/drawing/2014/main" id="{E06B6C77-A29B-FA4A-81ED-4F507DE61F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54574699-9FED-504E-B6CB-F9833CD4984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99" name="Text Box 1">
            <a:extLst>
              <a:ext uri="{FF2B5EF4-FFF2-40B4-BE49-F238E27FC236}">
                <a16:creationId xmlns:a16="http://schemas.microsoft.com/office/drawing/2014/main" id="{A80FCF7C-230D-724B-AA35-6EAEB7F6131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00" name="Text Box 2">
            <a:extLst>
              <a:ext uri="{FF2B5EF4-FFF2-40B4-BE49-F238E27FC236}">
                <a16:creationId xmlns:a16="http://schemas.microsoft.com/office/drawing/2014/main" id="{083C506A-20C4-2D4A-9ECF-29C81EEEAE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6">
            <a:extLst>
              <a:ext uri="{FF2B5EF4-FFF2-40B4-BE49-F238E27FC236}">
                <a16:creationId xmlns:a16="http://schemas.microsoft.com/office/drawing/2014/main" id="{4AD608FA-6D6F-AE47-A32D-0899C0EEA2E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79E3970-0209-3448-ACF4-ACA214650184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47" name="Text Box 1">
            <a:extLst>
              <a:ext uri="{FF2B5EF4-FFF2-40B4-BE49-F238E27FC236}">
                <a16:creationId xmlns:a16="http://schemas.microsoft.com/office/drawing/2014/main" id="{69AB16CC-5B8E-5145-B621-B890F65722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8" name="Text Box 2">
            <a:extLst>
              <a:ext uri="{FF2B5EF4-FFF2-40B4-BE49-F238E27FC236}">
                <a16:creationId xmlns:a16="http://schemas.microsoft.com/office/drawing/2014/main" id="{4071D59D-5C31-4944-BDDD-FAF52392DD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6">
            <a:extLst>
              <a:ext uri="{FF2B5EF4-FFF2-40B4-BE49-F238E27FC236}">
                <a16:creationId xmlns:a16="http://schemas.microsoft.com/office/drawing/2014/main" id="{C031856C-546F-3D46-AA24-D67F355617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3AA6DF2-6839-1B47-A57B-D393209D4DF9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5" name="Text Box 1">
            <a:extLst>
              <a:ext uri="{FF2B5EF4-FFF2-40B4-BE49-F238E27FC236}">
                <a16:creationId xmlns:a16="http://schemas.microsoft.com/office/drawing/2014/main" id="{AEBC2FA9-64B6-C043-BC5A-4F49D5810C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6" name="Text Box 2">
            <a:extLst>
              <a:ext uri="{FF2B5EF4-FFF2-40B4-BE49-F238E27FC236}">
                <a16:creationId xmlns:a16="http://schemas.microsoft.com/office/drawing/2014/main" id="{DE03D4F3-8012-6C44-AE82-9D31FA7D46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6">
            <a:extLst>
              <a:ext uri="{FF2B5EF4-FFF2-40B4-BE49-F238E27FC236}">
                <a16:creationId xmlns:a16="http://schemas.microsoft.com/office/drawing/2014/main" id="{59E969E6-42B4-5C45-8860-E819CE8914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CF9D529-DD2D-0041-AF02-E77CDD6524C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43" name="Text Box 1">
            <a:extLst>
              <a:ext uri="{FF2B5EF4-FFF2-40B4-BE49-F238E27FC236}">
                <a16:creationId xmlns:a16="http://schemas.microsoft.com/office/drawing/2014/main" id="{1F057D9E-DDAD-CC48-8A33-F714AFFF01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Text Box 2">
            <a:extLst>
              <a:ext uri="{FF2B5EF4-FFF2-40B4-BE49-F238E27FC236}">
                <a16:creationId xmlns:a16="http://schemas.microsoft.com/office/drawing/2014/main" id="{CA01B960-88E6-7E45-8131-2FAE1891F6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6">
            <a:extLst>
              <a:ext uri="{FF2B5EF4-FFF2-40B4-BE49-F238E27FC236}">
                <a16:creationId xmlns:a16="http://schemas.microsoft.com/office/drawing/2014/main" id="{AB5F2777-1C7E-D841-82A3-5663807305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CE285EC-CE84-CD4F-8F62-DCA8B590F68F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491" name="Text Box 1">
            <a:extLst>
              <a:ext uri="{FF2B5EF4-FFF2-40B4-BE49-F238E27FC236}">
                <a16:creationId xmlns:a16="http://schemas.microsoft.com/office/drawing/2014/main" id="{A9D73705-A4CB-D647-82A9-D03B2C21FA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92" name="Text Box 2">
            <a:extLst>
              <a:ext uri="{FF2B5EF4-FFF2-40B4-BE49-F238E27FC236}">
                <a16:creationId xmlns:a16="http://schemas.microsoft.com/office/drawing/2014/main" id="{AFE300EC-8F1D-7C4F-8FE1-E2C52A486C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>
            <a:extLst>
              <a:ext uri="{FF2B5EF4-FFF2-40B4-BE49-F238E27FC236}">
                <a16:creationId xmlns:a16="http://schemas.microsoft.com/office/drawing/2014/main" id="{666FC228-BD68-C945-B6B1-669FD9E0F3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6B42B17-C6D1-604C-8114-8901222B2F2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5539" name="Text Box 1">
            <a:extLst>
              <a:ext uri="{FF2B5EF4-FFF2-40B4-BE49-F238E27FC236}">
                <a16:creationId xmlns:a16="http://schemas.microsoft.com/office/drawing/2014/main" id="{6AFC0BCB-B753-B745-939E-D4CA89E9E5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40" name="Text Box 2">
            <a:extLst>
              <a:ext uri="{FF2B5EF4-FFF2-40B4-BE49-F238E27FC236}">
                <a16:creationId xmlns:a16="http://schemas.microsoft.com/office/drawing/2014/main" id="{7917C10E-A385-E642-9692-CBC4BFF5A9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6">
            <a:extLst>
              <a:ext uri="{FF2B5EF4-FFF2-40B4-BE49-F238E27FC236}">
                <a16:creationId xmlns:a16="http://schemas.microsoft.com/office/drawing/2014/main" id="{196C9AC0-45C2-DC45-AD27-DE80D198F3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EB4D09E-B6E6-4248-A486-3750931DEB20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587" name="Text Box 1">
            <a:extLst>
              <a:ext uri="{FF2B5EF4-FFF2-40B4-BE49-F238E27FC236}">
                <a16:creationId xmlns:a16="http://schemas.microsoft.com/office/drawing/2014/main" id="{6353C787-73E5-3547-A600-D18F4B8CC6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8" name="Text Box 2">
            <a:extLst>
              <a:ext uri="{FF2B5EF4-FFF2-40B4-BE49-F238E27FC236}">
                <a16:creationId xmlns:a16="http://schemas.microsoft.com/office/drawing/2014/main" id="{21431906-1BC8-E946-BD09-B8FEF7DFAC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6">
            <a:extLst>
              <a:ext uri="{FF2B5EF4-FFF2-40B4-BE49-F238E27FC236}">
                <a16:creationId xmlns:a16="http://schemas.microsoft.com/office/drawing/2014/main" id="{21A243C4-B76C-3947-8524-593CF3EC40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39C23AF8-A9E4-B24B-ABD8-4A97E5529D20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635" name="Text Box 1">
            <a:extLst>
              <a:ext uri="{FF2B5EF4-FFF2-40B4-BE49-F238E27FC236}">
                <a16:creationId xmlns:a16="http://schemas.microsoft.com/office/drawing/2014/main" id="{307E3214-D7A4-B34B-A3EB-52BB443F7F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6" name="Text Box 2">
            <a:extLst>
              <a:ext uri="{FF2B5EF4-FFF2-40B4-BE49-F238E27FC236}">
                <a16:creationId xmlns:a16="http://schemas.microsoft.com/office/drawing/2014/main" id="{88FB3E73-8179-5748-8CE9-BFAA676185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6">
            <a:extLst>
              <a:ext uri="{FF2B5EF4-FFF2-40B4-BE49-F238E27FC236}">
                <a16:creationId xmlns:a16="http://schemas.microsoft.com/office/drawing/2014/main" id="{50E03B00-1AFB-4A4A-850A-022C430241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0EC21878-6378-8749-865B-F497210C19E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683" name="Text Box 1">
            <a:extLst>
              <a:ext uri="{FF2B5EF4-FFF2-40B4-BE49-F238E27FC236}">
                <a16:creationId xmlns:a16="http://schemas.microsoft.com/office/drawing/2014/main" id="{C5537C92-C3DE-F041-AE2C-9D7B3932F7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4" name="Text Box 2">
            <a:extLst>
              <a:ext uri="{FF2B5EF4-FFF2-40B4-BE49-F238E27FC236}">
                <a16:creationId xmlns:a16="http://schemas.microsoft.com/office/drawing/2014/main" id="{321AC11A-4799-8045-BEBD-F9F88DBBED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  <p:extLst>
      <p:ext uri="{BB962C8B-B14F-4D97-AF65-F5344CB8AC3E}">
        <p14:creationId xmlns:p14="http://schemas.microsoft.com/office/powerpoint/2010/main" val="71631440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6">
            <a:extLst>
              <a:ext uri="{FF2B5EF4-FFF2-40B4-BE49-F238E27FC236}">
                <a16:creationId xmlns:a16="http://schemas.microsoft.com/office/drawing/2014/main" id="{0F14315A-CFBF-CC4D-970E-0552DB6D59D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39880EB3-1458-8147-A290-096E2D15C143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3731" name="Text Box 1">
            <a:extLst>
              <a:ext uri="{FF2B5EF4-FFF2-40B4-BE49-F238E27FC236}">
                <a16:creationId xmlns:a16="http://schemas.microsoft.com/office/drawing/2014/main" id="{5D844BAD-036E-5244-85CA-BD6AE4105F3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32" name="Text Box 2">
            <a:extLst>
              <a:ext uri="{FF2B5EF4-FFF2-40B4-BE49-F238E27FC236}">
                <a16:creationId xmlns:a16="http://schemas.microsoft.com/office/drawing/2014/main" id="{BF67439C-E302-C34A-A10A-6B0515A605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6">
            <a:extLst>
              <a:ext uri="{FF2B5EF4-FFF2-40B4-BE49-F238E27FC236}">
                <a16:creationId xmlns:a16="http://schemas.microsoft.com/office/drawing/2014/main" id="{7535A05D-841A-754A-8AD4-8CC1B6B841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79F4098-2F85-2244-9948-0CEF8301C857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3" name="Text Box 1">
            <a:extLst>
              <a:ext uri="{FF2B5EF4-FFF2-40B4-BE49-F238E27FC236}">
                <a16:creationId xmlns:a16="http://schemas.microsoft.com/office/drawing/2014/main" id="{58A5B99B-6E14-354A-9616-4111C9E0DC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4" name="Text Box 2">
            <a:extLst>
              <a:ext uri="{FF2B5EF4-FFF2-40B4-BE49-F238E27FC236}">
                <a16:creationId xmlns:a16="http://schemas.microsoft.com/office/drawing/2014/main" id="{26B040D2-786C-284E-BB2F-D1ECB2DFB6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6">
            <a:extLst>
              <a:ext uri="{FF2B5EF4-FFF2-40B4-BE49-F238E27FC236}">
                <a16:creationId xmlns:a16="http://schemas.microsoft.com/office/drawing/2014/main" id="{7D349024-2B69-284C-95F0-F14461DC79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37AC3D1-BE94-8043-A892-761A72035CF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5779" name="Text Box 1">
            <a:extLst>
              <a:ext uri="{FF2B5EF4-FFF2-40B4-BE49-F238E27FC236}">
                <a16:creationId xmlns:a16="http://schemas.microsoft.com/office/drawing/2014/main" id="{4D1DE3CF-23AF-014B-BCF2-2CE65610AF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80" name="Text Box 2">
            <a:extLst>
              <a:ext uri="{FF2B5EF4-FFF2-40B4-BE49-F238E27FC236}">
                <a16:creationId xmlns:a16="http://schemas.microsoft.com/office/drawing/2014/main" id="{55C24CEA-4A8F-AE43-80A1-36C965D174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6">
            <a:extLst>
              <a:ext uri="{FF2B5EF4-FFF2-40B4-BE49-F238E27FC236}">
                <a16:creationId xmlns:a16="http://schemas.microsoft.com/office/drawing/2014/main" id="{3E28DAAC-A266-E744-BDEF-55E701F4E2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FE1CAD2-9831-B94B-B2FD-A4A8EBE1DDE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827" name="Text Box 1">
            <a:extLst>
              <a:ext uri="{FF2B5EF4-FFF2-40B4-BE49-F238E27FC236}">
                <a16:creationId xmlns:a16="http://schemas.microsoft.com/office/drawing/2014/main" id="{E35663FE-CC59-324D-B2D2-3ED9A3D143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8" name="Text Box 2">
            <a:extLst>
              <a:ext uri="{FF2B5EF4-FFF2-40B4-BE49-F238E27FC236}">
                <a16:creationId xmlns:a16="http://schemas.microsoft.com/office/drawing/2014/main" id="{FF5B7452-424E-6441-968E-5DA86F7144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6">
            <a:extLst>
              <a:ext uri="{FF2B5EF4-FFF2-40B4-BE49-F238E27FC236}">
                <a16:creationId xmlns:a16="http://schemas.microsoft.com/office/drawing/2014/main" id="{F9769479-7418-2542-AABA-56BDDE6516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FB997BD-DC80-3945-923E-E314B0725D9A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9875" name="Text Box 1">
            <a:extLst>
              <a:ext uri="{FF2B5EF4-FFF2-40B4-BE49-F238E27FC236}">
                <a16:creationId xmlns:a16="http://schemas.microsoft.com/office/drawing/2014/main" id="{5EBBAD9F-0165-EB4E-9CFE-E0A657C0C3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6" name="Text Box 2">
            <a:extLst>
              <a:ext uri="{FF2B5EF4-FFF2-40B4-BE49-F238E27FC236}">
                <a16:creationId xmlns:a16="http://schemas.microsoft.com/office/drawing/2014/main" id="{AE1BA401-C1A6-C347-8400-B7788BBE9E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6">
            <a:extLst>
              <a:ext uri="{FF2B5EF4-FFF2-40B4-BE49-F238E27FC236}">
                <a16:creationId xmlns:a16="http://schemas.microsoft.com/office/drawing/2014/main" id="{AD7B6AED-ABB2-A94E-9E73-771751B7C4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7823EA3-04DA-984E-AB3C-AAEFEA06BEA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1923" name="Text Box 1">
            <a:extLst>
              <a:ext uri="{FF2B5EF4-FFF2-40B4-BE49-F238E27FC236}">
                <a16:creationId xmlns:a16="http://schemas.microsoft.com/office/drawing/2014/main" id="{AE4FA736-BFA4-AB48-A0F8-D29F173E32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4" name="Text Box 2">
            <a:extLst>
              <a:ext uri="{FF2B5EF4-FFF2-40B4-BE49-F238E27FC236}">
                <a16:creationId xmlns:a16="http://schemas.microsoft.com/office/drawing/2014/main" id="{B000459D-D293-DA43-BB1D-3280BB7C22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6">
            <a:extLst>
              <a:ext uri="{FF2B5EF4-FFF2-40B4-BE49-F238E27FC236}">
                <a16:creationId xmlns:a16="http://schemas.microsoft.com/office/drawing/2014/main" id="{97EC9F1E-7B90-1B42-A47E-69635A0271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D3F8418-7DC1-A748-BD9B-616C20ABCAA6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3971" name="Text Box 1">
            <a:extLst>
              <a:ext uri="{FF2B5EF4-FFF2-40B4-BE49-F238E27FC236}">
                <a16:creationId xmlns:a16="http://schemas.microsoft.com/office/drawing/2014/main" id="{6AE87D07-B5A5-854F-96B6-95A4606152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2" name="Text Box 2">
            <a:extLst>
              <a:ext uri="{FF2B5EF4-FFF2-40B4-BE49-F238E27FC236}">
                <a16:creationId xmlns:a16="http://schemas.microsoft.com/office/drawing/2014/main" id="{BC937C1A-A314-724E-9C39-D669DD465C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6">
            <a:extLst>
              <a:ext uri="{FF2B5EF4-FFF2-40B4-BE49-F238E27FC236}">
                <a16:creationId xmlns:a16="http://schemas.microsoft.com/office/drawing/2014/main" id="{8CE28182-D2D1-AC4F-ADCA-664385A280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8B3B9D1-211B-3248-95E4-801EEB74E1F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19" name="Text Box 1">
            <a:extLst>
              <a:ext uri="{FF2B5EF4-FFF2-40B4-BE49-F238E27FC236}">
                <a16:creationId xmlns:a16="http://schemas.microsoft.com/office/drawing/2014/main" id="{5EDB8BB8-194C-2A4A-895A-0CD31C2BFEB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20" name="Text Box 2">
            <a:extLst>
              <a:ext uri="{FF2B5EF4-FFF2-40B4-BE49-F238E27FC236}">
                <a16:creationId xmlns:a16="http://schemas.microsoft.com/office/drawing/2014/main" id="{66A8248A-AFB7-8748-A2DF-D145E6136C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6">
            <a:extLst>
              <a:ext uri="{FF2B5EF4-FFF2-40B4-BE49-F238E27FC236}">
                <a16:creationId xmlns:a16="http://schemas.microsoft.com/office/drawing/2014/main" id="{B557FAC6-9260-3D4D-AEA7-19A1235A74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30F41028-F7B9-AC4C-B5ED-EC4FC9E3991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067" name="Text Box 1">
            <a:extLst>
              <a:ext uri="{FF2B5EF4-FFF2-40B4-BE49-F238E27FC236}">
                <a16:creationId xmlns:a16="http://schemas.microsoft.com/office/drawing/2014/main" id="{408F42FF-6DB9-F344-9B8F-33DCBF2173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8" name="Text Box 2">
            <a:extLst>
              <a:ext uri="{FF2B5EF4-FFF2-40B4-BE49-F238E27FC236}">
                <a16:creationId xmlns:a16="http://schemas.microsoft.com/office/drawing/2014/main" id="{86D22407-5D7C-5D46-9DC4-E6C452FE3A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6">
            <a:extLst>
              <a:ext uri="{FF2B5EF4-FFF2-40B4-BE49-F238E27FC236}">
                <a16:creationId xmlns:a16="http://schemas.microsoft.com/office/drawing/2014/main" id="{5C97323D-732B-2940-BB96-A048111CD4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309D3DD-E2B4-E14C-8EDB-205757BDCBE4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0115" name="Text Box 1">
            <a:extLst>
              <a:ext uri="{FF2B5EF4-FFF2-40B4-BE49-F238E27FC236}">
                <a16:creationId xmlns:a16="http://schemas.microsoft.com/office/drawing/2014/main" id="{5671101A-3EFF-D94F-A0AA-91EB6079C8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6" name="Text Box 2">
            <a:extLst>
              <a:ext uri="{FF2B5EF4-FFF2-40B4-BE49-F238E27FC236}">
                <a16:creationId xmlns:a16="http://schemas.microsoft.com/office/drawing/2014/main" id="{0493858A-72B2-F148-9B74-F3B202BE6D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6">
            <a:extLst>
              <a:ext uri="{FF2B5EF4-FFF2-40B4-BE49-F238E27FC236}">
                <a16:creationId xmlns:a16="http://schemas.microsoft.com/office/drawing/2014/main" id="{8244F0AA-360B-964E-9491-8BBB3AF663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4E97E960-48DC-FC44-8991-A3BC1AF22E7B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163" name="Text Box 1">
            <a:extLst>
              <a:ext uri="{FF2B5EF4-FFF2-40B4-BE49-F238E27FC236}">
                <a16:creationId xmlns:a16="http://schemas.microsoft.com/office/drawing/2014/main" id="{ACEB3C82-8E77-B047-B463-088CF74FCC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4" name="Text Box 2">
            <a:extLst>
              <a:ext uri="{FF2B5EF4-FFF2-40B4-BE49-F238E27FC236}">
                <a16:creationId xmlns:a16="http://schemas.microsoft.com/office/drawing/2014/main" id="{7C83F32B-3F57-E44C-BC30-0492CED38C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6">
            <a:extLst>
              <a:ext uri="{FF2B5EF4-FFF2-40B4-BE49-F238E27FC236}">
                <a16:creationId xmlns:a16="http://schemas.microsoft.com/office/drawing/2014/main" id="{9B622A33-BFC4-C948-AF48-A056BBD3EA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81E1712-FEDC-5244-B863-F00A16004DA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211" name="Text Box 1">
            <a:extLst>
              <a:ext uri="{FF2B5EF4-FFF2-40B4-BE49-F238E27FC236}">
                <a16:creationId xmlns:a16="http://schemas.microsoft.com/office/drawing/2014/main" id="{BF7F4491-6E4D-9447-85C4-402B0CA628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12" name="Text Box 2">
            <a:extLst>
              <a:ext uri="{FF2B5EF4-FFF2-40B4-BE49-F238E27FC236}">
                <a16:creationId xmlns:a16="http://schemas.microsoft.com/office/drawing/2014/main" id="{1859F090-4370-A34B-A04A-FFD79B9DF9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6">
            <a:extLst>
              <a:ext uri="{FF2B5EF4-FFF2-40B4-BE49-F238E27FC236}">
                <a16:creationId xmlns:a16="http://schemas.microsoft.com/office/drawing/2014/main" id="{8D9651A7-C0DD-2B4B-845C-A949D5AE15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D5E1E2D-9344-8D4D-B8C8-8651265A1C3E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531" name="Text Box 1">
            <a:extLst>
              <a:ext uri="{FF2B5EF4-FFF2-40B4-BE49-F238E27FC236}">
                <a16:creationId xmlns:a16="http://schemas.microsoft.com/office/drawing/2014/main" id="{C69B07B1-D178-E147-B3C1-3E72E8190B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32" name="Text Box 2">
            <a:extLst>
              <a:ext uri="{FF2B5EF4-FFF2-40B4-BE49-F238E27FC236}">
                <a16:creationId xmlns:a16="http://schemas.microsoft.com/office/drawing/2014/main" id="{6202061E-85D5-A548-A3E7-D0E0B57FC9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6">
            <a:extLst>
              <a:ext uri="{FF2B5EF4-FFF2-40B4-BE49-F238E27FC236}">
                <a16:creationId xmlns:a16="http://schemas.microsoft.com/office/drawing/2014/main" id="{B762AED7-6C83-674A-8129-48CEB9B904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3E79529B-7606-3C4C-AEDF-B6C8E42D7677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9" name="Text Box 1">
            <a:extLst>
              <a:ext uri="{FF2B5EF4-FFF2-40B4-BE49-F238E27FC236}">
                <a16:creationId xmlns:a16="http://schemas.microsoft.com/office/drawing/2014/main" id="{BA67FBF3-78C0-9E47-8A14-4F2FCFE6AF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60" name="Text Box 2">
            <a:extLst>
              <a:ext uri="{FF2B5EF4-FFF2-40B4-BE49-F238E27FC236}">
                <a16:creationId xmlns:a16="http://schemas.microsoft.com/office/drawing/2014/main" id="{E8C17EC7-6679-5246-BEA8-E139A3965E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6">
            <a:extLst>
              <a:ext uri="{FF2B5EF4-FFF2-40B4-BE49-F238E27FC236}">
                <a16:creationId xmlns:a16="http://schemas.microsoft.com/office/drawing/2014/main" id="{9565C99D-A065-7242-A108-A126270175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2C97C72-C569-A74A-979F-51E194ECC96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7" name="Text Box 1">
            <a:extLst>
              <a:ext uri="{FF2B5EF4-FFF2-40B4-BE49-F238E27FC236}">
                <a16:creationId xmlns:a16="http://schemas.microsoft.com/office/drawing/2014/main" id="{18D1325C-A993-7544-B6FC-86A7AD6D72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8" name="Text Box 2">
            <a:extLst>
              <a:ext uri="{FF2B5EF4-FFF2-40B4-BE49-F238E27FC236}">
                <a16:creationId xmlns:a16="http://schemas.microsoft.com/office/drawing/2014/main" id="{ACFEE099-9D7E-5544-9ECA-F6F9399302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6">
            <a:extLst>
              <a:ext uri="{FF2B5EF4-FFF2-40B4-BE49-F238E27FC236}">
                <a16:creationId xmlns:a16="http://schemas.microsoft.com/office/drawing/2014/main" id="{FC0FCE2A-C821-8D4D-8899-3778FE49BF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95CA99C-F9E5-D043-9685-2AE14D56B63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5" name="Text Box 1">
            <a:extLst>
              <a:ext uri="{FF2B5EF4-FFF2-40B4-BE49-F238E27FC236}">
                <a16:creationId xmlns:a16="http://schemas.microsoft.com/office/drawing/2014/main" id="{9F17A9C9-AAB3-4443-9EFD-1E68CD3B85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6" name="Text Box 2">
            <a:extLst>
              <a:ext uri="{FF2B5EF4-FFF2-40B4-BE49-F238E27FC236}">
                <a16:creationId xmlns:a16="http://schemas.microsoft.com/office/drawing/2014/main" id="{923A46F1-DEA6-CE48-8A5A-B705F853FD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6">
            <a:extLst>
              <a:ext uri="{FF2B5EF4-FFF2-40B4-BE49-F238E27FC236}">
                <a16:creationId xmlns:a16="http://schemas.microsoft.com/office/drawing/2014/main" id="{1035715D-FA0C-A147-8296-E90D721136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5E78C0E-91BB-4448-B402-672DCCADED1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03" name="Text Box 1">
            <a:extLst>
              <a:ext uri="{FF2B5EF4-FFF2-40B4-BE49-F238E27FC236}">
                <a16:creationId xmlns:a16="http://schemas.microsoft.com/office/drawing/2014/main" id="{40E7CFDE-2044-C14A-A977-C02DEC74090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4" name="Text Box 2">
            <a:extLst>
              <a:ext uri="{FF2B5EF4-FFF2-40B4-BE49-F238E27FC236}">
                <a16:creationId xmlns:a16="http://schemas.microsoft.com/office/drawing/2014/main" id="{F4252F95-AAA0-124C-B5A5-8799C716CE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6">
            <a:extLst>
              <a:ext uri="{FF2B5EF4-FFF2-40B4-BE49-F238E27FC236}">
                <a16:creationId xmlns:a16="http://schemas.microsoft.com/office/drawing/2014/main" id="{60DE2FC6-B789-EA4A-8AAC-3AC59A1844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0682E98-FF4C-ED45-AE9D-D8DFD751F7C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451" name="Text Box 1">
            <a:extLst>
              <a:ext uri="{FF2B5EF4-FFF2-40B4-BE49-F238E27FC236}">
                <a16:creationId xmlns:a16="http://schemas.microsoft.com/office/drawing/2014/main" id="{A3F5E3C5-DF57-6F4A-AAD8-EFED32EA4DE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2" name="Text Box 2">
            <a:extLst>
              <a:ext uri="{FF2B5EF4-FFF2-40B4-BE49-F238E27FC236}">
                <a16:creationId xmlns:a16="http://schemas.microsoft.com/office/drawing/2014/main" id="{0D310B14-3671-5642-9C40-D68EDB19D6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6">
            <a:extLst>
              <a:ext uri="{FF2B5EF4-FFF2-40B4-BE49-F238E27FC236}">
                <a16:creationId xmlns:a16="http://schemas.microsoft.com/office/drawing/2014/main" id="{99DD4B22-4652-8642-AAEF-8AFCA6E14A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6ACFC2E-A151-2E4E-BE4C-0DA5C1F227D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6499" name="Text Box 1">
            <a:extLst>
              <a:ext uri="{FF2B5EF4-FFF2-40B4-BE49-F238E27FC236}">
                <a16:creationId xmlns:a16="http://schemas.microsoft.com/office/drawing/2014/main" id="{6278B5BA-0B41-9C41-ACB4-D9871B9B16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500" name="Text Box 2">
            <a:extLst>
              <a:ext uri="{FF2B5EF4-FFF2-40B4-BE49-F238E27FC236}">
                <a16:creationId xmlns:a16="http://schemas.microsoft.com/office/drawing/2014/main" id="{3B4C665D-BDB3-6347-A5CE-19DC154BB9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6">
            <a:extLst>
              <a:ext uri="{FF2B5EF4-FFF2-40B4-BE49-F238E27FC236}">
                <a16:creationId xmlns:a16="http://schemas.microsoft.com/office/drawing/2014/main" id="{4600D02B-9313-2A4B-B854-3109F9DBF22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308E631-28AE-FA42-8680-7260A176EEE3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8547" name="Text Box 1">
            <a:extLst>
              <a:ext uri="{FF2B5EF4-FFF2-40B4-BE49-F238E27FC236}">
                <a16:creationId xmlns:a16="http://schemas.microsoft.com/office/drawing/2014/main" id="{BD30EB80-0F67-7646-8582-672480CFF4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8" name="Text Box 2">
            <a:extLst>
              <a:ext uri="{FF2B5EF4-FFF2-40B4-BE49-F238E27FC236}">
                <a16:creationId xmlns:a16="http://schemas.microsoft.com/office/drawing/2014/main" id="{9D2FC186-5D41-0E4A-90DA-94A4DD09BE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6">
            <a:extLst>
              <a:ext uri="{FF2B5EF4-FFF2-40B4-BE49-F238E27FC236}">
                <a16:creationId xmlns:a16="http://schemas.microsoft.com/office/drawing/2014/main" id="{8BF06064-270E-154B-8019-7055F484CF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6FC67B4-A046-504F-BC8A-76DA8FF9EE13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Text Box 1">
            <a:extLst>
              <a:ext uri="{FF2B5EF4-FFF2-40B4-BE49-F238E27FC236}">
                <a16:creationId xmlns:a16="http://schemas.microsoft.com/office/drawing/2014/main" id="{ACF45340-8F79-4F44-B331-5D5BAD433AA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6" name="Text Box 2">
            <a:extLst>
              <a:ext uri="{FF2B5EF4-FFF2-40B4-BE49-F238E27FC236}">
                <a16:creationId xmlns:a16="http://schemas.microsoft.com/office/drawing/2014/main" id="{56019686-6445-5F4D-A4F8-C7F51A13E9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6">
            <a:extLst>
              <a:ext uri="{FF2B5EF4-FFF2-40B4-BE49-F238E27FC236}">
                <a16:creationId xmlns:a16="http://schemas.microsoft.com/office/drawing/2014/main" id="{DFAF1DC6-15B6-E041-AA5F-2D8048D828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EFD367B-14F9-4849-8710-4E26F045ED6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Text Box 1">
            <a:extLst>
              <a:ext uri="{FF2B5EF4-FFF2-40B4-BE49-F238E27FC236}">
                <a16:creationId xmlns:a16="http://schemas.microsoft.com/office/drawing/2014/main" id="{B1AEBD19-6FB7-7C45-9967-AF914FFAEC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4" name="Text Box 2">
            <a:extLst>
              <a:ext uri="{FF2B5EF4-FFF2-40B4-BE49-F238E27FC236}">
                <a16:creationId xmlns:a16="http://schemas.microsoft.com/office/drawing/2014/main" id="{8DD3C181-277C-C64E-9FBE-B7CF6147D9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6">
            <a:extLst>
              <a:ext uri="{FF2B5EF4-FFF2-40B4-BE49-F238E27FC236}">
                <a16:creationId xmlns:a16="http://schemas.microsoft.com/office/drawing/2014/main" id="{F7183001-2FAF-A341-A39E-C25862E6B8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CE39537-BB2C-BB48-B6B3-F3EEA2DB2483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4691" name="Text Box 1">
            <a:extLst>
              <a:ext uri="{FF2B5EF4-FFF2-40B4-BE49-F238E27FC236}">
                <a16:creationId xmlns:a16="http://schemas.microsoft.com/office/drawing/2014/main" id="{CDE2693D-FF90-284A-B2D2-023D6BC8DFF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92" name="Text Box 2">
            <a:extLst>
              <a:ext uri="{FF2B5EF4-FFF2-40B4-BE49-F238E27FC236}">
                <a16:creationId xmlns:a16="http://schemas.microsoft.com/office/drawing/2014/main" id="{EBA187BD-A047-3044-A730-37FCBE80C2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6">
            <a:extLst>
              <a:ext uri="{FF2B5EF4-FFF2-40B4-BE49-F238E27FC236}">
                <a16:creationId xmlns:a16="http://schemas.microsoft.com/office/drawing/2014/main" id="{99AFFE9B-7EEB-6741-97F5-55EFEFD3547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9C03521-8A15-974B-9EFC-CB6E3ACB4C4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579" name="Text Box 1">
            <a:extLst>
              <a:ext uri="{FF2B5EF4-FFF2-40B4-BE49-F238E27FC236}">
                <a16:creationId xmlns:a16="http://schemas.microsoft.com/office/drawing/2014/main" id="{938B04CD-D1B2-7145-A42D-515DDB5E41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80" name="Text Box 2">
            <a:extLst>
              <a:ext uri="{FF2B5EF4-FFF2-40B4-BE49-F238E27FC236}">
                <a16:creationId xmlns:a16="http://schemas.microsoft.com/office/drawing/2014/main" id="{D0717CC5-10C5-9247-B1DA-ECE16717CC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6">
            <a:extLst>
              <a:ext uri="{FF2B5EF4-FFF2-40B4-BE49-F238E27FC236}">
                <a16:creationId xmlns:a16="http://schemas.microsoft.com/office/drawing/2014/main" id="{85C11FF4-A2F3-7E4C-84FB-617E142E0F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8784E1C-EEED-0C42-ABA4-C54A137B6F4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6739" name="Text Box 1">
            <a:extLst>
              <a:ext uri="{FF2B5EF4-FFF2-40B4-BE49-F238E27FC236}">
                <a16:creationId xmlns:a16="http://schemas.microsoft.com/office/drawing/2014/main" id="{DCF82ADF-1517-1848-983C-460E17611E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40" name="Text Box 2">
            <a:extLst>
              <a:ext uri="{FF2B5EF4-FFF2-40B4-BE49-F238E27FC236}">
                <a16:creationId xmlns:a16="http://schemas.microsoft.com/office/drawing/2014/main" id="{ED577C36-49A8-B948-8B1A-F23B62BB94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6">
            <a:extLst>
              <a:ext uri="{FF2B5EF4-FFF2-40B4-BE49-F238E27FC236}">
                <a16:creationId xmlns:a16="http://schemas.microsoft.com/office/drawing/2014/main" id="{B00B5639-DB93-6A4B-AE43-7749770B0A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C7D7264-FF54-A747-9819-AEB9E54617C6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8787" name="Text Box 1">
            <a:extLst>
              <a:ext uri="{FF2B5EF4-FFF2-40B4-BE49-F238E27FC236}">
                <a16:creationId xmlns:a16="http://schemas.microsoft.com/office/drawing/2014/main" id="{08C6E0D4-7253-2A43-87D2-5E66B86DA91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8" name="Text Box 2">
            <a:extLst>
              <a:ext uri="{FF2B5EF4-FFF2-40B4-BE49-F238E27FC236}">
                <a16:creationId xmlns:a16="http://schemas.microsoft.com/office/drawing/2014/main" id="{2C7F3FF4-8E55-124A-A9DA-9A6D87300E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6">
            <a:extLst>
              <a:ext uri="{FF2B5EF4-FFF2-40B4-BE49-F238E27FC236}">
                <a16:creationId xmlns:a16="http://schemas.microsoft.com/office/drawing/2014/main" id="{1877325A-0385-B847-9758-C4B6992329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26145C3-DBDB-6B4C-BD67-33AEF83ED32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0835" name="Text Box 1">
            <a:extLst>
              <a:ext uri="{FF2B5EF4-FFF2-40B4-BE49-F238E27FC236}">
                <a16:creationId xmlns:a16="http://schemas.microsoft.com/office/drawing/2014/main" id="{D6CFD9F5-6AEB-0941-9002-39C93D5CCDD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6" name="Text Box 2">
            <a:extLst>
              <a:ext uri="{FF2B5EF4-FFF2-40B4-BE49-F238E27FC236}">
                <a16:creationId xmlns:a16="http://schemas.microsoft.com/office/drawing/2014/main" id="{9A714EF0-0C14-F845-AA8B-A4E320BF6F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6">
            <a:extLst>
              <a:ext uri="{FF2B5EF4-FFF2-40B4-BE49-F238E27FC236}">
                <a16:creationId xmlns:a16="http://schemas.microsoft.com/office/drawing/2014/main" id="{3F074623-E815-D248-BA56-0CACA02503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F8B0D6B-BBB5-4945-BDCF-51CFFAB1056B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2883" name="Text Box 1">
            <a:extLst>
              <a:ext uri="{FF2B5EF4-FFF2-40B4-BE49-F238E27FC236}">
                <a16:creationId xmlns:a16="http://schemas.microsoft.com/office/drawing/2014/main" id="{D60493E6-6277-A84C-8A7C-B862ED52BD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4" name="Text Box 2">
            <a:extLst>
              <a:ext uri="{FF2B5EF4-FFF2-40B4-BE49-F238E27FC236}">
                <a16:creationId xmlns:a16="http://schemas.microsoft.com/office/drawing/2014/main" id="{EF03FF7F-ADFF-2844-A8D7-F5594716BE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6">
            <a:extLst>
              <a:ext uri="{FF2B5EF4-FFF2-40B4-BE49-F238E27FC236}">
                <a16:creationId xmlns:a16="http://schemas.microsoft.com/office/drawing/2014/main" id="{53BF2441-BD0C-1A45-8F1B-3BCED71164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F0312BA-6BF8-6B40-B7E0-53D59E073BF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4931" name="Text Box 1">
            <a:extLst>
              <a:ext uri="{FF2B5EF4-FFF2-40B4-BE49-F238E27FC236}">
                <a16:creationId xmlns:a16="http://schemas.microsoft.com/office/drawing/2014/main" id="{9FD7B9E0-5D41-8247-BDA1-03A6177F74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2" name="Text Box 2">
            <a:extLst>
              <a:ext uri="{FF2B5EF4-FFF2-40B4-BE49-F238E27FC236}">
                <a16:creationId xmlns:a16="http://schemas.microsoft.com/office/drawing/2014/main" id="{094FEF9C-405F-EF4C-A651-31393E6052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6">
            <a:extLst>
              <a:ext uri="{FF2B5EF4-FFF2-40B4-BE49-F238E27FC236}">
                <a16:creationId xmlns:a16="http://schemas.microsoft.com/office/drawing/2014/main" id="{BF0614B3-EAE4-5F4F-ACE8-24146217E5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3CFFC06-EED9-7249-B7DF-76C393B1E95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6979" name="Text Box 1">
            <a:extLst>
              <a:ext uri="{FF2B5EF4-FFF2-40B4-BE49-F238E27FC236}">
                <a16:creationId xmlns:a16="http://schemas.microsoft.com/office/drawing/2014/main" id="{5F7373A7-4418-3E4D-85E9-6DBEF95A650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80" name="Text Box 2">
            <a:extLst>
              <a:ext uri="{FF2B5EF4-FFF2-40B4-BE49-F238E27FC236}">
                <a16:creationId xmlns:a16="http://schemas.microsoft.com/office/drawing/2014/main" id="{B06111D8-B19B-6E4B-8FC1-593FE360622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6">
            <a:extLst>
              <a:ext uri="{FF2B5EF4-FFF2-40B4-BE49-F238E27FC236}">
                <a16:creationId xmlns:a16="http://schemas.microsoft.com/office/drawing/2014/main" id="{BB06D104-9E77-1B41-B9A1-FBBBF8F60E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55C1197F-1FE5-0747-AD9A-32BF4939DC2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9027" name="Text Box 1">
            <a:extLst>
              <a:ext uri="{FF2B5EF4-FFF2-40B4-BE49-F238E27FC236}">
                <a16:creationId xmlns:a16="http://schemas.microsoft.com/office/drawing/2014/main" id="{055882F9-BEB1-8E40-AA30-53A824E14CD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9028" name="Text Box 2">
            <a:extLst>
              <a:ext uri="{FF2B5EF4-FFF2-40B4-BE49-F238E27FC236}">
                <a16:creationId xmlns:a16="http://schemas.microsoft.com/office/drawing/2014/main" id="{FAAB2472-7E52-E944-80B6-829A3605BF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6">
            <a:extLst>
              <a:ext uri="{FF2B5EF4-FFF2-40B4-BE49-F238E27FC236}">
                <a16:creationId xmlns:a16="http://schemas.microsoft.com/office/drawing/2014/main" id="{0E623962-7F8B-6445-9591-9BF089CADF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7399E57-CAC7-A44A-BF11-DB60BD7AC0D8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1075" name="Text Box 1">
            <a:extLst>
              <a:ext uri="{FF2B5EF4-FFF2-40B4-BE49-F238E27FC236}">
                <a16:creationId xmlns:a16="http://schemas.microsoft.com/office/drawing/2014/main" id="{B364766E-F825-5E43-AD9F-F5BC254EF13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6" name="Text Box 2">
            <a:extLst>
              <a:ext uri="{FF2B5EF4-FFF2-40B4-BE49-F238E27FC236}">
                <a16:creationId xmlns:a16="http://schemas.microsoft.com/office/drawing/2014/main" id="{7CA37554-16F3-6948-ADEC-AEF4CE6B79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6">
            <a:extLst>
              <a:ext uri="{FF2B5EF4-FFF2-40B4-BE49-F238E27FC236}">
                <a16:creationId xmlns:a16="http://schemas.microsoft.com/office/drawing/2014/main" id="{18C5D15B-136E-AA40-B856-4E6C102F56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0CEF2CD7-787B-194B-85F7-BBEC1EAB567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123" name="Text Box 1">
            <a:extLst>
              <a:ext uri="{FF2B5EF4-FFF2-40B4-BE49-F238E27FC236}">
                <a16:creationId xmlns:a16="http://schemas.microsoft.com/office/drawing/2014/main" id="{5C87D39D-5974-1047-8373-920F28917E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4" name="Text Box 2">
            <a:extLst>
              <a:ext uri="{FF2B5EF4-FFF2-40B4-BE49-F238E27FC236}">
                <a16:creationId xmlns:a16="http://schemas.microsoft.com/office/drawing/2014/main" id="{65EC8AB9-E48C-A141-9525-5A723F60CE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6">
            <a:extLst>
              <a:ext uri="{FF2B5EF4-FFF2-40B4-BE49-F238E27FC236}">
                <a16:creationId xmlns:a16="http://schemas.microsoft.com/office/drawing/2014/main" id="{7B58F370-55C0-8244-BD25-7D9BD4E37B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CE87F9B-44EE-2F41-8F7D-18D0C48631AE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5171" name="Text Box 1">
            <a:extLst>
              <a:ext uri="{FF2B5EF4-FFF2-40B4-BE49-F238E27FC236}">
                <a16:creationId xmlns:a16="http://schemas.microsoft.com/office/drawing/2014/main" id="{2E443E9C-0137-EE4D-8A3D-86B4ECC96C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5172" name="Text Box 2">
            <a:extLst>
              <a:ext uri="{FF2B5EF4-FFF2-40B4-BE49-F238E27FC236}">
                <a16:creationId xmlns:a16="http://schemas.microsoft.com/office/drawing/2014/main" id="{045D3B07-94AD-0440-91C8-F2D3727A4A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>
            <a:extLst>
              <a:ext uri="{FF2B5EF4-FFF2-40B4-BE49-F238E27FC236}">
                <a16:creationId xmlns:a16="http://schemas.microsoft.com/office/drawing/2014/main" id="{03ECFAFF-0054-7B48-9112-859D9EF3B8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BCA6947-AAC3-B949-85CC-28B5F8C66D13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Text Box 1">
            <a:extLst>
              <a:ext uri="{FF2B5EF4-FFF2-40B4-BE49-F238E27FC236}">
                <a16:creationId xmlns:a16="http://schemas.microsoft.com/office/drawing/2014/main" id="{F3E2303C-3495-7346-B04F-5F7EB5B3D01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121E88B0-EEE3-B140-B005-F64EFCDE4B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6">
            <a:extLst>
              <a:ext uri="{FF2B5EF4-FFF2-40B4-BE49-F238E27FC236}">
                <a16:creationId xmlns:a16="http://schemas.microsoft.com/office/drawing/2014/main" id="{6FD770BE-48E1-5D41-8D0B-18912DD0EBB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3D07BF1-53C5-5843-8C8A-F2DC8FFF3E1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7219" name="Text Box 1">
            <a:extLst>
              <a:ext uri="{FF2B5EF4-FFF2-40B4-BE49-F238E27FC236}">
                <a16:creationId xmlns:a16="http://schemas.microsoft.com/office/drawing/2014/main" id="{4CB7E88C-39E6-8044-A316-66D36346E2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20" name="Text Box 2">
            <a:extLst>
              <a:ext uri="{FF2B5EF4-FFF2-40B4-BE49-F238E27FC236}">
                <a16:creationId xmlns:a16="http://schemas.microsoft.com/office/drawing/2014/main" id="{9E876174-1123-AF43-9726-F243D43244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6">
            <a:extLst>
              <a:ext uri="{FF2B5EF4-FFF2-40B4-BE49-F238E27FC236}">
                <a16:creationId xmlns:a16="http://schemas.microsoft.com/office/drawing/2014/main" id="{7DA3F82A-EE6E-0C47-9A95-1934B64188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5C7AD86-1ACC-1249-A1BA-DDDB195659DB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9267" name="Text Box 1">
            <a:extLst>
              <a:ext uri="{FF2B5EF4-FFF2-40B4-BE49-F238E27FC236}">
                <a16:creationId xmlns:a16="http://schemas.microsoft.com/office/drawing/2014/main" id="{534C5328-5DC8-0446-9909-0CB8BC082D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8" name="Text Box 2">
            <a:extLst>
              <a:ext uri="{FF2B5EF4-FFF2-40B4-BE49-F238E27FC236}">
                <a16:creationId xmlns:a16="http://schemas.microsoft.com/office/drawing/2014/main" id="{4F306AA7-DB1E-284D-AF6C-3D5E085038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6">
            <a:extLst>
              <a:ext uri="{FF2B5EF4-FFF2-40B4-BE49-F238E27FC236}">
                <a16:creationId xmlns:a16="http://schemas.microsoft.com/office/drawing/2014/main" id="{3574DD3B-91E8-DA4E-A367-94F4F558E5B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671DB8E-4384-474F-98DC-D5B77AC2E45B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1315" name="Text Box 1">
            <a:extLst>
              <a:ext uri="{FF2B5EF4-FFF2-40B4-BE49-F238E27FC236}">
                <a16:creationId xmlns:a16="http://schemas.microsoft.com/office/drawing/2014/main" id="{11C00363-22C5-0F4E-96F2-004EA233D9C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6" name="Text Box 2">
            <a:extLst>
              <a:ext uri="{FF2B5EF4-FFF2-40B4-BE49-F238E27FC236}">
                <a16:creationId xmlns:a16="http://schemas.microsoft.com/office/drawing/2014/main" id="{4D37E152-CB97-8043-A739-E6709A897E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6">
            <a:extLst>
              <a:ext uri="{FF2B5EF4-FFF2-40B4-BE49-F238E27FC236}">
                <a16:creationId xmlns:a16="http://schemas.microsoft.com/office/drawing/2014/main" id="{0243EBF2-A5F8-384A-99DA-15D629128F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7FAD539E-B83B-5841-BDE0-A5A1769C5898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363" name="Text Box 1">
            <a:extLst>
              <a:ext uri="{FF2B5EF4-FFF2-40B4-BE49-F238E27FC236}">
                <a16:creationId xmlns:a16="http://schemas.microsoft.com/office/drawing/2014/main" id="{0B3220B5-D360-7A42-B08D-153125BED3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4" name="Text Box 2">
            <a:extLst>
              <a:ext uri="{FF2B5EF4-FFF2-40B4-BE49-F238E27FC236}">
                <a16:creationId xmlns:a16="http://schemas.microsoft.com/office/drawing/2014/main" id="{31CBDAFC-3A1D-104A-AD47-2DCB65BAB9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6">
            <a:extLst>
              <a:ext uri="{FF2B5EF4-FFF2-40B4-BE49-F238E27FC236}">
                <a16:creationId xmlns:a16="http://schemas.microsoft.com/office/drawing/2014/main" id="{7299B1BA-E3FE-0445-8ABE-F41EF7FD2B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2383B07-64B1-1343-B7CD-027B4B18C397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5411" name="Text Box 1">
            <a:extLst>
              <a:ext uri="{FF2B5EF4-FFF2-40B4-BE49-F238E27FC236}">
                <a16:creationId xmlns:a16="http://schemas.microsoft.com/office/drawing/2014/main" id="{944A0AAD-CDBC-FC40-BFB3-1FFD4353F9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5412" name="Text Box 2">
            <a:extLst>
              <a:ext uri="{FF2B5EF4-FFF2-40B4-BE49-F238E27FC236}">
                <a16:creationId xmlns:a16="http://schemas.microsoft.com/office/drawing/2014/main" id="{C8DDFFA6-EC22-EC48-AE51-7034CF52AC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6">
            <a:extLst>
              <a:ext uri="{FF2B5EF4-FFF2-40B4-BE49-F238E27FC236}">
                <a16:creationId xmlns:a16="http://schemas.microsoft.com/office/drawing/2014/main" id="{63C14B34-90BB-5940-B30E-9E5292A446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F0B1A23-955B-8247-83C1-6A3AC9789AA6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7459" name="Text Box 1">
            <a:extLst>
              <a:ext uri="{FF2B5EF4-FFF2-40B4-BE49-F238E27FC236}">
                <a16:creationId xmlns:a16="http://schemas.microsoft.com/office/drawing/2014/main" id="{57AE3EB0-B8D9-554C-B407-31A31BE0CDD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7460" name="Text Box 2">
            <a:extLst>
              <a:ext uri="{FF2B5EF4-FFF2-40B4-BE49-F238E27FC236}">
                <a16:creationId xmlns:a16="http://schemas.microsoft.com/office/drawing/2014/main" id="{BEA2F673-2992-444C-9B2C-559C804514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6">
            <a:extLst>
              <a:ext uri="{FF2B5EF4-FFF2-40B4-BE49-F238E27FC236}">
                <a16:creationId xmlns:a16="http://schemas.microsoft.com/office/drawing/2014/main" id="{39B132D4-70F1-2F45-A6E7-A9617D20E8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AA3F065-6382-5048-9610-DA4A4E883579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9507" name="Text Box 1">
            <a:extLst>
              <a:ext uri="{FF2B5EF4-FFF2-40B4-BE49-F238E27FC236}">
                <a16:creationId xmlns:a16="http://schemas.microsoft.com/office/drawing/2014/main" id="{53E4B646-4A74-2347-8701-83C2FCC0A8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8" name="Text Box 2">
            <a:extLst>
              <a:ext uri="{FF2B5EF4-FFF2-40B4-BE49-F238E27FC236}">
                <a16:creationId xmlns:a16="http://schemas.microsoft.com/office/drawing/2014/main" id="{A9948152-84B8-4943-BD5D-DE030A58D5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6">
            <a:extLst>
              <a:ext uri="{FF2B5EF4-FFF2-40B4-BE49-F238E27FC236}">
                <a16:creationId xmlns:a16="http://schemas.microsoft.com/office/drawing/2014/main" id="{F5AE0BE3-F545-784C-8677-C531918365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163AFB9-AF22-D846-874A-845FD9B86DFC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1555" name="Text Box 1">
            <a:extLst>
              <a:ext uri="{FF2B5EF4-FFF2-40B4-BE49-F238E27FC236}">
                <a16:creationId xmlns:a16="http://schemas.microsoft.com/office/drawing/2014/main" id="{3144C79D-CB8B-FE44-8A21-D201EC0307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1556" name="Text Box 2">
            <a:extLst>
              <a:ext uri="{FF2B5EF4-FFF2-40B4-BE49-F238E27FC236}">
                <a16:creationId xmlns:a16="http://schemas.microsoft.com/office/drawing/2014/main" id="{E075ADCB-93FB-AA49-A198-9558F0468B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6">
            <a:extLst>
              <a:ext uri="{FF2B5EF4-FFF2-40B4-BE49-F238E27FC236}">
                <a16:creationId xmlns:a16="http://schemas.microsoft.com/office/drawing/2014/main" id="{BB29CB7E-7AEC-4D41-8CD4-F737514E1C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4CCB48CF-41FD-0C4A-828D-DA3A2FE6F35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4627" name="Text Box 1">
            <a:extLst>
              <a:ext uri="{FF2B5EF4-FFF2-40B4-BE49-F238E27FC236}">
                <a16:creationId xmlns:a16="http://schemas.microsoft.com/office/drawing/2014/main" id="{5385586E-2D93-894E-81A7-408473C9D7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4628" name="Text Box 2">
            <a:extLst>
              <a:ext uri="{FF2B5EF4-FFF2-40B4-BE49-F238E27FC236}">
                <a16:creationId xmlns:a16="http://schemas.microsoft.com/office/drawing/2014/main" id="{BE30C3C0-1110-BD4D-B3BD-AF85B87C13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6">
            <a:extLst>
              <a:ext uri="{FF2B5EF4-FFF2-40B4-BE49-F238E27FC236}">
                <a16:creationId xmlns:a16="http://schemas.microsoft.com/office/drawing/2014/main" id="{9868BC72-ECDE-F14A-A96E-E21F9C99EF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8695796-7917-2147-98E3-33C384F3A1ED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6675" name="Text Box 1">
            <a:extLst>
              <a:ext uri="{FF2B5EF4-FFF2-40B4-BE49-F238E27FC236}">
                <a16:creationId xmlns:a16="http://schemas.microsoft.com/office/drawing/2014/main" id="{D21717A0-3FB1-4C4F-9BBA-76589727AB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6676" name="Text Box 2">
            <a:extLst>
              <a:ext uri="{FF2B5EF4-FFF2-40B4-BE49-F238E27FC236}">
                <a16:creationId xmlns:a16="http://schemas.microsoft.com/office/drawing/2014/main" id="{BC4A3D0C-25C2-3549-AA12-9B5FE0DB10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6">
            <a:extLst>
              <a:ext uri="{FF2B5EF4-FFF2-40B4-BE49-F238E27FC236}">
                <a16:creationId xmlns:a16="http://schemas.microsoft.com/office/drawing/2014/main" id="{6BA34692-AD9C-0145-942A-448B3FC428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0578BB3C-3000-A44F-B6C2-48EF3FF53EC2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75" name="Text Box 1">
            <a:extLst>
              <a:ext uri="{FF2B5EF4-FFF2-40B4-BE49-F238E27FC236}">
                <a16:creationId xmlns:a16="http://schemas.microsoft.com/office/drawing/2014/main" id="{7CB86DB2-297D-8342-AFE6-EECC5830D82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13B2DA18-F51E-4E4E-935D-4D65C2FD87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6">
            <a:extLst>
              <a:ext uri="{FF2B5EF4-FFF2-40B4-BE49-F238E27FC236}">
                <a16:creationId xmlns:a16="http://schemas.microsoft.com/office/drawing/2014/main" id="{9EEB1B94-EEC3-0D48-99B2-291B22F6A2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738336B-8749-1542-9C31-961046B007F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8723" name="Text Box 1">
            <a:extLst>
              <a:ext uri="{FF2B5EF4-FFF2-40B4-BE49-F238E27FC236}">
                <a16:creationId xmlns:a16="http://schemas.microsoft.com/office/drawing/2014/main" id="{C73C8660-FE50-6C48-8099-70B3A0B963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8724" name="Text Box 2">
            <a:extLst>
              <a:ext uri="{FF2B5EF4-FFF2-40B4-BE49-F238E27FC236}">
                <a16:creationId xmlns:a16="http://schemas.microsoft.com/office/drawing/2014/main" id="{5A5CBA25-482C-0D42-8C29-0DC5874112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6">
            <a:extLst>
              <a:ext uri="{FF2B5EF4-FFF2-40B4-BE49-F238E27FC236}">
                <a16:creationId xmlns:a16="http://schemas.microsoft.com/office/drawing/2014/main" id="{1EFCA4E6-2F29-DD4E-B63B-EF6832E14D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5F8ED823-4E99-B940-BDF5-BDB9F509F2B1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0771" name="Text Box 1">
            <a:extLst>
              <a:ext uri="{FF2B5EF4-FFF2-40B4-BE49-F238E27FC236}">
                <a16:creationId xmlns:a16="http://schemas.microsoft.com/office/drawing/2014/main" id="{D0F39F0A-2D00-2147-8B69-858EAE9F40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0772" name="Text Box 2">
            <a:extLst>
              <a:ext uri="{FF2B5EF4-FFF2-40B4-BE49-F238E27FC236}">
                <a16:creationId xmlns:a16="http://schemas.microsoft.com/office/drawing/2014/main" id="{AD0E878A-D7F8-074A-B5F8-828F245C5D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6">
            <a:extLst>
              <a:ext uri="{FF2B5EF4-FFF2-40B4-BE49-F238E27FC236}">
                <a16:creationId xmlns:a16="http://schemas.microsoft.com/office/drawing/2014/main" id="{673DD310-6D43-734D-8522-028AD441E2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F0532EA-C235-284F-A38E-58951AC6674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2819" name="Text Box 1">
            <a:extLst>
              <a:ext uri="{FF2B5EF4-FFF2-40B4-BE49-F238E27FC236}">
                <a16:creationId xmlns:a16="http://schemas.microsoft.com/office/drawing/2014/main" id="{DDDCFE57-B3AA-BC4D-8FB3-758039C788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2820" name="Text Box 2">
            <a:extLst>
              <a:ext uri="{FF2B5EF4-FFF2-40B4-BE49-F238E27FC236}">
                <a16:creationId xmlns:a16="http://schemas.microsoft.com/office/drawing/2014/main" id="{4A3B16DE-58D3-4942-A25D-E4B16D85AA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6">
            <a:extLst>
              <a:ext uri="{FF2B5EF4-FFF2-40B4-BE49-F238E27FC236}">
                <a16:creationId xmlns:a16="http://schemas.microsoft.com/office/drawing/2014/main" id="{A49E11B1-9EE0-6F49-BFF9-CE4EFA48AE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F4907F1-7B3B-B443-932F-04DC00B0CF7A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4867" name="Text Box 1">
            <a:extLst>
              <a:ext uri="{FF2B5EF4-FFF2-40B4-BE49-F238E27FC236}">
                <a16:creationId xmlns:a16="http://schemas.microsoft.com/office/drawing/2014/main" id="{41E18769-0FEC-194A-872D-021A20A45C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4868" name="Text Box 2">
            <a:extLst>
              <a:ext uri="{FF2B5EF4-FFF2-40B4-BE49-F238E27FC236}">
                <a16:creationId xmlns:a16="http://schemas.microsoft.com/office/drawing/2014/main" id="{2732F707-641A-F94D-9FE5-94C41D77FE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6">
            <a:extLst>
              <a:ext uri="{FF2B5EF4-FFF2-40B4-BE49-F238E27FC236}">
                <a16:creationId xmlns:a16="http://schemas.microsoft.com/office/drawing/2014/main" id="{FD545609-1C5C-4140-BED3-B18259EED7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D102BC6-DA0F-4B41-99AA-138D8F1C81E5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6915" name="Text Box 1">
            <a:extLst>
              <a:ext uri="{FF2B5EF4-FFF2-40B4-BE49-F238E27FC236}">
                <a16:creationId xmlns:a16="http://schemas.microsoft.com/office/drawing/2014/main" id="{477F1AF5-5E6C-434F-88DA-14B2AB48124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6" name="Text Box 2">
            <a:extLst>
              <a:ext uri="{FF2B5EF4-FFF2-40B4-BE49-F238E27FC236}">
                <a16:creationId xmlns:a16="http://schemas.microsoft.com/office/drawing/2014/main" id="{41319374-0675-6945-A276-5AFB12B34B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6">
            <a:extLst>
              <a:ext uri="{FF2B5EF4-FFF2-40B4-BE49-F238E27FC236}">
                <a16:creationId xmlns:a16="http://schemas.microsoft.com/office/drawing/2014/main" id="{63B82DC1-995E-EF4B-8C42-0C901C1B0A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7A7E907-A2BB-2147-AB54-72B5830DBCEB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8963" name="Text Box 1">
            <a:extLst>
              <a:ext uri="{FF2B5EF4-FFF2-40B4-BE49-F238E27FC236}">
                <a16:creationId xmlns:a16="http://schemas.microsoft.com/office/drawing/2014/main" id="{A7C6C6F5-D5F7-AA48-AC6F-4AA56F5F19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8964" name="Text Box 2">
            <a:extLst>
              <a:ext uri="{FF2B5EF4-FFF2-40B4-BE49-F238E27FC236}">
                <a16:creationId xmlns:a16="http://schemas.microsoft.com/office/drawing/2014/main" id="{C78A69E2-5EA5-5544-BFD1-E4211247F2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6">
            <a:extLst>
              <a:ext uri="{FF2B5EF4-FFF2-40B4-BE49-F238E27FC236}">
                <a16:creationId xmlns:a16="http://schemas.microsoft.com/office/drawing/2014/main" id="{0B37F3C5-C80B-D84B-A199-98F24CA506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56BEEDA-EED3-444E-B27B-1DAB2DA83469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3" name="Text Box 1">
            <a:extLst>
              <a:ext uri="{FF2B5EF4-FFF2-40B4-BE49-F238E27FC236}">
                <a16:creationId xmlns:a16="http://schemas.microsoft.com/office/drawing/2014/main" id="{0FFEE568-4A54-5A41-8AFE-426589F841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C90933D1-D87E-5247-83F2-68EDE5E81B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6">
            <a:extLst>
              <a:ext uri="{FF2B5EF4-FFF2-40B4-BE49-F238E27FC236}">
                <a16:creationId xmlns:a16="http://schemas.microsoft.com/office/drawing/2014/main" id="{33DD0CD1-720E-C946-BBDB-63210F0985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45BC1D6-5435-FB4D-A725-803003052078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771" name="Text Box 1">
            <a:extLst>
              <a:ext uri="{FF2B5EF4-FFF2-40B4-BE49-F238E27FC236}">
                <a16:creationId xmlns:a16="http://schemas.microsoft.com/office/drawing/2014/main" id="{E9E95F59-3A0A-254F-8BAB-AF5E7318C38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2" name="Text Box 2">
            <a:extLst>
              <a:ext uri="{FF2B5EF4-FFF2-40B4-BE49-F238E27FC236}">
                <a16:creationId xmlns:a16="http://schemas.microsoft.com/office/drawing/2014/main" id="{AB334E97-5944-894D-9DB0-A00B5F1785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  <p:extLst>
      <p:ext uri="{BB962C8B-B14F-4D97-AF65-F5344CB8AC3E}">
        <p14:creationId xmlns:p14="http://schemas.microsoft.com/office/powerpoint/2010/main" val="27261184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828800" y="1346200"/>
            <a:ext cx="10972800" cy="2865438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800" y="4322763"/>
            <a:ext cx="10972800" cy="19859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ru-U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A787E3-868D-9E4B-9869-FE78A4E873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23288A9-BF03-8645-B254-E964901C9EA0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30902FB-3700-EA4C-BF99-4D723FE10D1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91E00A-090D-CF47-B5AA-A53F2FB289C1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38200299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869F8C5-FEDF-4B47-99C9-1BEC2F4F272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B0E064B-3F29-6C4A-A7A1-294C4535D4A6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9419F1B-7E67-3B4E-BB19-47CE017B590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2B9E2A-6706-C447-A7E9-D9FCF0CD5B0A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29360318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0606088" y="328613"/>
            <a:ext cx="3290887" cy="702627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31838" y="328613"/>
            <a:ext cx="9721850" cy="702627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E2406FF-D0E4-5C40-9FE3-7A873F2634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2DA1293-0FCE-F241-88EA-5762CA21ECC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B8D48E-9AE4-6945-B7C7-265A242F6CB9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9D062C-E4C3-1E48-83D6-AF111161293A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2417103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ользовательский макет">
    <p:bg>
      <p:bgPr>
        <a:solidFill>
          <a:srgbClr val="F0F2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31838" y="328613"/>
            <a:ext cx="13165137" cy="1373187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309F4AA-BC66-B34D-8B52-8829564F6C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28802EB-C053-E241-8282-EDE63CD88B58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867B4E5-CBB1-7046-8F29-C4E99367BC0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C4E16D-E3D4-2D4C-BDAA-E36D22C82642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37175790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65DFA17-5B31-A14E-8A7C-7F5A851A32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F49235-5F21-B842-9842-F036039B7EB1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27A7620-5789-D54B-BD87-346BBCCD6EF2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F68920-1B77-B54A-B4EF-08DF66F153D0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30443909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98538" y="2051050"/>
            <a:ext cx="12619037" cy="342423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98538" y="5507038"/>
            <a:ext cx="12619037" cy="1800225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378277C-9BD7-7843-B8EA-BA49570636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2B7E9B-6E38-E143-AD5B-5B3357C3CAAE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27BA637-ADFB-1E44-BE53-1D2AEC13056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0DFA83-1D9D-8349-AC5A-389E524EAA14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37323321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731838" y="1925638"/>
            <a:ext cx="6505575" cy="54292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7389813" y="1925638"/>
            <a:ext cx="6507162" cy="542925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B356379-58A4-B247-AED2-70B10398CD7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20D982A-4A7D-584B-977F-8597FDA7A411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799E290-81EF-7E41-88CA-D11031351ECB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446D32-BC08-E146-BBE1-EE8B4F0F45DA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23763346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08063" y="438150"/>
            <a:ext cx="12619037" cy="1590675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08063" y="2017713"/>
            <a:ext cx="6189662" cy="9890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1008063" y="3006725"/>
            <a:ext cx="6189662" cy="44211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7407275" y="2017713"/>
            <a:ext cx="6219825" cy="9890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7407275" y="3006725"/>
            <a:ext cx="6219825" cy="44211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365CD79-08C7-DD4D-9C01-0BACDA08D4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D87EC0-C054-D149-B6DE-C5B87E28A6D2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BDA6AAC0-F122-2841-B96F-3080DF87BD1C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001B4E-B2A8-2441-99CE-011ED3106544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41620462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2E1A431-DF5E-FF49-9034-EDC1B71F95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A0AEFAB-3404-9E41-99BB-AD540DE8EE54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8B9AAE-A7F5-8643-A3CB-0FF39EF11FD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3AC7B3-62B7-8B48-B2D9-AED070A85F9B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25863730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F95F826-B652-0A41-9FFB-6366BB169F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618F693-CBBE-9545-B48E-CDAED50E0FD4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95F7A3E-BE3B-2946-AA41-BC6694CE3167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29C8A-3ABB-8847-BF5C-AAF0E1CFE4C7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20880277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08063" y="549275"/>
            <a:ext cx="4718050" cy="191928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219825" y="1184275"/>
            <a:ext cx="7407275" cy="58483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ru-UA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008063" y="2468563"/>
            <a:ext cx="4718050" cy="4573587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F0DCE55-264F-1E46-902F-8489EC24761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AB8A694-EDC6-DF47-A66B-B0AA7665B014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F204BF9-6FB5-A240-971F-565F42FA7F0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1E2AA8-D7A0-6248-9501-8E8E80E4A402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9815587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08063" y="549275"/>
            <a:ext cx="4718050" cy="1919288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ru-UA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6219825" y="1184275"/>
            <a:ext cx="7407275" cy="58483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UA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008063" y="2468563"/>
            <a:ext cx="4718050" cy="4573587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DA6925C-2798-9940-97F5-B3CAEF9524E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7AD4954-4B48-D045-95D2-84AF64569389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21DCA29-DBD3-D046-8816-EBB89E481A6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CAE812-B5A1-8446-BCBD-4DBD9CDD3F6E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  <p:extLst>
      <p:ext uri="{BB962C8B-B14F-4D97-AF65-F5344CB8AC3E}">
        <p14:creationId xmlns:p14="http://schemas.microsoft.com/office/powerpoint/2010/main" val="10367231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>
            <a:extLst>
              <a:ext uri="{FF2B5EF4-FFF2-40B4-BE49-F238E27FC236}">
                <a16:creationId xmlns:a16="http://schemas.microsoft.com/office/drawing/2014/main" id="{CE3C40C6-7825-E044-90F1-9AA0786D6E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731838" y="328613"/>
            <a:ext cx="13165137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A"/>
              <a:t>Click to edit the title text format</a:t>
            </a:r>
          </a:p>
        </p:txBody>
      </p:sp>
      <p:sp>
        <p:nvSpPr>
          <p:cNvPr id="1027" name="Rectangle 2">
            <a:extLst>
              <a:ext uri="{FF2B5EF4-FFF2-40B4-BE49-F238E27FC236}">
                <a16:creationId xmlns:a16="http://schemas.microsoft.com/office/drawing/2014/main" id="{76B0255B-1F22-CD4D-952B-29445C087A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838" y="1925638"/>
            <a:ext cx="13165137" cy="542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3087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A"/>
              <a:t>Click to edit the outline text format</a:t>
            </a:r>
          </a:p>
          <a:p>
            <a:pPr lvl="1"/>
            <a:r>
              <a:rPr lang="en-GB" altLang="en-UA"/>
              <a:t>Second Outline Level</a:t>
            </a:r>
          </a:p>
          <a:p>
            <a:pPr lvl="2"/>
            <a:r>
              <a:rPr lang="en-GB" altLang="en-UA"/>
              <a:t>Third Outline Level</a:t>
            </a:r>
          </a:p>
          <a:p>
            <a:pPr lvl="3"/>
            <a:r>
              <a:rPr lang="en-GB" altLang="en-UA"/>
              <a:t>Fourth Outline Level</a:t>
            </a:r>
          </a:p>
          <a:p>
            <a:pPr lvl="4"/>
            <a:r>
              <a:rPr lang="en-GB" altLang="en-UA"/>
              <a:t>Fifth Outline Level</a:t>
            </a:r>
          </a:p>
          <a:p>
            <a:pPr lvl="4"/>
            <a:r>
              <a:rPr lang="en-GB" altLang="en-UA"/>
              <a:t>Sixth Outline Level</a:t>
            </a:r>
          </a:p>
          <a:p>
            <a:pPr lvl="4"/>
            <a:r>
              <a:rPr lang="en-GB" altLang="en-UA"/>
              <a:t>Seventh Outline Level</a:t>
            </a:r>
          </a:p>
          <a:p>
            <a:pPr lvl="4"/>
            <a:r>
              <a:rPr lang="en-GB" altLang="en-UA"/>
              <a:t>Eighth Outline Level</a:t>
            </a:r>
          </a:p>
          <a:p>
            <a:pPr lvl="4"/>
            <a:r>
              <a:rPr lang="en-GB" altLang="en-UA"/>
              <a:t>Ninth Outline Level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9966B1C-21EC-9348-9251-1D2881130CC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731838" y="7497763"/>
            <a:ext cx="3406775" cy="565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AD19FAD-D13C-934F-9B80-273866F42B14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5003800" y="7497763"/>
            <a:ext cx="4635500" cy="565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ru-UA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D3076DC-46E9-5C43-A94C-1AB89843894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10490200" y="7497763"/>
            <a:ext cx="3406775" cy="565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0EC51857-9672-494C-BED0-80DC38187A5D}" type="slidenum">
              <a:rPr lang="en-US" altLang="ru-UA"/>
              <a:pPr>
                <a:defRPr/>
              </a:pPr>
              <a:t>‹#›</a:t>
            </a:fld>
            <a:endParaRPr lang="en-US" altLang="ru-UA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 kern="12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2pPr>
      <a:lvl3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3pPr>
      <a:lvl4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4pPr>
      <a:lvl5pPr algn="ctr" defTabSz="45720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5pPr>
      <a:lvl6pPr marL="25146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6pPr>
      <a:lvl7pPr marL="29718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7pPr>
      <a:lvl8pPr marL="34290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8pPr>
      <a:lvl9pPr marL="3886200" indent="-228600" algn="ctr" defTabSz="457200" rtl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800">
          <a:solidFill>
            <a:srgbClr val="000000"/>
          </a:solidFill>
          <a:latin typeface="Arial" panose="020B0604020202020204" pitchFamily="34" charset="0"/>
          <a:ea typeface="Arial Unicode MS" panose="020B0604020202020204" pitchFamily="34" charset="-128"/>
          <a:cs typeface="Arial Unicode MS" panose="020B0604020202020204" pitchFamily="34" charset="-128"/>
        </a:defRPr>
      </a:lvl9pPr>
    </p:titleStyle>
    <p:bodyStyle>
      <a:lvl1pPr marL="342900" indent="-342900" algn="l" defTabSz="457200" rtl="0" eaLnBrk="0" fontAlgn="base" hangingPunct="0">
        <a:lnSpc>
          <a:spcPct val="93000"/>
        </a:lnSpc>
        <a:spcBef>
          <a:spcPct val="0"/>
        </a:spcBef>
        <a:spcAft>
          <a:spcPts val="1538"/>
        </a:spcAft>
        <a:buClr>
          <a:srgbClr val="000000"/>
        </a:buClr>
        <a:buSzPct val="100000"/>
        <a:buFont typeface="Times New Roman" panose="02020603050405020304" pitchFamily="18" charset="0"/>
        <a:defRPr sz="35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lnSpc>
          <a:spcPct val="93000"/>
        </a:lnSpc>
        <a:spcBef>
          <a:spcPct val="0"/>
        </a:spcBef>
        <a:spcAft>
          <a:spcPts val="1238"/>
        </a:spcAft>
        <a:buClr>
          <a:srgbClr val="000000"/>
        </a:buClr>
        <a:buSzPct val="100000"/>
        <a:buFont typeface="Times New Roman" panose="02020603050405020304" pitchFamily="18" charset="0"/>
        <a:defRPr sz="31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925"/>
        </a:spcAft>
        <a:buClr>
          <a:srgbClr val="000000"/>
        </a:buClr>
        <a:buSzPct val="100000"/>
        <a:buFont typeface="Times New Roman" panose="02020603050405020304" pitchFamily="18" charset="0"/>
        <a:defRPr sz="26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613"/>
        </a:spcAft>
        <a:buClr>
          <a:srgbClr val="000000"/>
        </a:buClr>
        <a:buSzPct val="100000"/>
        <a:buFont typeface="Times New Roman" panose="02020603050405020304" pitchFamily="18" charset="0"/>
        <a:defRPr sz="22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lnSpc>
          <a:spcPct val="93000"/>
        </a:lnSpc>
        <a:spcBef>
          <a:spcPct val="0"/>
        </a:spcBef>
        <a:spcAft>
          <a:spcPts val="313"/>
        </a:spcAft>
        <a:buClr>
          <a:srgbClr val="000000"/>
        </a:buClr>
        <a:buSzPct val="100000"/>
        <a:buFont typeface="Times New Roman" panose="02020603050405020304" pitchFamily="18" charset="0"/>
        <a:defRPr sz="22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U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2.emf"/><Relationship Id="rId5" Type="http://schemas.openxmlformats.org/officeDocument/2006/relationships/image" Target="../media/image31.emf"/><Relationship Id="rId4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2.png"/><Relationship Id="rId5" Type="http://schemas.openxmlformats.org/officeDocument/2006/relationships/image" Target="../media/image39.png"/><Relationship Id="rId4" Type="http://schemas.openxmlformats.org/officeDocument/2006/relationships/image" Target="../media/image4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4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../media/image50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3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emf"/><Relationship Id="rId3" Type="http://schemas.openxmlformats.org/officeDocument/2006/relationships/image" Target="../media/image52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10" Type="http://schemas.openxmlformats.org/officeDocument/2006/relationships/image" Target="../media/image58.emf"/><Relationship Id="rId4" Type="http://schemas.openxmlformats.org/officeDocument/2006/relationships/image" Target="../media/image53.emf"/><Relationship Id="rId9" Type="http://schemas.openxmlformats.org/officeDocument/2006/relationships/image" Target="../media/image57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7" Type="http://schemas.openxmlformats.org/officeDocument/2006/relationships/image" Target="../media/image74.e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.emf"/><Relationship Id="rId5" Type="http://schemas.openxmlformats.org/officeDocument/2006/relationships/image" Target="../media/image72.emf"/><Relationship Id="rId4" Type="http://schemas.openxmlformats.org/officeDocument/2006/relationships/image" Target="../media/image7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1.png"/><Relationship Id="rId4" Type="http://schemas.openxmlformats.org/officeDocument/2006/relationships/image" Target="../media/image75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1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7.emf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emf"/><Relationship Id="rId3" Type="http://schemas.openxmlformats.org/officeDocument/2006/relationships/image" Target="../media/image78.png"/><Relationship Id="rId7" Type="http://schemas.openxmlformats.org/officeDocument/2006/relationships/image" Target="../media/image82.e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emf"/><Relationship Id="rId5" Type="http://schemas.openxmlformats.org/officeDocument/2006/relationships/image" Target="../media/image80.emf"/><Relationship Id="rId4" Type="http://schemas.openxmlformats.org/officeDocument/2006/relationships/image" Target="../media/image79.emf"/><Relationship Id="rId9" Type="http://schemas.openxmlformats.org/officeDocument/2006/relationships/image" Target="../media/image84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3" Type="http://schemas.openxmlformats.org/officeDocument/2006/relationships/image" Target="../media/image21.png"/><Relationship Id="rId7" Type="http://schemas.openxmlformats.org/officeDocument/2006/relationships/image" Target="../media/image25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.emf"/><Relationship Id="rId5" Type="http://schemas.openxmlformats.org/officeDocument/2006/relationships/image" Target="../media/image23.emf"/><Relationship Id="rId4" Type="http://schemas.openxmlformats.org/officeDocument/2006/relationships/image" Target="../media/image22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Рисунок 5">
            <a:extLst>
              <a:ext uri="{FF2B5EF4-FFF2-40B4-BE49-F238E27FC236}">
                <a16:creationId xmlns:a16="http://schemas.microsoft.com/office/drawing/2014/main" id="{88972D12-222E-0547-A945-9359A4389F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0950" y="3919538"/>
            <a:ext cx="4192588" cy="381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3" name="Рисунок 39">
            <a:extLst>
              <a:ext uri="{FF2B5EF4-FFF2-40B4-BE49-F238E27FC236}">
                <a16:creationId xmlns:a16="http://schemas.microsoft.com/office/drawing/2014/main" id="{800544D4-2FB8-A34E-8C1F-31BD890F01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1763" y="3087688"/>
            <a:ext cx="4191000" cy="381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1" name="Рисунок 40">
            <a:extLst>
              <a:ext uri="{FF2B5EF4-FFF2-40B4-BE49-F238E27FC236}">
                <a16:creationId xmlns:a16="http://schemas.microsoft.com/office/drawing/2014/main" id="{14950439-5BAE-184A-9D28-2C8AA7CDF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5425" y="2384425"/>
            <a:ext cx="4191000" cy="3817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3">
            <a:extLst>
              <a:ext uri="{FF2B5EF4-FFF2-40B4-BE49-F238E27FC236}">
                <a16:creationId xmlns:a16="http://schemas.microsoft.com/office/drawing/2014/main" id="{D7CEA81E-5AC2-AA49-94BB-E57466FC0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8831" y="6644350"/>
            <a:ext cx="2535237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eaLnBrk="1">
              <a:lnSpc>
                <a:spcPct val="102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en-UA" sz="4000" b="1" dirty="0">
                <a:solidFill>
                  <a:srgbClr val="000000"/>
                </a:solidFill>
                <a:latin typeface="Montserrat" panose="02000505000000020004" pitchFamily="2" charset="77"/>
              </a:rPr>
              <a:t>Step 01</a:t>
            </a:r>
          </a:p>
        </p:txBody>
      </p:sp>
      <p:sp>
        <p:nvSpPr>
          <p:cNvPr id="15365" name="Freeform 21">
            <a:extLst>
              <a:ext uri="{FF2B5EF4-FFF2-40B4-BE49-F238E27FC236}">
                <a16:creationId xmlns:a16="http://schemas.microsoft.com/office/drawing/2014/main" id="{57E67B51-7861-9A46-BFC6-08E76FD1B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2670175"/>
            <a:ext cx="930275" cy="1111250"/>
          </a:xfrm>
          <a:custGeom>
            <a:avLst/>
            <a:gdLst>
              <a:gd name="T0" fmla="*/ 2147483646 w 2584"/>
              <a:gd name="T1" fmla="*/ 2147483646 h 3085"/>
              <a:gd name="T2" fmla="*/ 2147483646 w 2584"/>
              <a:gd name="T3" fmla="*/ 2147483646 h 3085"/>
              <a:gd name="T4" fmla="*/ 2147483646 w 2584"/>
              <a:gd name="T5" fmla="*/ 2147483646 h 3085"/>
              <a:gd name="T6" fmla="*/ 2147483646 w 2584"/>
              <a:gd name="T7" fmla="*/ 2147483646 h 3085"/>
              <a:gd name="T8" fmla="*/ 2147483646 w 2584"/>
              <a:gd name="T9" fmla="*/ 2147483646 h 3085"/>
              <a:gd name="T10" fmla="*/ 2147483646 w 2584"/>
              <a:gd name="T11" fmla="*/ 2147483646 h 3085"/>
              <a:gd name="T12" fmla="*/ 2147483646 w 2584"/>
              <a:gd name="T13" fmla="*/ 2147483646 h 3085"/>
              <a:gd name="T14" fmla="*/ 2147483646 w 2584"/>
              <a:gd name="T15" fmla="*/ 2147483646 h 3085"/>
              <a:gd name="T16" fmla="*/ 2147483646 w 2584"/>
              <a:gd name="T17" fmla="*/ 2147483646 h 3085"/>
              <a:gd name="T18" fmla="*/ 2147483646 w 2584"/>
              <a:gd name="T19" fmla="*/ 2147483646 h 3085"/>
              <a:gd name="T20" fmla="*/ 2147483646 w 2584"/>
              <a:gd name="T21" fmla="*/ 2147483646 h 3085"/>
              <a:gd name="T22" fmla="*/ 2147483646 w 2584"/>
              <a:gd name="T23" fmla="*/ 2147483646 h 3085"/>
              <a:gd name="T24" fmla="*/ 2147483646 w 2584"/>
              <a:gd name="T25" fmla="*/ 2147483646 h 3085"/>
              <a:gd name="T26" fmla="*/ 2147483646 w 2584"/>
              <a:gd name="T27" fmla="*/ 2147483646 h 3085"/>
              <a:gd name="T28" fmla="*/ 2147483646 w 2584"/>
              <a:gd name="T29" fmla="*/ 2147483646 h 3085"/>
              <a:gd name="T30" fmla="*/ 2147483646 w 2584"/>
              <a:gd name="T31" fmla="*/ 2147483646 h 3085"/>
              <a:gd name="T32" fmla="*/ 2147483646 w 2584"/>
              <a:gd name="T33" fmla="*/ 2147483646 h 3085"/>
              <a:gd name="T34" fmla="*/ 2147483646 w 2584"/>
              <a:gd name="T35" fmla="*/ 2147483646 h 3085"/>
              <a:gd name="T36" fmla="*/ 2147483646 w 2584"/>
              <a:gd name="T37" fmla="*/ 2147483646 h 3085"/>
              <a:gd name="T38" fmla="*/ 2147483646 w 2584"/>
              <a:gd name="T39" fmla="*/ 2147483646 h 3085"/>
              <a:gd name="T40" fmla="*/ 2147483646 w 2584"/>
              <a:gd name="T41" fmla="*/ 2147483646 h 3085"/>
              <a:gd name="T42" fmla="*/ 2147483646 w 2584"/>
              <a:gd name="T43" fmla="*/ 2147483646 h 3085"/>
              <a:gd name="T44" fmla="*/ 2147483646 w 2584"/>
              <a:gd name="T45" fmla="*/ 2147483646 h 3085"/>
              <a:gd name="T46" fmla="*/ 2147483646 w 2584"/>
              <a:gd name="T47" fmla="*/ 2147483646 h 3085"/>
              <a:gd name="T48" fmla="*/ 2147483646 w 2584"/>
              <a:gd name="T49" fmla="*/ 2147483646 h 3085"/>
              <a:gd name="T50" fmla="*/ 2147483646 w 2584"/>
              <a:gd name="T51" fmla="*/ 2147483646 h 3085"/>
              <a:gd name="T52" fmla="*/ 2147483646 w 2584"/>
              <a:gd name="T53" fmla="*/ 2147483646 h 3085"/>
              <a:gd name="T54" fmla="*/ 2147483646 w 2584"/>
              <a:gd name="T55" fmla="*/ 2147483646 h 3085"/>
              <a:gd name="T56" fmla="*/ 2147483646 w 2584"/>
              <a:gd name="T57" fmla="*/ 2147483646 h 3085"/>
              <a:gd name="T58" fmla="*/ 2147483646 w 2584"/>
              <a:gd name="T59" fmla="*/ 2147483646 h 3085"/>
              <a:gd name="T60" fmla="*/ 2147483646 w 2584"/>
              <a:gd name="T61" fmla="*/ 2147483646 h 3085"/>
              <a:gd name="T62" fmla="*/ 2147483646 w 2584"/>
              <a:gd name="T63" fmla="*/ 2147483646 h 3085"/>
              <a:gd name="T64" fmla="*/ 2147483646 w 2584"/>
              <a:gd name="T65" fmla="*/ 2147483646 h 3085"/>
              <a:gd name="T66" fmla="*/ 2147483646 w 2584"/>
              <a:gd name="T67" fmla="*/ 2147483646 h 3085"/>
              <a:gd name="T68" fmla="*/ 2147483646 w 2584"/>
              <a:gd name="T69" fmla="*/ 2147483646 h 3085"/>
              <a:gd name="T70" fmla="*/ 2147483646 w 2584"/>
              <a:gd name="T71" fmla="*/ 2147483646 h 3085"/>
              <a:gd name="T72" fmla="*/ 2147483646 w 2584"/>
              <a:gd name="T73" fmla="*/ 2147483646 h 3085"/>
              <a:gd name="T74" fmla="*/ 2147483646 w 2584"/>
              <a:gd name="T75" fmla="*/ 2147483646 h 3085"/>
              <a:gd name="T76" fmla="*/ 2147483646 w 2584"/>
              <a:gd name="T77" fmla="*/ 2147483646 h 3085"/>
              <a:gd name="T78" fmla="*/ 2147483646 w 2584"/>
              <a:gd name="T79" fmla="*/ 2147483646 h 3085"/>
              <a:gd name="T80" fmla="*/ 2147483646 w 2584"/>
              <a:gd name="T81" fmla="*/ 2147483646 h 3085"/>
              <a:gd name="T82" fmla="*/ 2147483646 w 2584"/>
              <a:gd name="T83" fmla="*/ 2147483646 h 3085"/>
              <a:gd name="T84" fmla="*/ 2147483646 w 2584"/>
              <a:gd name="T85" fmla="*/ 2147483646 h 308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84" h="3085">
                <a:moveTo>
                  <a:pt x="296" y="1479"/>
                </a:moveTo>
                <a:cubicBezTo>
                  <a:pt x="347" y="1469"/>
                  <a:pt x="380" y="1419"/>
                  <a:pt x="369" y="1368"/>
                </a:cubicBezTo>
                <a:cubicBezTo>
                  <a:pt x="359" y="1318"/>
                  <a:pt x="310" y="1285"/>
                  <a:pt x="259" y="1295"/>
                </a:cubicBezTo>
                <a:lnTo>
                  <a:pt x="89" y="1330"/>
                </a:lnTo>
                <a:cubicBezTo>
                  <a:pt x="38" y="1340"/>
                  <a:pt x="5" y="1390"/>
                  <a:pt x="16" y="1440"/>
                </a:cubicBezTo>
                <a:cubicBezTo>
                  <a:pt x="26" y="1491"/>
                  <a:pt x="76" y="1524"/>
                  <a:pt x="126" y="1513"/>
                </a:cubicBezTo>
                <a:lnTo>
                  <a:pt x="296" y="1479"/>
                </a:lnTo>
                <a:close/>
                <a:moveTo>
                  <a:pt x="255" y="1042"/>
                </a:moveTo>
                <a:cubicBezTo>
                  <a:pt x="306" y="1051"/>
                  <a:pt x="355" y="1017"/>
                  <a:pt x="364" y="966"/>
                </a:cubicBezTo>
                <a:cubicBezTo>
                  <a:pt x="373" y="915"/>
                  <a:pt x="340" y="867"/>
                  <a:pt x="289" y="857"/>
                </a:cubicBezTo>
                <a:lnTo>
                  <a:pt x="118" y="826"/>
                </a:lnTo>
                <a:cubicBezTo>
                  <a:pt x="67" y="817"/>
                  <a:pt x="18" y="851"/>
                  <a:pt x="9" y="902"/>
                </a:cubicBezTo>
                <a:cubicBezTo>
                  <a:pt x="0" y="953"/>
                  <a:pt x="34" y="1002"/>
                  <a:pt x="85" y="1011"/>
                </a:cubicBezTo>
                <a:lnTo>
                  <a:pt x="255" y="1042"/>
                </a:lnTo>
                <a:close/>
                <a:moveTo>
                  <a:pt x="417" y="666"/>
                </a:moveTo>
                <a:cubicBezTo>
                  <a:pt x="455" y="700"/>
                  <a:pt x="515" y="696"/>
                  <a:pt x="549" y="658"/>
                </a:cubicBezTo>
                <a:cubicBezTo>
                  <a:pt x="583" y="619"/>
                  <a:pt x="580" y="560"/>
                  <a:pt x="541" y="525"/>
                </a:cubicBezTo>
                <a:lnTo>
                  <a:pt x="411" y="410"/>
                </a:lnTo>
                <a:cubicBezTo>
                  <a:pt x="373" y="376"/>
                  <a:pt x="313" y="379"/>
                  <a:pt x="279" y="418"/>
                </a:cubicBezTo>
                <a:cubicBezTo>
                  <a:pt x="245" y="457"/>
                  <a:pt x="248" y="516"/>
                  <a:pt x="287" y="550"/>
                </a:cubicBezTo>
                <a:lnTo>
                  <a:pt x="417" y="666"/>
                </a:lnTo>
                <a:close/>
                <a:moveTo>
                  <a:pt x="753" y="400"/>
                </a:moveTo>
                <a:cubicBezTo>
                  <a:pt x="778" y="445"/>
                  <a:pt x="835" y="462"/>
                  <a:pt x="881" y="438"/>
                </a:cubicBezTo>
                <a:cubicBezTo>
                  <a:pt x="926" y="413"/>
                  <a:pt x="943" y="356"/>
                  <a:pt x="918" y="310"/>
                </a:cubicBezTo>
                <a:lnTo>
                  <a:pt x="836" y="158"/>
                </a:lnTo>
                <a:cubicBezTo>
                  <a:pt x="811" y="112"/>
                  <a:pt x="754" y="96"/>
                  <a:pt x="709" y="120"/>
                </a:cubicBezTo>
                <a:cubicBezTo>
                  <a:pt x="663" y="145"/>
                  <a:pt x="646" y="202"/>
                  <a:pt x="671" y="247"/>
                </a:cubicBezTo>
                <a:lnTo>
                  <a:pt x="753" y="400"/>
                </a:lnTo>
                <a:close/>
                <a:moveTo>
                  <a:pt x="2457" y="1513"/>
                </a:moveTo>
                <a:cubicBezTo>
                  <a:pt x="2507" y="1524"/>
                  <a:pt x="2557" y="1491"/>
                  <a:pt x="2567" y="1440"/>
                </a:cubicBezTo>
                <a:cubicBezTo>
                  <a:pt x="2578" y="1390"/>
                  <a:pt x="2545" y="1340"/>
                  <a:pt x="2494" y="1330"/>
                </a:cubicBezTo>
                <a:lnTo>
                  <a:pt x="2324" y="1295"/>
                </a:lnTo>
                <a:cubicBezTo>
                  <a:pt x="2273" y="1285"/>
                  <a:pt x="2224" y="1318"/>
                  <a:pt x="2214" y="1368"/>
                </a:cubicBezTo>
                <a:cubicBezTo>
                  <a:pt x="2203" y="1419"/>
                  <a:pt x="2236" y="1469"/>
                  <a:pt x="2287" y="1479"/>
                </a:cubicBezTo>
                <a:lnTo>
                  <a:pt x="2457" y="1513"/>
                </a:lnTo>
                <a:close/>
                <a:moveTo>
                  <a:pt x="2498" y="1011"/>
                </a:moveTo>
                <a:cubicBezTo>
                  <a:pt x="2549" y="1002"/>
                  <a:pt x="2583" y="953"/>
                  <a:pt x="2574" y="902"/>
                </a:cubicBezTo>
                <a:cubicBezTo>
                  <a:pt x="2565" y="851"/>
                  <a:pt x="2516" y="817"/>
                  <a:pt x="2465" y="826"/>
                </a:cubicBezTo>
                <a:lnTo>
                  <a:pt x="2294" y="857"/>
                </a:lnTo>
                <a:cubicBezTo>
                  <a:pt x="2243" y="867"/>
                  <a:pt x="2210" y="915"/>
                  <a:pt x="2219" y="966"/>
                </a:cubicBezTo>
                <a:cubicBezTo>
                  <a:pt x="2228" y="1017"/>
                  <a:pt x="2277" y="1051"/>
                  <a:pt x="2328" y="1042"/>
                </a:cubicBezTo>
                <a:lnTo>
                  <a:pt x="2498" y="1011"/>
                </a:lnTo>
                <a:close/>
                <a:moveTo>
                  <a:pt x="2296" y="550"/>
                </a:moveTo>
                <a:cubicBezTo>
                  <a:pt x="2335" y="516"/>
                  <a:pt x="2338" y="457"/>
                  <a:pt x="2304" y="418"/>
                </a:cubicBezTo>
                <a:cubicBezTo>
                  <a:pt x="2270" y="379"/>
                  <a:pt x="2210" y="376"/>
                  <a:pt x="2172" y="410"/>
                </a:cubicBezTo>
                <a:lnTo>
                  <a:pt x="2042" y="525"/>
                </a:lnTo>
                <a:cubicBezTo>
                  <a:pt x="2003" y="560"/>
                  <a:pt x="2000" y="619"/>
                  <a:pt x="2034" y="658"/>
                </a:cubicBezTo>
                <a:cubicBezTo>
                  <a:pt x="2068" y="696"/>
                  <a:pt x="2128" y="700"/>
                  <a:pt x="2166" y="666"/>
                </a:cubicBezTo>
                <a:lnTo>
                  <a:pt x="2296" y="550"/>
                </a:lnTo>
                <a:close/>
                <a:moveTo>
                  <a:pt x="1912" y="247"/>
                </a:moveTo>
                <a:cubicBezTo>
                  <a:pt x="1937" y="202"/>
                  <a:pt x="1920" y="145"/>
                  <a:pt x="1874" y="120"/>
                </a:cubicBezTo>
                <a:cubicBezTo>
                  <a:pt x="1829" y="96"/>
                  <a:pt x="1772" y="112"/>
                  <a:pt x="1747" y="158"/>
                </a:cubicBezTo>
                <a:lnTo>
                  <a:pt x="1665" y="310"/>
                </a:lnTo>
                <a:cubicBezTo>
                  <a:pt x="1640" y="356"/>
                  <a:pt x="1657" y="413"/>
                  <a:pt x="1702" y="438"/>
                </a:cubicBezTo>
                <a:cubicBezTo>
                  <a:pt x="1748" y="462"/>
                  <a:pt x="1805" y="445"/>
                  <a:pt x="1830" y="400"/>
                </a:cubicBezTo>
                <a:lnTo>
                  <a:pt x="1912" y="247"/>
                </a:lnTo>
                <a:close/>
                <a:moveTo>
                  <a:pt x="1391" y="94"/>
                </a:moveTo>
                <a:cubicBezTo>
                  <a:pt x="1391" y="42"/>
                  <a:pt x="1349" y="0"/>
                  <a:pt x="1298" y="0"/>
                </a:cubicBezTo>
                <a:cubicBezTo>
                  <a:pt x="1246" y="0"/>
                  <a:pt x="1204" y="42"/>
                  <a:pt x="1204" y="94"/>
                </a:cubicBezTo>
                <a:lnTo>
                  <a:pt x="1204" y="267"/>
                </a:lnTo>
                <a:cubicBezTo>
                  <a:pt x="1204" y="319"/>
                  <a:pt x="1246" y="361"/>
                  <a:pt x="1298" y="361"/>
                </a:cubicBezTo>
                <a:cubicBezTo>
                  <a:pt x="1349" y="361"/>
                  <a:pt x="1391" y="319"/>
                  <a:pt x="1391" y="267"/>
                </a:cubicBezTo>
                <a:lnTo>
                  <a:pt x="1391" y="94"/>
                </a:lnTo>
                <a:close/>
                <a:moveTo>
                  <a:pt x="1298" y="413"/>
                </a:moveTo>
                <a:cubicBezTo>
                  <a:pt x="841" y="413"/>
                  <a:pt x="514" y="710"/>
                  <a:pt x="444" y="984"/>
                </a:cubicBezTo>
                <a:cubicBezTo>
                  <a:pt x="391" y="1193"/>
                  <a:pt x="440" y="1391"/>
                  <a:pt x="540" y="1583"/>
                </a:cubicBezTo>
                <a:cubicBezTo>
                  <a:pt x="630" y="1758"/>
                  <a:pt x="724" y="1901"/>
                  <a:pt x="802" y="2079"/>
                </a:cubicBezTo>
                <a:cubicBezTo>
                  <a:pt x="844" y="2176"/>
                  <a:pt x="861" y="2312"/>
                  <a:pt x="884" y="2415"/>
                </a:cubicBezTo>
                <a:cubicBezTo>
                  <a:pt x="902" y="2497"/>
                  <a:pt x="933" y="2525"/>
                  <a:pt x="1032" y="2525"/>
                </a:cubicBezTo>
                <a:cubicBezTo>
                  <a:pt x="1053" y="2525"/>
                  <a:pt x="1074" y="2525"/>
                  <a:pt x="1094" y="2525"/>
                </a:cubicBezTo>
                <a:lnTo>
                  <a:pt x="1094" y="1520"/>
                </a:lnTo>
                <a:lnTo>
                  <a:pt x="940" y="1520"/>
                </a:lnTo>
                <a:cubicBezTo>
                  <a:pt x="871" y="1520"/>
                  <a:pt x="807" y="1493"/>
                  <a:pt x="759" y="1445"/>
                </a:cubicBezTo>
                <a:cubicBezTo>
                  <a:pt x="711" y="1396"/>
                  <a:pt x="684" y="1332"/>
                  <a:pt x="684" y="1264"/>
                </a:cubicBezTo>
                <a:cubicBezTo>
                  <a:pt x="684" y="1196"/>
                  <a:pt x="711" y="1132"/>
                  <a:pt x="759" y="1083"/>
                </a:cubicBezTo>
                <a:cubicBezTo>
                  <a:pt x="807" y="1035"/>
                  <a:pt x="871" y="1009"/>
                  <a:pt x="940" y="1009"/>
                </a:cubicBezTo>
                <a:cubicBezTo>
                  <a:pt x="1080" y="1009"/>
                  <a:pt x="1193" y="1121"/>
                  <a:pt x="1195" y="1261"/>
                </a:cubicBezTo>
                <a:lnTo>
                  <a:pt x="1195" y="1419"/>
                </a:lnTo>
                <a:lnTo>
                  <a:pt x="1400" y="1419"/>
                </a:lnTo>
                <a:lnTo>
                  <a:pt x="1400" y="1261"/>
                </a:lnTo>
                <a:cubicBezTo>
                  <a:pt x="1401" y="1194"/>
                  <a:pt x="1428" y="1131"/>
                  <a:pt x="1475" y="1083"/>
                </a:cubicBezTo>
                <a:cubicBezTo>
                  <a:pt x="1523" y="1035"/>
                  <a:pt x="1587" y="1009"/>
                  <a:pt x="1656" y="1009"/>
                </a:cubicBezTo>
                <a:cubicBezTo>
                  <a:pt x="1724" y="1009"/>
                  <a:pt x="1788" y="1035"/>
                  <a:pt x="1836" y="1083"/>
                </a:cubicBezTo>
                <a:cubicBezTo>
                  <a:pt x="1885" y="1132"/>
                  <a:pt x="1911" y="1196"/>
                  <a:pt x="1911" y="1264"/>
                </a:cubicBezTo>
                <a:cubicBezTo>
                  <a:pt x="1911" y="1332"/>
                  <a:pt x="1885" y="1396"/>
                  <a:pt x="1836" y="1445"/>
                </a:cubicBezTo>
                <a:cubicBezTo>
                  <a:pt x="1788" y="1493"/>
                  <a:pt x="1724" y="1520"/>
                  <a:pt x="1656" y="1520"/>
                </a:cubicBezTo>
                <a:lnTo>
                  <a:pt x="1501" y="1520"/>
                </a:lnTo>
                <a:lnTo>
                  <a:pt x="1501" y="2525"/>
                </a:lnTo>
                <a:cubicBezTo>
                  <a:pt x="1522" y="2525"/>
                  <a:pt x="1542" y="2525"/>
                  <a:pt x="1563" y="2525"/>
                </a:cubicBezTo>
                <a:cubicBezTo>
                  <a:pt x="1662" y="2525"/>
                  <a:pt x="1694" y="2497"/>
                  <a:pt x="1712" y="2415"/>
                </a:cubicBezTo>
                <a:cubicBezTo>
                  <a:pt x="1735" y="2312"/>
                  <a:pt x="1751" y="2176"/>
                  <a:pt x="1794" y="2079"/>
                </a:cubicBezTo>
                <a:cubicBezTo>
                  <a:pt x="1872" y="1901"/>
                  <a:pt x="1965" y="1758"/>
                  <a:pt x="2056" y="1583"/>
                </a:cubicBezTo>
                <a:cubicBezTo>
                  <a:pt x="2156" y="1391"/>
                  <a:pt x="2204" y="1193"/>
                  <a:pt x="2151" y="984"/>
                </a:cubicBezTo>
                <a:cubicBezTo>
                  <a:pt x="2082" y="710"/>
                  <a:pt x="1754" y="413"/>
                  <a:pt x="1298" y="413"/>
                </a:cubicBezTo>
                <a:close/>
                <a:moveTo>
                  <a:pt x="1656" y="1109"/>
                </a:moveTo>
                <a:cubicBezTo>
                  <a:pt x="1570" y="1109"/>
                  <a:pt x="1501" y="1179"/>
                  <a:pt x="1501" y="1264"/>
                </a:cubicBezTo>
                <a:lnTo>
                  <a:pt x="1501" y="1419"/>
                </a:lnTo>
                <a:lnTo>
                  <a:pt x="1656" y="1419"/>
                </a:lnTo>
                <a:cubicBezTo>
                  <a:pt x="1741" y="1419"/>
                  <a:pt x="1810" y="1349"/>
                  <a:pt x="1810" y="1264"/>
                </a:cubicBezTo>
                <a:cubicBezTo>
                  <a:pt x="1810" y="1179"/>
                  <a:pt x="1741" y="1109"/>
                  <a:pt x="1656" y="1109"/>
                </a:cubicBezTo>
                <a:close/>
                <a:moveTo>
                  <a:pt x="785" y="1264"/>
                </a:moveTo>
                <a:cubicBezTo>
                  <a:pt x="785" y="1349"/>
                  <a:pt x="854" y="1419"/>
                  <a:pt x="940" y="1419"/>
                </a:cubicBezTo>
                <a:lnTo>
                  <a:pt x="1094" y="1419"/>
                </a:lnTo>
                <a:lnTo>
                  <a:pt x="1094" y="1264"/>
                </a:lnTo>
                <a:cubicBezTo>
                  <a:pt x="1094" y="1179"/>
                  <a:pt x="1025" y="1109"/>
                  <a:pt x="940" y="1109"/>
                </a:cubicBezTo>
                <a:cubicBezTo>
                  <a:pt x="854" y="1109"/>
                  <a:pt x="785" y="1179"/>
                  <a:pt x="785" y="1264"/>
                </a:cubicBezTo>
                <a:close/>
                <a:moveTo>
                  <a:pt x="1400" y="1520"/>
                </a:moveTo>
                <a:lnTo>
                  <a:pt x="1195" y="1520"/>
                </a:lnTo>
                <a:lnTo>
                  <a:pt x="1195" y="2525"/>
                </a:lnTo>
                <a:cubicBezTo>
                  <a:pt x="1228" y="2525"/>
                  <a:pt x="1260" y="2525"/>
                  <a:pt x="1293" y="2525"/>
                </a:cubicBezTo>
                <a:lnTo>
                  <a:pt x="1303" y="2525"/>
                </a:lnTo>
                <a:cubicBezTo>
                  <a:pt x="1303" y="2526"/>
                  <a:pt x="1303" y="2524"/>
                  <a:pt x="1303" y="2525"/>
                </a:cubicBezTo>
                <a:cubicBezTo>
                  <a:pt x="1335" y="2525"/>
                  <a:pt x="1368" y="2525"/>
                  <a:pt x="1400" y="2525"/>
                </a:cubicBezTo>
                <a:lnTo>
                  <a:pt x="1400" y="1520"/>
                </a:lnTo>
                <a:close/>
                <a:moveTo>
                  <a:pt x="1623" y="2589"/>
                </a:moveTo>
                <a:lnTo>
                  <a:pt x="973" y="2589"/>
                </a:lnTo>
                <a:cubicBezTo>
                  <a:pt x="913" y="2589"/>
                  <a:pt x="865" y="2637"/>
                  <a:pt x="865" y="2696"/>
                </a:cubicBezTo>
                <a:cubicBezTo>
                  <a:pt x="865" y="2756"/>
                  <a:pt x="913" y="2804"/>
                  <a:pt x="973" y="2804"/>
                </a:cubicBezTo>
                <a:lnTo>
                  <a:pt x="1623" y="2804"/>
                </a:lnTo>
                <a:cubicBezTo>
                  <a:pt x="1682" y="2804"/>
                  <a:pt x="1730" y="2756"/>
                  <a:pt x="1730" y="2696"/>
                </a:cubicBezTo>
                <a:cubicBezTo>
                  <a:pt x="1730" y="2637"/>
                  <a:pt x="1682" y="2589"/>
                  <a:pt x="1623" y="2589"/>
                </a:cubicBezTo>
                <a:close/>
                <a:moveTo>
                  <a:pt x="1623" y="3084"/>
                </a:moveTo>
                <a:lnTo>
                  <a:pt x="973" y="3084"/>
                </a:lnTo>
                <a:cubicBezTo>
                  <a:pt x="913" y="3084"/>
                  <a:pt x="865" y="3036"/>
                  <a:pt x="865" y="2977"/>
                </a:cubicBezTo>
                <a:cubicBezTo>
                  <a:pt x="865" y="2918"/>
                  <a:pt x="913" y="2870"/>
                  <a:pt x="973" y="2870"/>
                </a:cubicBezTo>
                <a:lnTo>
                  <a:pt x="1623" y="2870"/>
                </a:lnTo>
                <a:cubicBezTo>
                  <a:pt x="1682" y="2870"/>
                  <a:pt x="1730" y="2918"/>
                  <a:pt x="1730" y="2977"/>
                </a:cubicBezTo>
                <a:cubicBezTo>
                  <a:pt x="1730" y="3036"/>
                  <a:pt x="1682" y="3084"/>
                  <a:pt x="1623" y="3084"/>
                </a:cubicBez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366" name="Freeform 22">
            <a:extLst>
              <a:ext uri="{FF2B5EF4-FFF2-40B4-BE49-F238E27FC236}">
                <a16:creationId xmlns:a16="http://schemas.microsoft.com/office/drawing/2014/main" id="{51FEAA23-BB58-F34C-AF49-6C93C893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9575" y="1238250"/>
            <a:ext cx="1282700" cy="857250"/>
          </a:xfrm>
          <a:custGeom>
            <a:avLst/>
            <a:gdLst>
              <a:gd name="T0" fmla="*/ 2147483646 w 3564"/>
              <a:gd name="T1" fmla="*/ 2147483646 h 2380"/>
              <a:gd name="T2" fmla="*/ 2147483646 w 3564"/>
              <a:gd name="T3" fmla="*/ 2147483646 h 2380"/>
              <a:gd name="T4" fmla="*/ 2147483646 w 3564"/>
              <a:gd name="T5" fmla="*/ 2147483646 h 2380"/>
              <a:gd name="T6" fmla="*/ 2147483646 w 3564"/>
              <a:gd name="T7" fmla="*/ 2147483646 h 2380"/>
              <a:gd name="T8" fmla="*/ 2147483646 w 3564"/>
              <a:gd name="T9" fmla="*/ 2147483646 h 2380"/>
              <a:gd name="T10" fmla="*/ 2147483646 w 3564"/>
              <a:gd name="T11" fmla="*/ 2147483646 h 2380"/>
              <a:gd name="T12" fmla="*/ 2147483646 w 3564"/>
              <a:gd name="T13" fmla="*/ 2147483646 h 2380"/>
              <a:gd name="T14" fmla="*/ 2147483646 w 3564"/>
              <a:gd name="T15" fmla="*/ 2147483646 h 2380"/>
              <a:gd name="T16" fmla="*/ 2147483646 w 3564"/>
              <a:gd name="T17" fmla="*/ 2147483646 h 2380"/>
              <a:gd name="T18" fmla="*/ 2147483646 w 3564"/>
              <a:gd name="T19" fmla="*/ 2147483646 h 2380"/>
              <a:gd name="T20" fmla="*/ 2147483646 w 3564"/>
              <a:gd name="T21" fmla="*/ 2147483646 h 2380"/>
              <a:gd name="T22" fmla="*/ 2147483646 w 3564"/>
              <a:gd name="T23" fmla="*/ 2147483646 h 2380"/>
              <a:gd name="T24" fmla="*/ 2147483646 w 3564"/>
              <a:gd name="T25" fmla="*/ 2147483646 h 2380"/>
              <a:gd name="T26" fmla="*/ 2147483646 w 3564"/>
              <a:gd name="T27" fmla="*/ 2147483646 h 2380"/>
              <a:gd name="T28" fmla="*/ 2147483646 w 3564"/>
              <a:gd name="T29" fmla="*/ 2147483646 h 2380"/>
              <a:gd name="T30" fmla="*/ 2147483646 w 3564"/>
              <a:gd name="T31" fmla="*/ 2147483646 h 2380"/>
              <a:gd name="T32" fmla="*/ 2147483646 w 3564"/>
              <a:gd name="T33" fmla="*/ 2147483646 h 2380"/>
              <a:gd name="T34" fmla="*/ 2147483646 w 3564"/>
              <a:gd name="T35" fmla="*/ 2147483646 h 2380"/>
              <a:gd name="T36" fmla="*/ 2147483646 w 3564"/>
              <a:gd name="T37" fmla="*/ 2147483646 h 2380"/>
              <a:gd name="T38" fmla="*/ 2147483646 w 3564"/>
              <a:gd name="T39" fmla="*/ 2147483646 h 2380"/>
              <a:gd name="T40" fmla="*/ 2147483646 w 3564"/>
              <a:gd name="T41" fmla="*/ 2147483646 h 2380"/>
              <a:gd name="T42" fmla="*/ 2147483646 w 3564"/>
              <a:gd name="T43" fmla="*/ 2147483646 h 2380"/>
              <a:gd name="T44" fmla="*/ 2147483646 w 3564"/>
              <a:gd name="T45" fmla="*/ 2147483646 h 2380"/>
              <a:gd name="T46" fmla="*/ 2147483646 w 3564"/>
              <a:gd name="T47" fmla="*/ 2147483646 h 2380"/>
              <a:gd name="T48" fmla="*/ 2147483646 w 3564"/>
              <a:gd name="T49" fmla="*/ 2147483646 h 2380"/>
              <a:gd name="T50" fmla="*/ 2147483646 w 3564"/>
              <a:gd name="T51" fmla="*/ 2147483646 h 2380"/>
              <a:gd name="T52" fmla="*/ 2147483646 w 3564"/>
              <a:gd name="T53" fmla="*/ 2147483646 h 2380"/>
              <a:gd name="T54" fmla="*/ 2147483646 w 3564"/>
              <a:gd name="T55" fmla="*/ 2147483646 h 2380"/>
              <a:gd name="T56" fmla="*/ 2147483646 w 3564"/>
              <a:gd name="T57" fmla="*/ 2147483646 h 2380"/>
              <a:gd name="T58" fmla="*/ 2147483646 w 3564"/>
              <a:gd name="T59" fmla="*/ 2147483646 h 2380"/>
              <a:gd name="T60" fmla="*/ 2147483646 w 3564"/>
              <a:gd name="T61" fmla="*/ 2147483646 h 2380"/>
              <a:gd name="T62" fmla="*/ 2147483646 w 3564"/>
              <a:gd name="T63" fmla="*/ 2147483646 h 2380"/>
              <a:gd name="T64" fmla="*/ 2147483646 w 3564"/>
              <a:gd name="T65" fmla="*/ 2147483646 h 2380"/>
              <a:gd name="T66" fmla="*/ 2147483646 w 3564"/>
              <a:gd name="T67" fmla="*/ 2147483646 h 2380"/>
              <a:gd name="T68" fmla="*/ 2147483646 w 3564"/>
              <a:gd name="T69" fmla="*/ 2147483646 h 2380"/>
              <a:gd name="T70" fmla="*/ 2147483646 w 3564"/>
              <a:gd name="T71" fmla="*/ 2147483646 h 2380"/>
              <a:gd name="T72" fmla="*/ 2147483646 w 3564"/>
              <a:gd name="T73" fmla="*/ 2147483646 h 2380"/>
              <a:gd name="T74" fmla="*/ 2147483646 w 3564"/>
              <a:gd name="T75" fmla="*/ 2147483646 h 2380"/>
              <a:gd name="T76" fmla="*/ 2147483646 w 3564"/>
              <a:gd name="T77" fmla="*/ 2147483646 h 2380"/>
              <a:gd name="T78" fmla="*/ 2147483646 w 3564"/>
              <a:gd name="T79" fmla="*/ 2147483646 h 2380"/>
              <a:gd name="T80" fmla="*/ 2147483646 w 3564"/>
              <a:gd name="T81" fmla="*/ 2147483646 h 2380"/>
              <a:gd name="T82" fmla="*/ 2147483646 w 3564"/>
              <a:gd name="T83" fmla="*/ 2147483646 h 2380"/>
              <a:gd name="T84" fmla="*/ 2147483646 w 3564"/>
              <a:gd name="T85" fmla="*/ 2147483646 h 2380"/>
              <a:gd name="T86" fmla="*/ 2147483646 w 3564"/>
              <a:gd name="T87" fmla="*/ 2147483646 h 2380"/>
              <a:gd name="T88" fmla="*/ 2147483646 w 3564"/>
              <a:gd name="T89" fmla="*/ 2147483646 h 2380"/>
              <a:gd name="T90" fmla="*/ 2147483646 w 3564"/>
              <a:gd name="T91" fmla="*/ 2147483646 h 238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564" h="2380">
                <a:moveTo>
                  <a:pt x="2681" y="1292"/>
                </a:moveTo>
                <a:lnTo>
                  <a:pt x="2615" y="1230"/>
                </a:lnTo>
                <a:cubicBezTo>
                  <a:pt x="2279" y="940"/>
                  <a:pt x="1885" y="608"/>
                  <a:pt x="1797" y="552"/>
                </a:cubicBezTo>
                <a:cubicBezTo>
                  <a:pt x="1755" y="560"/>
                  <a:pt x="1645" y="596"/>
                  <a:pt x="1558" y="626"/>
                </a:cubicBezTo>
                <a:lnTo>
                  <a:pt x="1554" y="627"/>
                </a:lnTo>
                <a:cubicBezTo>
                  <a:pt x="1549" y="629"/>
                  <a:pt x="1415" y="668"/>
                  <a:pt x="1294" y="668"/>
                </a:cubicBezTo>
                <a:cubicBezTo>
                  <a:pt x="1223" y="668"/>
                  <a:pt x="1170" y="655"/>
                  <a:pt x="1129" y="630"/>
                </a:cubicBezTo>
                <a:cubicBezTo>
                  <a:pt x="1058" y="584"/>
                  <a:pt x="1049" y="525"/>
                  <a:pt x="1050" y="494"/>
                </a:cubicBezTo>
                <a:cubicBezTo>
                  <a:pt x="1053" y="418"/>
                  <a:pt x="1117" y="354"/>
                  <a:pt x="1164" y="326"/>
                </a:cubicBezTo>
                <a:lnTo>
                  <a:pt x="488" y="242"/>
                </a:lnTo>
                <a:lnTo>
                  <a:pt x="418" y="1218"/>
                </a:lnTo>
                <a:cubicBezTo>
                  <a:pt x="473" y="1160"/>
                  <a:pt x="529" y="1147"/>
                  <a:pt x="567" y="1147"/>
                </a:cubicBezTo>
                <a:cubicBezTo>
                  <a:pt x="613" y="1147"/>
                  <a:pt x="659" y="1165"/>
                  <a:pt x="700" y="1199"/>
                </a:cubicBezTo>
                <a:cubicBezTo>
                  <a:pt x="765" y="1252"/>
                  <a:pt x="796" y="1322"/>
                  <a:pt x="786" y="1394"/>
                </a:cubicBezTo>
                <a:cubicBezTo>
                  <a:pt x="842" y="1385"/>
                  <a:pt x="896" y="1404"/>
                  <a:pt x="946" y="1444"/>
                </a:cubicBezTo>
                <a:cubicBezTo>
                  <a:pt x="1011" y="1497"/>
                  <a:pt x="1041" y="1568"/>
                  <a:pt x="1031" y="1640"/>
                </a:cubicBezTo>
                <a:cubicBezTo>
                  <a:pt x="1087" y="1631"/>
                  <a:pt x="1141" y="1649"/>
                  <a:pt x="1191" y="1689"/>
                </a:cubicBezTo>
                <a:cubicBezTo>
                  <a:pt x="1247" y="1735"/>
                  <a:pt x="1278" y="1796"/>
                  <a:pt x="1278" y="1859"/>
                </a:cubicBezTo>
                <a:cubicBezTo>
                  <a:pt x="1340" y="1841"/>
                  <a:pt x="1405" y="1857"/>
                  <a:pt x="1461" y="1904"/>
                </a:cubicBezTo>
                <a:cubicBezTo>
                  <a:pt x="1539" y="1968"/>
                  <a:pt x="1567" y="2056"/>
                  <a:pt x="1536" y="2141"/>
                </a:cubicBezTo>
                <a:lnTo>
                  <a:pt x="1595" y="2188"/>
                </a:lnTo>
                <a:cubicBezTo>
                  <a:pt x="1599" y="2192"/>
                  <a:pt x="1604" y="2195"/>
                  <a:pt x="1608" y="2198"/>
                </a:cubicBezTo>
                <a:lnTo>
                  <a:pt x="1611" y="2200"/>
                </a:lnTo>
                <a:cubicBezTo>
                  <a:pt x="1635" y="2216"/>
                  <a:pt x="1659" y="2224"/>
                  <a:pt x="1682" y="2224"/>
                </a:cubicBezTo>
                <a:cubicBezTo>
                  <a:pt x="1724" y="2224"/>
                  <a:pt x="1755" y="2197"/>
                  <a:pt x="1774" y="2174"/>
                </a:cubicBezTo>
                <a:cubicBezTo>
                  <a:pt x="1815" y="2124"/>
                  <a:pt x="1839" y="2084"/>
                  <a:pt x="1788" y="2032"/>
                </a:cubicBezTo>
                <a:lnTo>
                  <a:pt x="1784" y="2028"/>
                </a:lnTo>
                <a:lnTo>
                  <a:pt x="1483" y="1773"/>
                </a:lnTo>
                <a:cubicBezTo>
                  <a:pt x="1473" y="1764"/>
                  <a:pt x="1467" y="1753"/>
                  <a:pt x="1466" y="1740"/>
                </a:cubicBezTo>
                <a:cubicBezTo>
                  <a:pt x="1465" y="1727"/>
                  <a:pt x="1469" y="1714"/>
                  <a:pt x="1477" y="1705"/>
                </a:cubicBezTo>
                <a:cubicBezTo>
                  <a:pt x="1494" y="1685"/>
                  <a:pt x="1526" y="1682"/>
                  <a:pt x="1545" y="1699"/>
                </a:cubicBezTo>
                <a:lnTo>
                  <a:pt x="1939" y="2033"/>
                </a:lnTo>
                <a:cubicBezTo>
                  <a:pt x="1959" y="2044"/>
                  <a:pt x="1983" y="2051"/>
                  <a:pt x="2006" y="2051"/>
                </a:cubicBezTo>
                <a:cubicBezTo>
                  <a:pt x="2045" y="2051"/>
                  <a:pt x="2084" y="2031"/>
                  <a:pt x="2113" y="1995"/>
                </a:cubicBezTo>
                <a:cubicBezTo>
                  <a:pt x="2138" y="1965"/>
                  <a:pt x="2149" y="1932"/>
                  <a:pt x="2146" y="1900"/>
                </a:cubicBezTo>
                <a:cubicBezTo>
                  <a:pt x="2143" y="1866"/>
                  <a:pt x="2122" y="1833"/>
                  <a:pt x="2087" y="1804"/>
                </a:cubicBezTo>
                <a:lnTo>
                  <a:pt x="2040" y="1766"/>
                </a:lnTo>
                <a:lnTo>
                  <a:pt x="2041" y="1766"/>
                </a:lnTo>
                <a:lnTo>
                  <a:pt x="1822" y="1588"/>
                </a:lnTo>
                <a:cubicBezTo>
                  <a:pt x="1812" y="1580"/>
                  <a:pt x="1806" y="1568"/>
                  <a:pt x="1805" y="1555"/>
                </a:cubicBezTo>
                <a:cubicBezTo>
                  <a:pt x="1803" y="1542"/>
                  <a:pt x="1807" y="1530"/>
                  <a:pt x="1815" y="1520"/>
                </a:cubicBezTo>
                <a:cubicBezTo>
                  <a:pt x="1831" y="1500"/>
                  <a:pt x="1863" y="1497"/>
                  <a:pt x="1883" y="1513"/>
                </a:cubicBezTo>
                <a:lnTo>
                  <a:pt x="2243" y="1805"/>
                </a:lnTo>
                <a:cubicBezTo>
                  <a:pt x="2270" y="1827"/>
                  <a:pt x="2298" y="1838"/>
                  <a:pt x="2327" y="1838"/>
                </a:cubicBezTo>
                <a:cubicBezTo>
                  <a:pt x="2369" y="1838"/>
                  <a:pt x="2413" y="1814"/>
                  <a:pt x="2447" y="1772"/>
                </a:cubicBezTo>
                <a:cubicBezTo>
                  <a:pt x="2473" y="1740"/>
                  <a:pt x="2485" y="1708"/>
                  <a:pt x="2483" y="1676"/>
                </a:cubicBezTo>
                <a:cubicBezTo>
                  <a:pt x="2480" y="1643"/>
                  <a:pt x="2461" y="1611"/>
                  <a:pt x="2425" y="1582"/>
                </a:cubicBezTo>
                <a:lnTo>
                  <a:pt x="2319" y="1496"/>
                </a:lnTo>
                <a:lnTo>
                  <a:pt x="2320" y="1496"/>
                </a:lnTo>
                <a:lnTo>
                  <a:pt x="2132" y="1343"/>
                </a:lnTo>
                <a:cubicBezTo>
                  <a:pt x="2111" y="1326"/>
                  <a:pt x="2108" y="1296"/>
                  <a:pt x="2125" y="1275"/>
                </a:cubicBezTo>
                <a:cubicBezTo>
                  <a:pt x="2141" y="1255"/>
                  <a:pt x="2173" y="1252"/>
                  <a:pt x="2193" y="1268"/>
                </a:cubicBezTo>
                <a:lnTo>
                  <a:pt x="2499" y="1517"/>
                </a:lnTo>
                <a:cubicBezTo>
                  <a:pt x="2564" y="1569"/>
                  <a:pt x="2640" y="1554"/>
                  <a:pt x="2699" y="1482"/>
                </a:cubicBezTo>
                <a:cubicBezTo>
                  <a:pt x="2738" y="1434"/>
                  <a:pt x="2767" y="1362"/>
                  <a:pt x="2681" y="1292"/>
                </a:cubicBezTo>
                <a:close/>
                <a:moveTo>
                  <a:pt x="671" y="1455"/>
                </a:moveTo>
                <a:cubicBezTo>
                  <a:pt x="749" y="1359"/>
                  <a:pt x="673" y="1284"/>
                  <a:pt x="648" y="1263"/>
                </a:cubicBezTo>
                <a:cubicBezTo>
                  <a:pt x="586" y="1213"/>
                  <a:pt x="522" y="1221"/>
                  <a:pt x="467" y="1288"/>
                </a:cubicBezTo>
                <a:lnTo>
                  <a:pt x="407" y="1366"/>
                </a:lnTo>
                <a:lnTo>
                  <a:pt x="397" y="1378"/>
                </a:lnTo>
                <a:lnTo>
                  <a:pt x="313" y="1476"/>
                </a:lnTo>
                <a:cubicBezTo>
                  <a:pt x="282" y="1512"/>
                  <a:pt x="268" y="1547"/>
                  <a:pt x="271" y="1580"/>
                </a:cubicBezTo>
                <a:cubicBezTo>
                  <a:pt x="274" y="1616"/>
                  <a:pt x="298" y="1640"/>
                  <a:pt x="312" y="1651"/>
                </a:cubicBezTo>
                <a:cubicBezTo>
                  <a:pt x="343" y="1676"/>
                  <a:pt x="378" y="1704"/>
                  <a:pt x="417" y="1704"/>
                </a:cubicBezTo>
                <a:cubicBezTo>
                  <a:pt x="440" y="1704"/>
                  <a:pt x="463" y="1694"/>
                  <a:pt x="486" y="1673"/>
                </a:cubicBezTo>
                <a:lnTo>
                  <a:pt x="671" y="1455"/>
                </a:lnTo>
                <a:close/>
                <a:moveTo>
                  <a:pt x="526" y="1753"/>
                </a:moveTo>
                <a:cubicBezTo>
                  <a:pt x="498" y="1787"/>
                  <a:pt x="487" y="1823"/>
                  <a:pt x="493" y="1858"/>
                </a:cubicBezTo>
                <a:cubicBezTo>
                  <a:pt x="499" y="1889"/>
                  <a:pt x="518" y="1919"/>
                  <a:pt x="549" y="1944"/>
                </a:cubicBezTo>
                <a:cubicBezTo>
                  <a:pt x="611" y="1995"/>
                  <a:pt x="674" y="1987"/>
                  <a:pt x="729" y="1919"/>
                </a:cubicBezTo>
                <a:lnTo>
                  <a:pt x="916" y="1700"/>
                </a:lnTo>
                <a:cubicBezTo>
                  <a:pt x="944" y="1666"/>
                  <a:pt x="955" y="1630"/>
                  <a:pt x="948" y="1595"/>
                </a:cubicBezTo>
                <a:cubicBezTo>
                  <a:pt x="943" y="1563"/>
                  <a:pt x="923" y="1534"/>
                  <a:pt x="893" y="1509"/>
                </a:cubicBezTo>
                <a:cubicBezTo>
                  <a:pt x="831" y="1458"/>
                  <a:pt x="768" y="1466"/>
                  <a:pt x="712" y="1534"/>
                </a:cubicBezTo>
                <a:lnTo>
                  <a:pt x="620" y="1644"/>
                </a:lnTo>
                <a:lnTo>
                  <a:pt x="610" y="1656"/>
                </a:lnTo>
                <a:lnTo>
                  <a:pt x="526" y="1753"/>
                </a:lnTo>
                <a:close/>
                <a:moveTo>
                  <a:pt x="771" y="1998"/>
                </a:moveTo>
                <a:cubicBezTo>
                  <a:pt x="723" y="2057"/>
                  <a:pt x="735" y="2109"/>
                  <a:pt x="812" y="2172"/>
                </a:cubicBezTo>
                <a:cubicBezTo>
                  <a:pt x="874" y="2223"/>
                  <a:pt x="937" y="2215"/>
                  <a:pt x="992" y="2147"/>
                </a:cubicBezTo>
                <a:lnTo>
                  <a:pt x="1161" y="1945"/>
                </a:lnTo>
                <a:cubicBezTo>
                  <a:pt x="1239" y="1849"/>
                  <a:pt x="1163" y="1774"/>
                  <a:pt x="1138" y="1754"/>
                </a:cubicBezTo>
                <a:cubicBezTo>
                  <a:pt x="1076" y="1703"/>
                  <a:pt x="1013" y="1711"/>
                  <a:pt x="958" y="1779"/>
                </a:cubicBezTo>
                <a:lnTo>
                  <a:pt x="865" y="1889"/>
                </a:lnTo>
                <a:lnTo>
                  <a:pt x="856" y="1901"/>
                </a:lnTo>
                <a:lnTo>
                  <a:pt x="771" y="1998"/>
                </a:lnTo>
                <a:close/>
                <a:moveTo>
                  <a:pt x="1408" y="1968"/>
                </a:moveTo>
                <a:cubicBezTo>
                  <a:pt x="1346" y="1917"/>
                  <a:pt x="1283" y="1925"/>
                  <a:pt x="1228" y="1993"/>
                </a:cubicBezTo>
                <a:lnTo>
                  <a:pt x="1161" y="2074"/>
                </a:lnTo>
                <a:lnTo>
                  <a:pt x="1153" y="2084"/>
                </a:lnTo>
                <a:lnTo>
                  <a:pt x="1095" y="2155"/>
                </a:lnTo>
                <a:cubicBezTo>
                  <a:pt x="1017" y="2251"/>
                  <a:pt x="1093" y="2325"/>
                  <a:pt x="1118" y="2346"/>
                </a:cubicBezTo>
                <a:cubicBezTo>
                  <a:pt x="1145" y="2368"/>
                  <a:pt x="1172" y="2379"/>
                  <a:pt x="1199" y="2379"/>
                </a:cubicBezTo>
                <a:cubicBezTo>
                  <a:pt x="1234" y="2379"/>
                  <a:pt x="1267" y="2360"/>
                  <a:pt x="1299" y="2321"/>
                </a:cubicBezTo>
                <a:lnTo>
                  <a:pt x="1396" y="2202"/>
                </a:lnTo>
                <a:lnTo>
                  <a:pt x="1431" y="2159"/>
                </a:lnTo>
                <a:cubicBezTo>
                  <a:pt x="1459" y="2125"/>
                  <a:pt x="1470" y="2090"/>
                  <a:pt x="1464" y="2054"/>
                </a:cubicBezTo>
                <a:cubicBezTo>
                  <a:pt x="1458" y="2023"/>
                  <a:pt x="1439" y="1993"/>
                  <a:pt x="1408" y="1968"/>
                </a:cubicBezTo>
                <a:close/>
                <a:moveTo>
                  <a:pt x="2" y="1188"/>
                </a:moveTo>
                <a:cubicBezTo>
                  <a:pt x="0" y="1213"/>
                  <a:pt x="8" y="1236"/>
                  <a:pt x="24" y="1255"/>
                </a:cubicBezTo>
                <a:cubicBezTo>
                  <a:pt x="40" y="1274"/>
                  <a:pt x="62" y="1285"/>
                  <a:pt x="87" y="1287"/>
                </a:cubicBezTo>
                <a:lnTo>
                  <a:pt x="233" y="1298"/>
                </a:lnTo>
                <a:cubicBezTo>
                  <a:pt x="285" y="1302"/>
                  <a:pt x="328" y="1263"/>
                  <a:pt x="332" y="1213"/>
                </a:cubicBezTo>
                <a:lnTo>
                  <a:pt x="405" y="240"/>
                </a:lnTo>
                <a:cubicBezTo>
                  <a:pt x="407" y="215"/>
                  <a:pt x="399" y="192"/>
                  <a:pt x="383" y="173"/>
                </a:cubicBezTo>
                <a:cubicBezTo>
                  <a:pt x="367" y="154"/>
                  <a:pt x="345" y="143"/>
                  <a:pt x="321" y="141"/>
                </a:cubicBezTo>
                <a:lnTo>
                  <a:pt x="174" y="130"/>
                </a:lnTo>
                <a:cubicBezTo>
                  <a:pt x="172" y="130"/>
                  <a:pt x="169" y="130"/>
                  <a:pt x="167" y="130"/>
                </a:cubicBezTo>
                <a:cubicBezTo>
                  <a:pt x="119" y="130"/>
                  <a:pt x="79" y="167"/>
                  <a:pt x="75" y="215"/>
                </a:cubicBezTo>
                <a:lnTo>
                  <a:pt x="2" y="1188"/>
                </a:lnTo>
                <a:close/>
                <a:moveTo>
                  <a:pt x="3091" y="7"/>
                </a:moveTo>
                <a:lnTo>
                  <a:pt x="2955" y="61"/>
                </a:lnTo>
                <a:cubicBezTo>
                  <a:pt x="2932" y="70"/>
                  <a:pt x="2914" y="87"/>
                  <a:pt x="2904" y="110"/>
                </a:cubicBezTo>
                <a:cubicBezTo>
                  <a:pt x="2894" y="133"/>
                  <a:pt x="2894" y="158"/>
                  <a:pt x="2903" y="180"/>
                </a:cubicBezTo>
                <a:lnTo>
                  <a:pt x="3246" y="1046"/>
                </a:lnTo>
                <a:cubicBezTo>
                  <a:pt x="3264" y="1092"/>
                  <a:pt x="3319" y="1116"/>
                  <a:pt x="3365" y="1098"/>
                </a:cubicBezTo>
                <a:lnTo>
                  <a:pt x="3502" y="1044"/>
                </a:lnTo>
                <a:cubicBezTo>
                  <a:pt x="3525" y="1035"/>
                  <a:pt x="3543" y="1017"/>
                  <a:pt x="3552" y="995"/>
                </a:cubicBezTo>
                <a:cubicBezTo>
                  <a:pt x="3562" y="972"/>
                  <a:pt x="3563" y="947"/>
                  <a:pt x="3553" y="924"/>
                </a:cubicBezTo>
                <a:lnTo>
                  <a:pt x="3211" y="59"/>
                </a:lnTo>
                <a:cubicBezTo>
                  <a:pt x="3197" y="23"/>
                  <a:pt x="3163" y="0"/>
                  <a:pt x="3125" y="0"/>
                </a:cubicBezTo>
                <a:cubicBezTo>
                  <a:pt x="3113" y="0"/>
                  <a:pt x="3102" y="3"/>
                  <a:pt x="3091" y="7"/>
                </a:cubicBezTo>
                <a:close/>
                <a:moveTo>
                  <a:pt x="3163" y="1056"/>
                </a:moveTo>
                <a:lnTo>
                  <a:pt x="2750" y="1234"/>
                </a:lnTo>
                <a:cubicBezTo>
                  <a:pt x="2534" y="1046"/>
                  <a:pt x="1865" y="468"/>
                  <a:pt x="1808" y="464"/>
                </a:cubicBezTo>
                <a:cubicBezTo>
                  <a:pt x="1760" y="464"/>
                  <a:pt x="1553" y="537"/>
                  <a:pt x="1530" y="545"/>
                </a:cubicBezTo>
                <a:cubicBezTo>
                  <a:pt x="1529" y="545"/>
                  <a:pt x="1403" y="582"/>
                  <a:pt x="1294" y="582"/>
                </a:cubicBezTo>
                <a:cubicBezTo>
                  <a:pt x="1241" y="582"/>
                  <a:pt x="1201" y="574"/>
                  <a:pt x="1175" y="557"/>
                </a:cubicBezTo>
                <a:cubicBezTo>
                  <a:pt x="1149" y="540"/>
                  <a:pt x="1135" y="520"/>
                  <a:pt x="1136" y="498"/>
                </a:cubicBezTo>
                <a:cubicBezTo>
                  <a:pt x="1138" y="455"/>
                  <a:pt x="1187" y="412"/>
                  <a:pt x="1212" y="398"/>
                </a:cubicBezTo>
                <a:cubicBezTo>
                  <a:pt x="1388" y="304"/>
                  <a:pt x="1858" y="127"/>
                  <a:pt x="1906" y="122"/>
                </a:cubicBezTo>
                <a:cubicBezTo>
                  <a:pt x="1908" y="121"/>
                  <a:pt x="1911" y="121"/>
                  <a:pt x="1914" y="121"/>
                </a:cubicBezTo>
                <a:cubicBezTo>
                  <a:pt x="2027" y="121"/>
                  <a:pt x="2747" y="220"/>
                  <a:pt x="2834" y="231"/>
                </a:cubicBezTo>
                <a:lnTo>
                  <a:pt x="3163" y="1056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367" name="Freeform 23">
            <a:extLst>
              <a:ext uri="{FF2B5EF4-FFF2-40B4-BE49-F238E27FC236}">
                <a16:creationId xmlns:a16="http://schemas.microsoft.com/office/drawing/2014/main" id="{8A27E416-7721-094C-8885-1F568FA55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3225" y="2039938"/>
            <a:ext cx="1108075" cy="927100"/>
          </a:xfrm>
          <a:custGeom>
            <a:avLst/>
            <a:gdLst>
              <a:gd name="T0" fmla="*/ 2147483646 w 3077"/>
              <a:gd name="T1" fmla="*/ 2147483646 h 2577"/>
              <a:gd name="T2" fmla="*/ 2147483646 w 3077"/>
              <a:gd name="T3" fmla="*/ 2147483646 h 2577"/>
              <a:gd name="T4" fmla="*/ 2147483646 w 3077"/>
              <a:gd name="T5" fmla="*/ 2147483646 h 2577"/>
              <a:gd name="T6" fmla="*/ 2147483646 w 3077"/>
              <a:gd name="T7" fmla="*/ 2147483646 h 2577"/>
              <a:gd name="T8" fmla="*/ 2147483646 w 3077"/>
              <a:gd name="T9" fmla="*/ 2147483646 h 2577"/>
              <a:gd name="T10" fmla="*/ 2147483646 w 3077"/>
              <a:gd name="T11" fmla="*/ 2147483646 h 2577"/>
              <a:gd name="T12" fmla="*/ 2147483646 w 3077"/>
              <a:gd name="T13" fmla="*/ 0 h 2577"/>
              <a:gd name="T14" fmla="*/ 0 w 3077"/>
              <a:gd name="T15" fmla="*/ 2147483646 h 2577"/>
              <a:gd name="T16" fmla="*/ 2147483646 w 3077"/>
              <a:gd name="T17" fmla="*/ 2147483646 h 2577"/>
              <a:gd name="T18" fmla="*/ 2147483646 w 3077"/>
              <a:gd name="T19" fmla="*/ 2147483646 h 2577"/>
              <a:gd name="T20" fmla="*/ 2147483646 w 3077"/>
              <a:gd name="T21" fmla="*/ 2147483646 h 2577"/>
              <a:gd name="T22" fmla="*/ 2147483646 w 3077"/>
              <a:gd name="T23" fmla="*/ 2147483646 h 2577"/>
              <a:gd name="T24" fmla="*/ 2147483646 w 3077"/>
              <a:gd name="T25" fmla="*/ 2147483646 h 2577"/>
              <a:gd name="T26" fmla="*/ 2147483646 w 3077"/>
              <a:gd name="T27" fmla="*/ 2147483646 h 2577"/>
              <a:gd name="T28" fmla="*/ 2147483646 w 3077"/>
              <a:gd name="T29" fmla="*/ 2147483646 h 2577"/>
              <a:gd name="T30" fmla="*/ 2147483646 w 3077"/>
              <a:gd name="T31" fmla="*/ 2147483646 h 2577"/>
              <a:gd name="T32" fmla="*/ 2147483646 w 3077"/>
              <a:gd name="T33" fmla="*/ 2147483646 h 2577"/>
              <a:gd name="T34" fmla="*/ 2147483646 w 3077"/>
              <a:gd name="T35" fmla="*/ 2147483646 h 2577"/>
              <a:gd name="T36" fmla="*/ 2147483646 w 3077"/>
              <a:gd name="T37" fmla="*/ 2147483646 h 2577"/>
              <a:gd name="T38" fmla="*/ 2147483646 w 3077"/>
              <a:gd name="T39" fmla="*/ 2147483646 h 2577"/>
              <a:gd name="T40" fmla="*/ 2147483646 w 3077"/>
              <a:gd name="T41" fmla="*/ 2147483646 h 2577"/>
              <a:gd name="T42" fmla="*/ 2147483646 w 3077"/>
              <a:gd name="T43" fmla="*/ 2147483646 h 2577"/>
              <a:gd name="T44" fmla="*/ 2147483646 w 3077"/>
              <a:gd name="T45" fmla="*/ 2147483646 h 2577"/>
              <a:gd name="T46" fmla="*/ 2147483646 w 3077"/>
              <a:gd name="T47" fmla="*/ 2147483646 h 2577"/>
              <a:gd name="T48" fmla="*/ 2147483646 w 3077"/>
              <a:gd name="T49" fmla="*/ 2147483646 h 2577"/>
              <a:gd name="T50" fmla="*/ 2147483646 w 3077"/>
              <a:gd name="T51" fmla="*/ 2147483646 h 2577"/>
              <a:gd name="T52" fmla="*/ 2147483646 w 3077"/>
              <a:gd name="T53" fmla="*/ 2147483646 h 2577"/>
              <a:gd name="T54" fmla="*/ 2147483646 w 3077"/>
              <a:gd name="T55" fmla="*/ 2147483646 h 2577"/>
              <a:gd name="T56" fmla="*/ 2147483646 w 3077"/>
              <a:gd name="T57" fmla="*/ 2147483646 h 2577"/>
              <a:gd name="T58" fmla="*/ 2147483646 w 3077"/>
              <a:gd name="T59" fmla="*/ 2147483646 h 2577"/>
              <a:gd name="T60" fmla="*/ 2147483646 w 3077"/>
              <a:gd name="T61" fmla="*/ 2147483646 h 2577"/>
              <a:gd name="T62" fmla="*/ 2147483646 w 3077"/>
              <a:gd name="T63" fmla="*/ 2147483646 h 2577"/>
              <a:gd name="T64" fmla="*/ 2147483646 w 3077"/>
              <a:gd name="T65" fmla="*/ 2147483646 h 2577"/>
              <a:gd name="T66" fmla="*/ 2147483646 w 3077"/>
              <a:gd name="T67" fmla="*/ 2147483646 h 2577"/>
              <a:gd name="T68" fmla="*/ 2147483646 w 3077"/>
              <a:gd name="T69" fmla="*/ 2147483646 h 2577"/>
              <a:gd name="T70" fmla="*/ 2147483646 w 3077"/>
              <a:gd name="T71" fmla="*/ 2147483646 h 2577"/>
              <a:gd name="T72" fmla="*/ 2147483646 w 3077"/>
              <a:gd name="T73" fmla="*/ 2147483646 h 2577"/>
              <a:gd name="T74" fmla="*/ 2147483646 w 3077"/>
              <a:gd name="T75" fmla="*/ 2147483646 h 2577"/>
              <a:gd name="T76" fmla="*/ 2147483646 w 3077"/>
              <a:gd name="T77" fmla="*/ 2147483646 h 2577"/>
              <a:gd name="T78" fmla="*/ 2147483646 w 3077"/>
              <a:gd name="T79" fmla="*/ 2147483646 h 2577"/>
              <a:gd name="T80" fmla="*/ 2147483646 w 3077"/>
              <a:gd name="T81" fmla="*/ 2147483646 h 2577"/>
              <a:gd name="T82" fmla="*/ 2147483646 w 3077"/>
              <a:gd name="T83" fmla="*/ 2147483646 h 2577"/>
              <a:gd name="T84" fmla="*/ 2147483646 w 3077"/>
              <a:gd name="T85" fmla="*/ 2147483646 h 2577"/>
              <a:gd name="T86" fmla="*/ 2147483646 w 3077"/>
              <a:gd name="T87" fmla="*/ 2147483646 h 2577"/>
              <a:gd name="T88" fmla="*/ 2147483646 w 3077"/>
              <a:gd name="T89" fmla="*/ 2147483646 h 2577"/>
              <a:gd name="T90" fmla="*/ 2147483646 w 3077"/>
              <a:gd name="T91" fmla="*/ 2147483646 h 2577"/>
              <a:gd name="T92" fmla="*/ 2147483646 w 3077"/>
              <a:gd name="T93" fmla="*/ 2147483646 h 2577"/>
              <a:gd name="T94" fmla="*/ 2147483646 w 3077"/>
              <a:gd name="T95" fmla="*/ 2147483646 h 2577"/>
              <a:gd name="T96" fmla="*/ 2147483646 w 3077"/>
              <a:gd name="T97" fmla="*/ 2147483646 h 2577"/>
              <a:gd name="T98" fmla="*/ 2147483646 w 3077"/>
              <a:gd name="T99" fmla="*/ 2147483646 h 2577"/>
              <a:gd name="T100" fmla="*/ 2147483646 w 3077"/>
              <a:gd name="T101" fmla="*/ 2147483646 h 2577"/>
              <a:gd name="T102" fmla="*/ 2147483646 w 3077"/>
              <a:gd name="T103" fmla="*/ 2147483646 h 2577"/>
              <a:gd name="T104" fmla="*/ 2147483646 w 3077"/>
              <a:gd name="T105" fmla="*/ 2147483646 h 2577"/>
              <a:gd name="T106" fmla="*/ 2147483646 w 3077"/>
              <a:gd name="T107" fmla="*/ 2147483646 h 2577"/>
              <a:gd name="T108" fmla="*/ 2147483646 w 3077"/>
              <a:gd name="T109" fmla="*/ 2147483646 h 2577"/>
              <a:gd name="T110" fmla="*/ 2147483646 w 3077"/>
              <a:gd name="T111" fmla="*/ 2147483646 h 2577"/>
              <a:gd name="T112" fmla="*/ 2147483646 w 3077"/>
              <a:gd name="T113" fmla="*/ 2147483646 h 257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077" h="2577">
                <a:moveTo>
                  <a:pt x="3076" y="2396"/>
                </a:moveTo>
                <a:lnTo>
                  <a:pt x="2763" y="2215"/>
                </a:lnTo>
                <a:lnTo>
                  <a:pt x="2763" y="2327"/>
                </a:lnTo>
                <a:lnTo>
                  <a:pt x="251" y="2327"/>
                </a:lnTo>
                <a:lnTo>
                  <a:pt x="251" y="316"/>
                </a:lnTo>
                <a:lnTo>
                  <a:pt x="365" y="316"/>
                </a:lnTo>
                <a:lnTo>
                  <a:pt x="182" y="0"/>
                </a:lnTo>
                <a:lnTo>
                  <a:pt x="0" y="316"/>
                </a:lnTo>
                <a:lnTo>
                  <a:pt x="114" y="316"/>
                </a:lnTo>
                <a:lnTo>
                  <a:pt x="114" y="2464"/>
                </a:lnTo>
                <a:lnTo>
                  <a:pt x="2763" y="2464"/>
                </a:lnTo>
                <a:lnTo>
                  <a:pt x="2763" y="2576"/>
                </a:lnTo>
                <a:lnTo>
                  <a:pt x="3076" y="2396"/>
                </a:lnTo>
                <a:close/>
                <a:moveTo>
                  <a:pt x="461" y="1033"/>
                </a:moveTo>
                <a:cubicBezTo>
                  <a:pt x="1117" y="913"/>
                  <a:pt x="1732" y="677"/>
                  <a:pt x="2286" y="346"/>
                </a:cubicBezTo>
                <a:lnTo>
                  <a:pt x="2336" y="443"/>
                </a:lnTo>
                <a:lnTo>
                  <a:pt x="2531" y="136"/>
                </a:lnTo>
                <a:lnTo>
                  <a:pt x="2168" y="121"/>
                </a:lnTo>
                <a:lnTo>
                  <a:pt x="2222" y="225"/>
                </a:lnTo>
                <a:cubicBezTo>
                  <a:pt x="1681" y="549"/>
                  <a:pt x="1080" y="780"/>
                  <a:pt x="438" y="898"/>
                </a:cubicBezTo>
                <a:lnTo>
                  <a:pt x="461" y="1033"/>
                </a:lnTo>
                <a:close/>
                <a:moveTo>
                  <a:pt x="2360" y="627"/>
                </a:moveTo>
                <a:cubicBezTo>
                  <a:pt x="2305" y="627"/>
                  <a:pt x="2259" y="672"/>
                  <a:pt x="2259" y="728"/>
                </a:cubicBezTo>
                <a:lnTo>
                  <a:pt x="2259" y="2099"/>
                </a:lnTo>
                <a:cubicBezTo>
                  <a:pt x="2259" y="2154"/>
                  <a:pt x="2305" y="2200"/>
                  <a:pt x="2360" y="2200"/>
                </a:cubicBezTo>
                <a:lnTo>
                  <a:pt x="2530" y="2200"/>
                </a:lnTo>
                <a:cubicBezTo>
                  <a:pt x="2585" y="2200"/>
                  <a:pt x="2631" y="2154"/>
                  <a:pt x="2631" y="2099"/>
                </a:cubicBezTo>
                <a:lnTo>
                  <a:pt x="2631" y="728"/>
                </a:lnTo>
                <a:cubicBezTo>
                  <a:pt x="2631" y="672"/>
                  <a:pt x="2585" y="627"/>
                  <a:pt x="2530" y="627"/>
                </a:cubicBezTo>
                <a:lnTo>
                  <a:pt x="2360" y="627"/>
                </a:lnTo>
                <a:close/>
                <a:moveTo>
                  <a:pt x="1744" y="845"/>
                </a:moveTo>
                <a:cubicBezTo>
                  <a:pt x="1688" y="845"/>
                  <a:pt x="1643" y="890"/>
                  <a:pt x="1643" y="946"/>
                </a:cubicBezTo>
                <a:lnTo>
                  <a:pt x="1643" y="2099"/>
                </a:lnTo>
                <a:cubicBezTo>
                  <a:pt x="1643" y="2154"/>
                  <a:pt x="1688" y="2200"/>
                  <a:pt x="1744" y="2200"/>
                </a:cubicBezTo>
                <a:lnTo>
                  <a:pt x="1913" y="2200"/>
                </a:lnTo>
                <a:cubicBezTo>
                  <a:pt x="1969" y="2200"/>
                  <a:pt x="2014" y="2154"/>
                  <a:pt x="2014" y="2099"/>
                </a:cubicBezTo>
                <a:lnTo>
                  <a:pt x="2014" y="946"/>
                </a:lnTo>
                <a:cubicBezTo>
                  <a:pt x="2014" y="890"/>
                  <a:pt x="1969" y="845"/>
                  <a:pt x="1913" y="845"/>
                </a:cubicBezTo>
                <a:lnTo>
                  <a:pt x="1744" y="845"/>
                </a:lnTo>
                <a:close/>
                <a:moveTo>
                  <a:pt x="1130" y="1056"/>
                </a:moveTo>
                <a:cubicBezTo>
                  <a:pt x="1074" y="1056"/>
                  <a:pt x="1029" y="1102"/>
                  <a:pt x="1029" y="1157"/>
                </a:cubicBezTo>
                <a:lnTo>
                  <a:pt x="1029" y="2099"/>
                </a:lnTo>
                <a:cubicBezTo>
                  <a:pt x="1029" y="2154"/>
                  <a:pt x="1074" y="2200"/>
                  <a:pt x="1130" y="2200"/>
                </a:cubicBezTo>
                <a:lnTo>
                  <a:pt x="1299" y="2200"/>
                </a:lnTo>
                <a:cubicBezTo>
                  <a:pt x="1355" y="2200"/>
                  <a:pt x="1400" y="2154"/>
                  <a:pt x="1400" y="2099"/>
                </a:cubicBezTo>
                <a:lnTo>
                  <a:pt x="1400" y="1157"/>
                </a:lnTo>
                <a:cubicBezTo>
                  <a:pt x="1400" y="1102"/>
                  <a:pt x="1355" y="1056"/>
                  <a:pt x="1299" y="1056"/>
                </a:cubicBezTo>
                <a:lnTo>
                  <a:pt x="1130" y="1056"/>
                </a:lnTo>
                <a:close/>
                <a:moveTo>
                  <a:pt x="414" y="1404"/>
                </a:moveTo>
                <a:cubicBezTo>
                  <a:pt x="414" y="1348"/>
                  <a:pt x="459" y="1303"/>
                  <a:pt x="515" y="1303"/>
                </a:cubicBezTo>
                <a:lnTo>
                  <a:pt x="684" y="1303"/>
                </a:lnTo>
                <a:cubicBezTo>
                  <a:pt x="740" y="1303"/>
                  <a:pt x="785" y="1348"/>
                  <a:pt x="785" y="1404"/>
                </a:cubicBezTo>
                <a:lnTo>
                  <a:pt x="785" y="2099"/>
                </a:lnTo>
                <a:cubicBezTo>
                  <a:pt x="785" y="2154"/>
                  <a:pt x="740" y="2200"/>
                  <a:pt x="684" y="2200"/>
                </a:cubicBezTo>
                <a:lnTo>
                  <a:pt x="515" y="2200"/>
                </a:lnTo>
                <a:cubicBezTo>
                  <a:pt x="459" y="2200"/>
                  <a:pt x="414" y="2154"/>
                  <a:pt x="414" y="2099"/>
                </a:cubicBezTo>
                <a:lnTo>
                  <a:pt x="414" y="1404"/>
                </a:ln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368" name="Прямоугольник 3">
            <a:extLst>
              <a:ext uri="{FF2B5EF4-FFF2-40B4-BE49-F238E27FC236}">
                <a16:creationId xmlns:a16="http://schemas.microsoft.com/office/drawing/2014/main" id="{90EC88B5-307C-0B4A-BD1C-C037A5F34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075" y="4259263"/>
            <a:ext cx="2954338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Lorem ipsum dolor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sit amet, consecte-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15369" name="Text Box 3">
            <a:extLst>
              <a:ext uri="{FF2B5EF4-FFF2-40B4-BE49-F238E27FC236}">
                <a16:creationId xmlns:a16="http://schemas.microsoft.com/office/drawing/2014/main" id="{4320B10D-19FF-CA49-8C25-745785B74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900" y="5837063"/>
            <a:ext cx="2535238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eaLnBrk="1">
              <a:lnSpc>
                <a:spcPct val="102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en-UA" sz="4000" b="1" dirty="0">
                <a:solidFill>
                  <a:srgbClr val="000000"/>
                </a:solidFill>
                <a:latin typeface="Montserrat" panose="02000505000000020004" pitchFamily="2" charset="77"/>
              </a:rPr>
              <a:t>Step 02</a:t>
            </a:r>
          </a:p>
        </p:txBody>
      </p:sp>
      <p:sp>
        <p:nvSpPr>
          <p:cNvPr id="15370" name="Прямоугольник 30">
            <a:extLst>
              <a:ext uri="{FF2B5EF4-FFF2-40B4-BE49-F238E27FC236}">
                <a16:creationId xmlns:a16="http://schemas.microsoft.com/office/drawing/2014/main" id="{6367D6E2-AE16-D94F-8635-EDC73A5A7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3467100"/>
            <a:ext cx="2954337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Lorem ipsum dolor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sit amet, consecte-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15371" name="Text Box 3">
            <a:extLst>
              <a:ext uri="{FF2B5EF4-FFF2-40B4-BE49-F238E27FC236}">
                <a16:creationId xmlns:a16="http://schemas.microsoft.com/office/drawing/2014/main" id="{E60B3D0F-5E6A-A74C-B79D-FC6A10C74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488" y="4996656"/>
            <a:ext cx="2535237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eaLnBrk="1">
              <a:lnSpc>
                <a:spcPct val="102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en-UA" sz="4000" b="1" dirty="0">
                <a:solidFill>
                  <a:srgbClr val="000000"/>
                </a:solidFill>
                <a:latin typeface="Montserrat" panose="02000505000000020004" pitchFamily="2" charset="77"/>
              </a:rPr>
              <a:t>Step 03</a:t>
            </a:r>
          </a:p>
        </p:txBody>
      </p:sp>
      <p:sp>
        <p:nvSpPr>
          <p:cNvPr id="15372" name="Прямоугольник 34">
            <a:extLst>
              <a:ext uri="{FF2B5EF4-FFF2-40B4-BE49-F238E27FC236}">
                <a16:creationId xmlns:a16="http://schemas.microsoft.com/office/drawing/2014/main" id="{5B6EAE7F-E5D6-424C-A32B-081DD01A3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4550" y="2670175"/>
            <a:ext cx="2954338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Lorem ipsum dolor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sit amet, consecte-</a:t>
            </a:r>
          </a:p>
          <a:p>
            <a:pPr algn="ctr" eaLnBrk="1"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A" altLang="en-UA" sz="2100">
                <a:latin typeface="Open Sans" panose="020B0606030504020204" pitchFamily="34" charset="0"/>
              </a:rPr>
              <a:t>tur adipiscing elit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5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5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15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15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4" grpId="0"/>
      <p:bldP spid="15364" grpId="1"/>
      <p:bldP spid="15365" grpId="0" animBg="1"/>
      <p:bldP spid="15365" grpId="1" animBg="1"/>
      <p:bldP spid="15366" grpId="0" animBg="1"/>
      <p:bldP spid="15366" grpId="1" animBg="1"/>
      <p:bldP spid="15367" grpId="0" animBg="1"/>
      <p:bldP spid="15367" grpId="1" animBg="1"/>
      <p:bldP spid="15368" grpId="0"/>
      <p:bldP spid="15368" grpId="1"/>
      <p:bldP spid="15369" grpId="0"/>
      <p:bldP spid="15369" grpId="1"/>
      <p:bldP spid="15370" grpId="0"/>
      <p:bldP spid="15370" grpId="1"/>
      <p:bldP spid="15371" grpId="0"/>
      <p:bldP spid="15371" grpId="1"/>
      <p:bldP spid="15372" grpId="0"/>
      <p:bldP spid="15372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Рисунок 56">
            <a:extLst>
              <a:ext uri="{FF2B5EF4-FFF2-40B4-BE49-F238E27FC236}">
                <a16:creationId xmlns:a16="http://schemas.microsoft.com/office/drawing/2014/main" id="{88270939-7CC0-3442-842B-2876971E92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327650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5" name="Line 13">
            <a:extLst>
              <a:ext uri="{FF2B5EF4-FFF2-40B4-BE49-F238E27FC236}">
                <a16:creationId xmlns:a16="http://schemas.microsoft.com/office/drawing/2014/main" id="{B3684F62-FA67-4A41-87C8-BF4E7407B8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5592763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06" name="Line 14">
            <a:extLst>
              <a:ext uri="{FF2B5EF4-FFF2-40B4-BE49-F238E27FC236}">
                <a16:creationId xmlns:a16="http://schemas.microsoft.com/office/drawing/2014/main" id="{AE5C8094-2DAC-624E-9B00-24F901EFE6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4708525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07" name="Line 15">
            <a:extLst>
              <a:ext uri="{FF2B5EF4-FFF2-40B4-BE49-F238E27FC236}">
                <a16:creationId xmlns:a16="http://schemas.microsoft.com/office/drawing/2014/main" id="{0D7660AF-619B-5542-8AF4-289F6D86CB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3824288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08" name="Line 16">
            <a:extLst>
              <a:ext uri="{FF2B5EF4-FFF2-40B4-BE49-F238E27FC236}">
                <a16:creationId xmlns:a16="http://schemas.microsoft.com/office/drawing/2014/main" id="{F3307F1D-B384-4941-BA5B-4B91A15B44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2940050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09" name="Line 17">
            <a:extLst>
              <a:ext uri="{FF2B5EF4-FFF2-40B4-BE49-F238E27FC236}">
                <a16:creationId xmlns:a16="http://schemas.microsoft.com/office/drawing/2014/main" id="{4E10A9D9-4D2B-F340-9C57-617CA912D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3633788"/>
            <a:ext cx="1588" cy="2433637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0" name="Line 18">
            <a:extLst>
              <a:ext uri="{FF2B5EF4-FFF2-40B4-BE49-F238E27FC236}">
                <a16:creationId xmlns:a16="http://schemas.microsoft.com/office/drawing/2014/main" id="{BAF46FAA-1037-FE4C-BC93-0839A4F300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82888" y="4367213"/>
            <a:ext cx="0" cy="1701800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1" name="Line 19">
            <a:extLst>
              <a:ext uri="{FF2B5EF4-FFF2-40B4-BE49-F238E27FC236}">
                <a16:creationId xmlns:a16="http://schemas.microsoft.com/office/drawing/2014/main" id="{7EA81734-6557-9E4F-9990-F9F831E07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4438" y="5549900"/>
            <a:ext cx="1587" cy="519113"/>
          </a:xfrm>
          <a:prstGeom prst="line">
            <a:avLst/>
          </a:prstGeom>
          <a:noFill/>
          <a:ln w="644400" cap="rnd">
            <a:solidFill>
              <a:srgbClr val="FF191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2" name="Line 20">
            <a:extLst>
              <a:ext uri="{FF2B5EF4-FFF2-40B4-BE49-F238E27FC236}">
                <a16:creationId xmlns:a16="http://schemas.microsoft.com/office/drawing/2014/main" id="{22C68519-2A35-6249-AD9D-051BDF6CC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7425" y="3911600"/>
            <a:ext cx="1588" cy="2155825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3" name="Line 21">
            <a:extLst>
              <a:ext uri="{FF2B5EF4-FFF2-40B4-BE49-F238E27FC236}">
                <a16:creationId xmlns:a16="http://schemas.microsoft.com/office/drawing/2014/main" id="{A516B9B9-DDB4-754C-9A2F-7F5F70D4EC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5963" y="3279775"/>
            <a:ext cx="1587" cy="2789238"/>
          </a:xfrm>
          <a:prstGeom prst="line">
            <a:avLst/>
          </a:prstGeom>
          <a:noFill/>
          <a:ln w="644400" cap="rnd">
            <a:solidFill>
              <a:srgbClr val="2DD1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4" name="Line 22">
            <a:extLst>
              <a:ext uri="{FF2B5EF4-FFF2-40B4-BE49-F238E27FC236}">
                <a16:creationId xmlns:a16="http://schemas.microsoft.com/office/drawing/2014/main" id="{4DA20C6F-BB17-9941-BC88-9AC6D822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4663" y="4195763"/>
            <a:ext cx="1587" cy="1871662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5" name="Line 23">
            <a:extLst>
              <a:ext uri="{FF2B5EF4-FFF2-40B4-BE49-F238E27FC236}">
                <a16:creationId xmlns:a16="http://schemas.microsoft.com/office/drawing/2014/main" id="{EE16EC5C-42DA-374C-A48C-97BE47B497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5276850"/>
            <a:ext cx="1588" cy="800100"/>
          </a:xfrm>
          <a:prstGeom prst="line">
            <a:avLst/>
          </a:prstGeom>
          <a:noFill/>
          <a:ln w="644400" cap="rnd">
            <a:solidFill>
              <a:srgbClr val="FF191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6" name="Line 24">
            <a:extLst>
              <a:ext uri="{FF2B5EF4-FFF2-40B4-BE49-F238E27FC236}">
                <a16:creationId xmlns:a16="http://schemas.microsoft.com/office/drawing/2014/main" id="{CAA97F5A-1A7B-8A4F-A9EB-82213B66DA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2850" y="3970338"/>
            <a:ext cx="1588" cy="2087562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7" name="Line 25">
            <a:extLst>
              <a:ext uri="{FF2B5EF4-FFF2-40B4-BE49-F238E27FC236}">
                <a16:creationId xmlns:a16="http://schemas.microsoft.com/office/drawing/2014/main" id="{E87C66A0-A547-8F42-839A-4AE13D22A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9839325" y="4327525"/>
            <a:ext cx="1588" cy="1739900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8" name="Line 26">
            <a:extLst>
              <a:ext uri="{FF2B5EF4-FFF2-40B4-BE49-F238E27FC236}">
                <a16:creationId xmlns:a16="http://schemas.microsoft.com/office/drawing/2014/main" id="{6C528802-4C32-5345-A9A3-62D1FE51C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21988" y="3806825"/>
            <a:ext cx="1587" cy="2260600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19" name="Line 27">
            <a:extLst>
              <a:ext uri="{FF2B5EF4-FFF2-40B4-BE49-F238E27FC236}">
                <a16:creationId xmlns:a16="http://schemas.microsoft.com/office/drawing/2014/main" id="{AE58A3D7-278A-9D43-85CF-640038BEC77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847513" y="4906963"/>
            <a:ext cx="1587" cy="1162050"/>
          </a:xfrm>
          <a:prstGeom prst="line">
            <a:avLst/>
          </a:prstGeom>
          <a:noFill/>
          <a:ln w="644400" cap="rnd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20" name="Line 28">
            <a:extLst>
              <a:ext uri="{FF2B5EF4-FFF2-40B4-BE49-F238E27FC236}">
                <a16:creationId xmlns:a16="http://schemas.microsoft.com/office/drawing/2014/main" id="{0630A3B6-3E6D-F342-B28E-01343997908F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57163" y="2916238"/>
            <a:ext cx="1587" cy="3151187"/>
          </a:xfrm>
          <a:prstGeom prst="line">
            <a:avLst/>
          </a:prstGeom>
          <a:noFill/>
          <a:ln w="644400" cap="rnd">
            <a:solidFill>
              <a:srgbClr val="2DD1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3821" name="Прямоугольник 31">
            <a:extLst>
              <a:ext uri="{FF2B5EF4-FFF2-40B4-BE49-F238E27FC236}">
                <a16:creationId xmlns:a16="http://schemas.microsoft.com/office/drawing/2014/main" id="{FA15C525-D712-5B4B-8A16-57F31EAB5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7285038"/>
            <a:ext cx="7540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Jan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2" name="Прямоугольник 32">
            <a:extLst>
              <a:ext uri="{FF2B5EF4-FFF2-40B4-BE49-F238E27FC236}">
                <a16:creationId xmlns:a16="http://schemas.microsoft.com/office/drawing/2014/main" id="{6B6FABB6-67C2-F943-B282-FA1B155E0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7285038"/>
            <a:ext cx="787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Feb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3" name="Прямоугольник 33">
            <a:extLst>
              <a:ext uri="{FF2B5EF4-FFF2-40B4-BE49-F238E27FC236}">
                <a16:creationId xmlns:a16="http://schemas.microsoft.com/office/drawing/2014/main" id="{9FC30C62-A7F4-764B-B6DB-7DD105CAF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7285038"/>
            <a:ext cx="80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Mar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4" name="Прямоугольник 34">
            <a:extLst>
              <a:ext uri="{FF2B5EF4-FFF2-40B4-BE49-F238E27FC236}">
                <a16:creationId xmlns:a16="http://schemas.microsoft.com/office/drawing/2014/main" id="{E2B0A11E-4B70-A140-A92F-63AFDB691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7285038"/>
            <a:ext cx="765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Apr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5" name="Прямоугольник 35">
            <a:extLst>
              <a:ext uri="{FF2B5EF4-FFF2-40B4-BE49-F238E27FC236}">
                <a16:creationId xmlns:a16="http://schemas.microsoft.com/office/drawing/2014/main" id="{554E1456-2F9F-E444-8C75-1F9101A97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7285038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" panose="02000505000000020004" pitchFamily="2" charset="77"/>
              </a:rPr>
              <a:t>May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33826" name="Прямоугольник 36">
            <a:extLst>
              <a:ext uri="{FF2B5EF4-FFF2-40B4-BE49-F238E27FC236}">
                <a16:creationId xmlns:a16="http://schemas.microsoft.com/office/drawing/2014/main" id="{62E75B9A-7421-CB43-9042-D6E9BAFE7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7313" y="7285038"/>
            <a:ext cx="776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Jun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7" name="Прямоугольник 37">
            <a:extLst>
              <a:ext uri="{FF2B5EF4-FFF2-40B4-BE49-F238E27FC236}">
                <a16:creationId xmlns:a16="http://schemas.microsoft.com/office/drawing/2014/main" id="{22BE3D32-66BF-B547-BF61-C5D56E51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0300" y="7285038"/>
            <a:ext cx="655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Jul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28" name="Прямоугольник 38">
            <a:extLst>
              <a:ext uri="{FF2B5EF4-FFF2-40B4-BE49-F238E27FC236}">
                <a16:creationId xmlns:a16="http://schemas.microsoft.com/office/drawing/2014/main" id="{7D85FEE8-FCB4-E349-B50E-955F7C320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0575" y="7285038"/>
            <a:ext cx="846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" panose="02000505000000020004" pitchFamily="2" charset="77"/>
              </a:rPr>
              <a:t>Aug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33829" name="Прямоугольник 39">
            <a:extLst>
              <a:ext uri="{FF2B5EF4-FFF2-40B4-BE49-F238E27FC236}">
                <a16:creationId xmlns:a16="http://schemas.microsoft.com/office/drawing/2014/main" id="{85D9FC11-9300-1E45-897A-32FF9A677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7213" y="7285038"/>
            <a:ext cx="7858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Sep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30" name="Прямоугольник 40">
            <a:extLst>
              <a:ext uri="{FF2B5EF4-FFF2-40B4-BE49-F238E27FC236}">
                <a16:creationId xmlns:a16="http://schemas.microsoft.com/office/drawing/2014/main" id="{8BCAC96E-9B10-414A-938C-1FF961D1B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4163" y="7285038"/>
            <a:ext cx="75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Oct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31" name="Прямоугольник 41">
            <a:extLst>
              <a:ext uri="{FF2B5EF4-FFF2-40B4-BE49-F238E27FC236}">
                <a16:creationId xmlns:a16="http://schemas.microsoft.com/office/drawing/2014/main" id="{A1743E6B-1721-0246-BF18-8FAC7F380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7938" y="7285038"/>
            <a:ext cx="819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Nov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32" name="Прямоугольник 42">
            <a:extLst>
              <a:ext uri="{FF2B5EF4-FFF2-40B4-BE49-F238E27FC236}">
                <a16:creationId xmlns:a16="http://schemas.microsoft.com/office/drawing/2014/main" id="{32A25B18-7A89-E74C-AA9A-A9E95586F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50763" y="7285038"/>
            <a:ext cx="8143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Dec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3833" name="Прямоугольник 3">
            <a:extLst>
              <a:ext uri="{FF2B5EF4-FFF2-40B4-BE49-F238E27FC236}">
                <a16:creationId xmlns:a16="http://schemas.microsoft.com/office/drawing/2014/main" id="{C34FC83D-2D5F-414C-B357-A5C5CFB86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" y="2795588"/>
            <a:ext cx="4857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4" name="Прямоугольник 44">
            <a:extLst>
              <a:ext uri="{FF2B5EF4-FFF2-40B4-BE49-F238E27FC236}">
                <a16:creationId xmlns:a16="http://schemas.microsoft.com/office/drawing/2014/main" id="{CDF41539-6716-9440-A417-E7F12DC6E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638" y="3690938"/>
            <a:ext cx="4413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5" name="Прямоугольник 45">
            <a:extLst>
              <a:ext uri="{FF2B5EF4-FFF2-40B4-BE49-F238E27FC236}">
                <a16:creationId xmlns:a16="http://schemas.microsoft.com/office/drawing/2014/main" id="{6FA98FA5-E820-904C-A5A6-9F79CE3F3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8" y="4575175"/>
            <a:ext cx="454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6" name="Прямоугольник 46">
            <a:extLst>
              <a:ext uri="{FF2B5EF4-FFF2-40B4-BE49-F238E27FC236}">
                <a16:creationId xmlns:a16="http://schemas.microsoft.com/office/drawing/2014/main" id="{BC00CEB1-1511-7D42-A883-2A0029F75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472113"/>
            <a:ext cx="381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7" name="Прямоугольник 51">
            <a:extLst>
              <a:ext uri="{FF2B5EF4-FFF2-40B4-BE49-F238E27FC236}">
                <a16:creationId xmlns:a16="http://schemas.microsoft.com/office/drawing/2014/main" id="{F9C896FF-8816-0149-B66F-ED09D2479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2800" y="2787650"/>
            <a:ext cx="4857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8" name="Прямоугольник 52">
            <a:extLst>
              <a:ext uri="{FF2B5EF4-FFF2-40B4-BE49-F238E27FC236}">
                <a16:creationId xmlns:a16="http://schemas.microsoft.com/office/drawing/2014/main" id="{98352B9C-0A5C-1944-AB9C-D6E011003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5025" y="3683000"/>
            <a:ext cx="4413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39" name="Прямоугольник 53">
            <a:extLst>
              <a:ext uri="{FF2B5EF4-FFF2-40B4-BE49-F238E27FC236}">
                <a16:creationId xmlns:a16="http://schemas.microsoft.com/office/drawing/2014/main" id="{48395DCB-0163-EF43-A154-EC95254D5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28675" y="4567238"/>
            <a:ext cx="454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40" name="Прямоугольник 54">
            <a:extLst>
              <a:ext uri="{FF2B5EF4-FFF2-40B4-BE49-F238E27FC236}">
                <a16:creationId xmlns:a16="http://schemas.microsoft.com/office/drawing/2014/main" id="{225FE9B8-850D-664D-8B5A-ACA2CB6FC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5188" y="5464175"/>
            <a:ext cx="381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2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2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3841" name="Прямоугольник 4">
            <a:extLst>
              <a:ext uri="{FF2B5EF4-FFF2-40B4-BE49-F238E27FC236}">
                <a16:creationId xmlns:a16="http://schemas.microsoft.com/office/drawing/2014/main" id="{6AED11C9-63A9-5546-9F14-BBC71B5F4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943" y="647700"/>
            <a:ext cx="9666514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Annual Report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750" fill="hold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750" fill="hold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50" fill="hold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50" fill="hold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750" fill="hold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750" fill="hold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750" fill="hold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750" fill="hold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750" fill="hold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750" fill="hold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750" fill="hold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750" fill="hold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2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9" dur="750" fill="hold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0" dur="750" fill="hold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2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3" dur="750" fill="hold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4" dur="750" fill="hold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86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8" dur="1000" fill="hold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9" dur="1000" fill="hold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000"/>
                                            <p:tgtEl>
                                              <p:spTgt spid="338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000"/>
                                            <p:tgtEl>
                                              <p:spTgt spid="338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000"/>
                                            <p:tgtEl>
                                              <p:spTgt spid="338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000"/>
                                            <p:tgtEl>
                                              <p:spTgt spid="33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103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250"/>
                                            <p:tgtEl>
                                              <p:spTgt spid="338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8" dur="250"/>
                                            <p:tgtEl>
                                              <p:spTgt spid="338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1" dur="250"/>
                                            <p:tgtEl>
                                              <p:spTgt spid="338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4" dur="250"/>
                                            <p:tgtEl>
                                              <p:spTgt spid="338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7" dur="250"/>
                                            <p:tgtEl>
                                              <p:spTgt spid="338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250"/>
                                            <p:tgtEl>
                                              <p:spTgt spid="338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4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3" dur="250"/>
                                            <p:tgtEl>
                                              <p:spTgt spid="33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6" dur="250"/>
                                            <p:tgtEl>
                                              <p:spTgt spid="338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9" dur="250"/>
                                            <p:tgtEl>
                                              <p:spTgt spid="338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2" dur="250"/>
                                            <p:tgtEl>
                                              <p:spTgt spid="338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5" dur="250"/>
                                            <p:tgtEl>
                                              <p:spTgt spid="338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50"/>
                                            <p:tgtEl>
                                              <p:spTgt spid="338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1" dur="250"/>
                                            <p:tgtEl>
                                              <p:spTgt spid="338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2" fill="hold">
                          <p:stCondLst>
                            <p:cond delay="indefinite"/>
                          </p:stCondLst>
                          <p:childTnLst>
                            <p:par>
                              <p:cTn id="1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4" presetID="2" presetClass="exit" presetSubtype="8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3" dur="750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7" dur="750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1" dur="750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5" dur="750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9" dur="750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3" dur="750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7" dur="750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1" dur="750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5" dur="750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1" dur="750"/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5" dur="750"/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9" dur="750"/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3" dur="750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7" dur="750"/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1" dur="750"/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5" dur="750"/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2" presetClass="exit" presetSubtype="1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9" dur="750"/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805" grpId="0" animBg="1"/>
          <p:bldP spid="33805" grpId="1" animBg="1"/>
          <p:bldP spid="33805" grpId="2" animBg="1"/>
          <p:bldP spid="33806" grpId="0" animBg="1"/>
          <p:bldP spid="33806" grpId="1" animBg="1"/>
          <p:bldP spid="33807" grpId="0" animBg="1"/>
          <p:bldP spid="33807" grpId="1" animBg="1"/>
          <p:bldP spid="33808" grpId="0" animBg="1"/>
          <p:bldP spid="33808" grpId="1" animBg="1"/>
          <p:bldP spid="33809" grpId="0" animBg="1"/>
          <p:bldP spid="33809" grpId="1" animBg="1"/>
          <p:bldP spid="33810" grpId="0" animBg="1"/>
          <p:bldP spid="33810" grpId="1" animBg="1"/>
          <p:bldP spid="33811" grpId="0" animBg="1"/>
          <p:bldP spid="33811" grpId="1" animBg="1"/>
          <p:bldP spid="33812" grpId="0" animBg="1"/>
          <p:bldP spid="33812" grpId="1" animBg="1"/>
          <p:bldP spid="33813" grpId="0" animBg="1"/>
          <p:bldP spid="33813" grpId="1" animBg="1"/>
          <p:bldP spid="33814" grpId="0" animBg="1"/>
          <p:bldP spid="33814" grpId="1" animBg="1"/>
          <p:bldP spid="33815" grpId="0" animBg="1"/>
          <p:bldP spid="33815" grpId="1" animBg="1"/>
          <p:bldP spid="33816" grpId="0" animBg="1"/>
          <p:bldP spid="33816" grpId="1" animBg="1"/>
          <p:bldP spid="33817" grpId="0" animBg="1"/>
          <p:bldP spid="33817" grpId="1" animBg="1"/>
          <p:bldP spid="33818" grpId="0" animBg="1"/>
          <p:bldP spid="33818" grpId="1" animBg="1"/>
          <p:bldP spid="33819" grpId="0" animBg="1"/>
          <p:bldP spid="33819" grpId="1" animBg="1"/>
          <p:bldP spid="33820" grpId="0" animBg="1"/>
          <p:bldP spid="33820" grpId="1" animBg="1"/>
          <p:bldP spid="33821" grpId="0"/>
          <p:bldP spid="33821" grpId="1"/>
          <p:bldP spid="33822" grpId="0"/>
          <p:bldP spid="33822" grpId="1"/>
          <p:bldP spid="33823" grpId="0"/>
          <p:bldP spid="33823" grpId="1"/>
          <p:bldP spid="33824" grpId="0"/>
          <p:bldP spid="33824" grpId="1"/>
          <p:bldP spid="33825" grpId="0"/>
          <p:bldP spid="33825" grpId="1"/>
          <p:bldP spid="33826" grpId="0"/>
          <p:bldP spid="33826" grpId="1"/>
          <p:bldP spid="33827" grpId="0"/>
          <p:bldP spid="33827" grpId="1"/>
          <p:bldP spid="33828" grpId="0"/>
          <p:bldP spid="33828" grpId="1"/>
          <p:bldP spid="33829" grpId="0"/>
          <p:bldP spid="33829" grpId="1"/>
          <p:bldP spid="33830" grpId="0"/>
          <p:bldP spid="33830" grpId="1"/>
          <p:bldP spid="33831" grpId="0"/>
          <p:bldP spid="33831" grpId="1"/>
          <p:bldP spid="33832" grpId="0"/>
          <p:bldP spid="33832" grpId="1"/>
          <p:bldP spid="33833" grpId="0"/>
          <p:bldP spid="33833" grpId="1"/>
          <p:bldP spid="33834" grpId="0"/>
          <p:bldP spid="33834" grpId="1"/>
          <p:bldP spid="33835" grpId="0"/>
          <p:bldP spid="33835" grpId="1"/>
          <p:bldP spid="33836" grpId="0"/>
          <p:bldP spid="33836" grpId="1"/>
          <p:bldP spid="33837" grpId="0"/>
          <p:bldP spid="33837" grpId="1"/>
          <p:bldP spid="33838" grpId="0"/>
          <p:bldP spid="33838" grpId="1"/>
          <p:bldP spid="33839" grpId="0"/>
          <p:bldP spid="33839" grpId="1"/>
          <p:bldP spid="33840" grpId="0"/>
          <p:bldP spid="33840" grpId="1"/>
          <p:bldP spid="33841" grpId="0"/>
          <p:bldP spid="33841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2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86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000" fill="hold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1000" fill="hold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000"/>
                                            <p:tgtEl>
                                              <p:spTgt spid="338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000"/>
                                            <p:tgtEl>
                                              <p:spTgt spid="338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000"/>
                                            <p:tgtEl>
                                              <p:spTgt spid="338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000"/>
                                            <p:tgtEl>
                                              <p:spTgt spid="33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103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250"/>
                                            <p:tgtEl>
                                              <p:spTgt spid="338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8" dur="250"/>
                                            <p:tgtEl>
                                              <p:spTgt spid="338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1" dur="250"/>
                                            <p:tgtEl>
                                              <p:spTgt spid="338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4" dur="250"/>
                                            <p:tgtEl>
                                              <p:spTgt spid="338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7" dur="250"/>
                                            <p:tgtEl>
                                              <p:spTgt spid="338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250"/>
                                            <p:tgtEl>
                                              <p:spTgt spid="338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4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3" dur="250"/>
                                            <p:tgtEl>
                                              <p:spTgt spid="338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6" dur="250"/>
                                            <p:tgtEl>
                                              <p:spTgt spid="338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9" dur="250"/>
                                            <p:tgtEl>
                                              <p:spTgt spid="338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2" dur="250"/>
                                            <p:tgtEl>
                                              <p:spTgt spid="338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5" dur="250"/>
                                            <p:tgtEl>
                                              <p:spTgt spid="338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50"/>
                                            <p:tgtEl>
                                              <p:spTgt spid="338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1" dur="250"/>
                                            <p:tgtEl>
                                              <p:spTgt spid="338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2" fill="hold">
                          <p:stCondLst>
                            <p:cond delay="indefinite"/>
                          </p:stCondLst>
                          <p:childTnLst>
                            <p:par>
                              <p:cTn id="1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4" presetID="2" presetClass="exit" presetSubtype="8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3" dur="750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7" dur="750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1" dur="750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5" dur="750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9" dur="750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3" dur="750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7" dur="750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1" dur="750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5" dur="750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1" dur="750"/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5" dur="750"/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9" dur="750"/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3" dur="750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7" dur="750"/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1" dur="750"/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2" presetClass="exit" presetSubtype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5" dur="750"/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2" presetClass="exit" presetSubtype="1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9" dur="750"/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3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805" grpId="0" animBg="1"/>
          <p:bldP spid="33805" grpId="1" animBg="1"/>
          <p:bldP spid="33805" grpId="2" animBg="1"/>
          <p:bldP spid="33806" grpId="0" animBg="1"/>
          <p:bldP spid="33806" grpId="1" animBg="1"/>
          <p:bldP spid="33807" grpId="0" animBg="1"/>
          <p:bldP spid="33807" grpId="1" animBg="1"/>
          <p:bldP spid="33808" grpId="0" animBg="1"/>
          <p:bldP spid="33808" grpId="1" animBg="1"/>
          <p:bldP spid="33809" grpId="0" animBg="1"/>
          <p:bldP spid="33809" grpId="1" animBg="1"/>
          <p:bldP spid="33810" grpId="0" animBg="1"/>
          <p:bldP spid="33810" grpId="1" animBg="1"/>
          <p:bldP spid="33811" grpId="0" animBg="1"/>
          <p:bldP spid="33811" grpId="1" animBg="1"/>
          <p:bldP spid="33812" grpId="0" animBg="1"/>
          <p:bldP spid="33812" grpId="1" animBg="1"/>
          <p:bldP spid="33813" grpId="0" animBg="1"/>
          <p:bldP spid="33813" grpId="1" animBg="1"/>
          <p:bldP spid="33814" grpId="0" animBg="1"/>
          <p:bldP spid="33814" grpId="1" animBg="1"/>
          <p:bldP spid="33815" grpId="0" animBg="1"/>
          <p:bldP spid="33815" grpId="1" animBg="1"/>
          <p:bldP spid="33816" grpId="0" animBg="1"/>
          <p:bldP spid="33816" grpId="1" animBg="1"/>
          <p:bldP spid="33817" grpId="0" animBg="1"/>
          <p:bldP spid="33817" grpId="1" animBg="1"/>
          <p:bldP spid="33818" grpId="0" animBg="1"/>
          <p:bldP spid="33818" grpId="1" animBg="1"/>
          <p:bldP spid="33819" grpId="0" animBg="1"/>
          <p:bldP spid="33819" grpId="1" animBg="1"/>
          <p:bldP spid="33820" grpId="0" animBg="1"/>
          <p:bldP spid="33820" grpId="1" animBg="1"/>
          <p:bldP spid="33821" grpId="0"/>
          <p:bldP spid="33821" grpId="1"/>
          <p:bldP spid="33822" grpId="0"/>
          <p:bldP spid="33822" grpId="1"/>
          <p:bldP spid="33823" grpId="0"/>
          <p:bldP spid="33823" grpId="1"/>
          <p:bldP spid="33824" grpId="0"/>
          <p:bldP spid="33824" grpId="1"/>
          <p:bldP spid="33825" grpId="0"/>
          <p:bldP spid="33825" grpId="1"/>
          <p:bldP spid="33826" grpId="0"/>
          <p:bldP spid="33826" grpId="1"/>
          <p:bldP spid="33827" grpId="0"/>
          <p:bldP spid="33827" grpId="1"/>
          <p:bldP spid="33828" grpId="0"/>
          <p:bldP spid="33828" grpId="1"/>
          <p:bldP spid="33829" grpId="0"/>
          <p:bldP spid="33829" grpId="1"/>
          <p:bldP spid="33830" grpId="0"/>
          <p:bldP spid="33830" grpId="1"/>
          <p:bldP spid="33831" grpId="0"/>
          <p:bldP spid="33831" grpId="1"/>
          <p:bldP spid="33832" grpId="0"/>
          <p:bldP spid="33832" grpId="1"/>
          <p:bldP spid="33833" grpId="0"/>
          <p:bldP spid="33833" grpId="1"/>
          <p:bldP spid="33834" grpId="0"/>
          <p:bldP spid="33834" grpId="1"/>
          <p:bldP spid="33835" grpId="0"/>
          <p:bldP spid="33835" grpId="1"/>
          <p:bldP spid="33836" grpId="0"/>
          <p:bldP spid="33836" grpId="1"/>
          <p:bldP spid="33837" grpId="0"/>
          <p:bldP spid="33837" grpId="1"/>
          <p:bldP spid="33838" grpId="0"/>
          <p:bldP spid="33838" grpId="1"/>
          <p:bldP spid="33839" grpId="0"/>
          <p:bldP spid="33839" grpId="1"/>
          <p:bldP spid="33840" grpId="0"/>
          <p:bldP spid="33840" grpId="1"/>
          <p:bldP spid="33841" grpId="0"/>
          <p:bldP spid="33841" grpId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Рисунок 56">
            <a:extLst>
              <a:ext uri="{FF2B5EF4-FFF2-40B4-BE49-F238E27FC236}">
                <a16:creationId xmlns:a16="http://schemas.microsoft.com/office/drawing/2014/main" id="{57840541-8F1B-4248-93C5-71A4CEADA8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357813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53" name="Line 13">
            <a:extLst>
              <a:ext uri="{FF2B5EF4-FFF2-40B4-BE49-F238E27FC236}">
                <a16:creationId xmlns:a16="http://schemas.microsoft.com/office/drawing/2014/main" id="{AC1FD2AA-4BDB-4940-B087-F6D2EE7EB5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5591175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4" name="Line 14">
            <a:extLst>
              <a:ext uri="{FF2B5EF4-FFF2-40B4-BE49-F238E27FC236}">
                <a16:creationId xmlns:a16="http://schemas.microsoft.com/office/drawing/2014/main" id="{0CC4EB86-C5ED-F840-957E-D95C2DF0C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4706938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5" name="Line 15">
            <a:extLst>
              <a:ext uri="{FF2B5EF4-FFF2-40B4-BE49-F238E27FC236}">
                <a16:creationId xmlns:a16="http://schemas.microsoft.com/office/drawing/2014/main" id="{A23FCBFC-7585-6348-875D-8572BFDA4E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3822700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6" name="Line 16">
            <a:extLst>
              <a:ext uri="{FF2B5EF4-FFF2-40B4-BE49-F238E27FC236}">
                <a16:creationId xmlns:a16="http://schemas.microsoft.com/office/drawing/2014/main" id="{FDCECD15-9500-1C46-8776-4D5DB513CF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2938463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7" name="Line 29">
            <a:extLst>
              <a:ext uri="{FF2B5EF4-FFF2-40B4-BE49-F238E27FC236}">
                <a16:creationId xmlns:a16="http://schemas.microsoft.com/office/drawing/2014/main" id="{3FF17FC4-D03A-5D45-9E01-23FC69F983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27275" y="4500563"/>
            <a:ext cx="1588" cy="1444625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8" name="Line 30">
            <a:extLst>
              <a:ext uri="{FF2B5EF4-FFF2-40B4-BE49-F238E27FC236}">
                <a16:creationId xmlns:a16="http://schemas.microsoft.com/office/drawing/2014/main" id="{EE0AC545-6F38-4642-8DCA-32B07C3A4E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9388" y="4156075"/>
            <a:ext cx="1587" cy="1789113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59" name="Line 31">
            <a:extLst>
              <a:ext uri="{FF2B5EF4-FFF2-40B4-BE49-F238E27FC236}">
                <a16:creationId xmlns:a16="http://schemas.microsoft.com/office/drawing/2014/main" id="{3D7EDC87-ED47-DA47-942F-7E742958D9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3088" y="4443413"/>
            <a:ext cx="1587" cy="1501775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60" name="Line 32">
            <a:extLst>
              <a:ext uri="{FF2B5EF4-FFF2-40B4-BE49-F238E27FC236}">
                <a16:creationId xmlns:a16="http://schemas.microsoft.com/office/drawing/2014/main" id="{13303F64-0A68-3C4D-B039-F2D1794F9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5200" y="3370263"/>
            <a:ext cx="1588" cy="2574925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61" name="Line 33">
            <a:extLst>
              <a:ext uri="{FF2B5EF4-FFF2-40B4-BE49-F238E27FC236}">
                <a16:creationId xmlns:a16="http://schemas.microsoft.com/office/drawing/2014/main" id="{EAACF9A4-9730-3C4A-B614-529CDD704742}"/>
              </a:ext>
            </a:extLst>
          </p:cNvPr>
          <p:cNvSpPr>
            <a:spLocks noChangeShapeType="1"/>
          </p:cNvSpPr>
          <p:nvPr/>
        </p:nvSpPr>
        <p:spPr bwMode="auto">
          <a:xfrm>
            <a:off x="8977313" y="4916488"/>
            <a:ext cx="1587" cy="1028700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62" name="Line 34">
            <a:extLst>
              <a:ext uri="{FF2B5EF4-FFF2-40B4-BE49-F238E27FC236}">
                <a16:creationId xmlns:a16="http://schemas.microsoft.com/office/drawing/2014/main" id="{1D003307-2AF7-7946-BD90-17C677524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41013" y="5233988"/>
            <a:ext cx="1587" cy="711200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63" name="Line 35">
            <a:extLst>
              <a:ext uri="{FF2B5EF4-FFF2-40B4-BE49-F238E27FC236}">
                <a16:creationId xmlns:a16="http://schemas.microsoft.com/office/drawing/2014/main" id="{4719BA43-16AE-C243-A506-64A845C960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06300" y="3916363"/>
            <a:ext cx="1588" cy="2028825"/>
          </a:xfrm>
          <a:prstGeom prst="line">
            <a:avLst/>
          </a:prstGeom>
          <a:noFill/>
          <a:ln w="1064520" cap="sq">
            <a:solidFill>
              <a:srgbClr val="FFA2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5864" name="Прямоугольник 3">
            <a:extLst>
              <a:ext uri="{FF2B5EF4-FFF2-40B4-BE49-F238E27FC236}">
                <a16:creationId xmlns:a16="http://schemas.microsoft.com/office/drawing/2014/main" id="{32CB9CA8-E46E-8249-B7A4-364A1CA12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7138988"/>
            <a:ext cx="1012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Mon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65" name="Прямоугольник 39">
            <a:extLst>
              <a:ext uri="{FF2B5EF4-FFF2-40B4-BE49-F238E27FC236}">
                <a16:creationId xmlns:a16="http://schemas.microsoft.com/office/drawing/2014/main" id="{0110DCB0-1D0A-D447-9FD8-3201628B8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7138988"/>
            <a:ext cx="879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Tue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66" name="Прямоугольник 40">
            <a:extLst>
              <a:ext uri="{FF2B5EF4-FFF2-40B4-BE49-F238E27FC236}">
                <a16:creationId xmlns:a16="http://schemas.microsoft.com/office/drawing/2014/main" id="{91F86E47-3C73-CF49-8830-BC0CDCBDA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7138988"/>
            <a:ext cx="1076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Wed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67" name="Прямоугольник 41">
            <a:extLst>
              <a:ext uri="{FF2B5EF4-FFF2-40B4-BE49-F238E27FC236}">
                <a16:creationId xmlns:a16="http://schemas.microsoft.com/office/drawing/2014/main" id="{037FCCA9-7F06-8142-A971-5C82E3D5A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700" y="7138988"/>
            <a:ext cx="9017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Thu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68" name="Прямоугольник 42">
            <a:extLst>
              <a:ext uri="{FF2B5EF4-FFF2-40B4-BE49-F238E27FC236}">
                <a16:creationId xmlns:a16="http://schemas.microsoft.com/office/drawing/2014/main" id="{2016739F-3955-D449-A751-4E7EF7024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25" y="7140575"/>
            <a:ext cx="676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Fri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69" name="Прямоугольник 43">
            <a:extLst>
              <a:ext uri="{FF2B5EF4-FFF2-40B4-BE49-F238E27FC236}">
                <a16:creationId xmlns:a16="http://schemas.microsoft.com/office/drawing/2014/main" id="{EBE3C1CC-A458-FB4C-AAF8-CE859B5FC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44138" y="7138988"/>
            <a:ext cx="790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Sat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70" name="Прямоугольник 44">
            <a:extLst>
              <a:ext uri="{FF2B5EF4-FFF2-40B4-BE49-F238E27FC236}">
                <a16:creationId xmlns:a16="http://schemas.microsoft.com/office/drawing/2014/main" id="{428D1ADA-DD70-A040-80D2-797206D4A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2275" y="7138988"/>
            <a:ext cx="908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Sun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35871" name="Прямоугольник 4">
            <a:extLst>
              <a:ext uri="{FF2B5EF4-FFF2-40B4-BE49-F238E27FC236}">
                <a16:creationId xmlns:a16="http://schemas.microsoft.com/office/drawing/2014/main" id="{5682B3AB-D551-1C43-9442-3E748D86D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2752725"/>
            <a:ext cx="5857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2" name="Прямоугольник 46">
            <a:extLst>
              <a:ext uri="{FF2B5EF4-FFF2-40B4-BE49-F238E27FC236}">
                <a16:creationId xmlns:a16="http://schemas.microsoft.com/office/drawing/2014/main" id="{1588A580-0274-524F-A5AE-0E446C761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3652838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3" name="Прямоугольник 47">
            <a:extLst>
              <a:ext uri="{FF2B5EF4-FFF2-40B4-BE49-F238E27FC236}">
                <a16:creationId xmlns:a16="http://schemas.microsoft.com/office/drawing/2014/main" id="{32BB862C-1C8F-024F-8802-7F324C091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4549775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4" name="Прямоугольник 48">
            <a:extLst>
              <a:ext uri="{FF2B5EF4-FFF2-40B4-BE49-F238E27FC236}">
                <a16:creationId xmlns:a16="http://schemas.microsoft.com/office/drawing/2014/main" id="{11E84813-06DE-384A-992E-7583278EA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" y="5446713"/>
            <a:ext cx="446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</a:p>
        </p:txBody>
      </p:sp>
      <p:sp>
        <p:nvSpPr>
          <p:cNvPr id="35875" name="Прямоугольник 49">
            <a:extLst>
              <a:ext uri="{FF2B5EF4-FFF2-40B4-BE49-F238E27FC236}">
                <a16:creationId xmlns:a16="http://schemas.microsoft.com/office/drawing/2014/main" id="{1A1626B9-C90B-FB42-93B2-23A39F868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0" y="2768600"/>
            <a:ext cx="5857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6" name="Прямоугольник 50">
            <a:extLst>
              <a:ext uri="{FF2B5EF4-FFF2-40B4-BE49-F238E27FC236}">
                <a16:creationId xmlns:a16="http://schemas.microsoft.com/office/drawing/2014/main" id="{34759027-BD47-0440-B282-3C13189F9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6925" y="3649663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7" name="Прямоугольник 51">
            <a:extLst>
              <a:ext uri="{FF2B5EF4-FFF2-40B4-BE49-F238E27FC236}">
                <a16:creationId xmlns:a16="http://schemas.microsoft.com/office/drawing/2014/main" id="{1AE337B3-482A-6248-BFDC-9D5D2CFE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4700" y="4549775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5878" name="Прямоугольник 52">
            <a:extLst>
              <a:ext uri="{FF2B5EF4-FFF2-40B4-BE49-F238E27FC236}">
                <a16:creationId xmlns:a16="http://schemas.microsoft.com/office/drawing/2014/main" id="{C3356A20-0440-7344-BBED-1D83E6884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0" y="5430838"/>
            <a:ext cx="446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</a:p>
        </p:txBody>
      </p:sp>
      <p:sp>
        <p:nvSpPr>
          <p:cNvPr id="35879" name="Прямоугольник 5">
            <a:extLst>
              <a:ext uri="{FF2B5EF4-FFF2-40B4-BE49-F238E27FC236}">
                <a16:creationId xmlns:a16="http://schemas.microsoft.com/office/drawing/2014/main" id="{E8FE275A-02A9-174D-9F1D-4A42C8974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338" y="4114800"/>
            <a:ext cx="5222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141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0" name="Прямоугольник 54">
            <a:extLst>
              <a:ext uri="{FF2B5EF4-FFF2-40B4-BE49-F238E27FC236}">
                <a16:creationId xmlns:a16="http://schemas.microsoft.com/office/drawing/2014/main" id="{23A67F4B-77E5-A242-AE13-A8F8144AE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863" y="3773488"/>
            <a:ext cx="554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157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1" name="Прямоугольник 55">
            <a:extLst>
              <a:ext uri="{FF2B5EF4-FFF2-40B4-BE49-F238E27FC236}">
                <a16:creationId xmlns:a16="http://schemas.microsoft.com/office/drawing/2014/main" id="{A0D52BF1-BDE3-3849-A9D6-BE8057CF7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4062413"/>
            <a:ext cx="5699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145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2" name="Прямоугольник 56">
            <a:extLst>
              <a:ext uri="{FF2B5EF4-FFF2-40B4-BE49-F238E27FC236}">
                <a16:creationId xmlns:a16="http://schemas.microsoft.com/office/drawing/2014/main" id="{6F0D3328-6AB2-FF4B-9C9A-41311BE29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2463" y="2994025"/>
            <a:ext cx="6254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209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3" name="Прямоугольник 57">
            <a:extLst>
              <a:ext uri="{FF2B5EF4-FFF2-40B4-BE49-F238E27FC236}">
                <a16:creationId xmlns:a16="http://schemas.microsoft.com/office/drawing/2014/main" id="{C92A3ED4-5B26-5A46-8C4B-735844FAC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5213" y="4519613"/>
            <a:ext cx="5461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122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4" name="Прямоугольник 58">
            <a:extLst>
              <a:ext uri="{FF2B5EF4-FFF2-40B4-BE49-F238E27FC236}">
                <a16:creationId xmlns:a16="http://schemas.microsoft.com/office/drawing/2014/main" id="{5DDBC64D-C08B-4643-9D6B-8FD08F073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913" y="4824413"/>
            <a:ext cx="5889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100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5" name="Прямоугольник 59">
            <a:extLst>
              <a:ext uri="{FF2B5EF4-FFF2-40B4-BE49-F238E27FC236}">
                <a16:creationId xmlns:a16="http://schemas.microsoft.com/office/drawing/2014/main" id="{D84B69AF-30AA-4A4D-AD22-52FB831B1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28488" y="3589338"/>
            <a:ext cx="554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b="1">
                <a:solidFill>
                  <a:srgbClr val="FFFFFF"/>
                </a:solidFill>
                <a:latin typeface="Montserrat" panose="02000505000000020004" pitchFamily="2" charset="77"/>
              </a:rPr>
              <a:t>172</a:t>
            </a:r>
            <a:endParaRPr lang="en-UA" altLang="en-UA">
              <a:solidFill>
                <a:srgbClr val="FFFFFF"/>
              </a:solidFill>
              <a:latin typeface="Montserrat" panose="02000505000000020004" pitchFamily="2" charset="77"/>
            </a:endParaRPr>
          </a:p>
        </p:txBody>
      </p:sp>
      <p:sp>
        <p:nvSpPr>
          <p:cNvPr id="35886" name="Прямоугольник 6">
            <a:extLst>
              <a:ext uri="{FF2B5EF4-FFF2-40B4-BE49-F238E27FC236}">
                <a16:creationId xmlns:a16="http://schemas.microsoft.com/office/drawing/2014/main" id="{E6E21449-1940-864D-8FAF-9C647C3E1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6123" y="658813"/>
            <a:ext cx="1078418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Weekly Report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750" fill="hold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750" fill="hold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50" fill="hold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50" fill="hold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750" fill="hold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750" fill="hold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1000"/>
                                            <p:tgtEl>
                                              <p:spTgt spid="358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1000"/>
                                            <p:tgtEl>
                                              <p:spTgt spid="358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1000"/>
                                            <p:tgtEl>
                                              <p:spTgt spid="358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6" dur="1000"/>
                                            <p:tgtEl>
                                              <p:spTgt spid="358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78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0" dur="1000" fill="hold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1" dur="1000" fill="hold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4" dur="1000" fill="hold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5" dur="1000" fill="hold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8" dur="1000" fill="hold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9" dur="1000" fill="hold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2" dur="1000" fill="hold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3" dur="1000" fill="hold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6" dur="1000" fill="hold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7" dur="1000" fill="hold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0" dur="1000" fill="hold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1" dur="1000" fill="hold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4" dur="1000" fill="hold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5" dur="1000" fill="hold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107" presetID="2" presetClass="entr" presetSubtype="1" de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1000" fill="hold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1000" fill="hold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358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8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358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358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358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8" dur="500"/>
                                            <p:tgtEl>
                                              <p:spTgt spid="358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" dur="500"/>
                                            <p:tgtEl>
                                              <p:spTgt spid="358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2" fill="hold">
                          <p:stCondLst>
                            <p:cond delay="indefinite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" presetClass="exit" presetSubtype="8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1" dur="1000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1000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5" dur="1000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9" dur="1000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1000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3" dur="1000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1000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750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750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750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750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750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750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750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5" dur="750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750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9" dur="750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750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3" dur="750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750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7" dur="750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750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1" dur="750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750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5" dur="750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750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9" dur="750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750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3" dur="750"/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750"/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7" dur="750"/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8" dur="750"/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1" dur="750"/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2" dur="750"/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5" dur="750"/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6" dur="750"/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9" dur="750"/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0" dur="750"/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3" dur="750"/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4" dur="750"/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7" dur="750"/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8" dur="750"/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1" dur="750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750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5" dur="750"/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6" dur="750"/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9" dur="750"/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0" dur="750"/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3" dur="750"/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4" dur="750"/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7" dur="750"/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8" dur="750"/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853" grpId="0" animBg="1"/>
          <p:bldP spid="35853" grpId="1" animBg="1"/>
          <p:bldP spid="35854" grpId="0" animBg="1"/>
          <p:bldP spid="35854" grpId="1" animBg="1"/>
          <p:bldP spid="35855" grpId="0" animBg="1"/>
          <p:bldP spid="35855" grpId="1" animBg="1"/>
          <p:bldP spid="35856" grpId="0" animBg="1"/>
          <p:bldP spid="35856" grpId="1" animBg="1"/>
          <p:bldP spid="35857" grpId="0" animBg="1"/>
          <p:bldP spid="35857" grpId="1" animBg="1"/>
          <p:bldP spid="35858" grpId="0" animBg="1"/>
          <p:bldP spid="35858" grpId="1" animBg="1"/>
          <p:bldP spid="35859" grpId="0" animBg="1"/>
          <p:bldP spid="35859" grpId="1" animBg="1"/>
          <p:bldP spid="35860" grpId="0" animBg="1"/>
          <p:bldP spid="35860" grpId="1" animBg="1"/>
          <p:bldP spid="35861" grpId="0" animBg="1"/>
          <p:bldP spid="35861" grpId="1" animBg="1"/>
          <p:bldP spid="35862" grpId="0" animBg="1"/>
          <p:bldP spid="35862" grpId="1" animBg="1"/>
          <p:bldP spid="35863" grpId="0" animBg="1"/>
          <p:bldP spid="35863" grpId="1" animBg="1"/>
          <p:bldP spid="35864" grpId="0"/>
          <p:bldP spid="35864" grpId="1"/>
          <p:bldP spid="35865" grpId="0"/>
          <p:bldP spid="35865" grpId="1"/>
          <p:bldP spid="35866" grpId="0"/>
          <p:bldP spid="35866" grpId="1"/>
          <p:bldP spid="35867" grpId="0"/>
          <p:bldP spid="35867" grpId="1"/>
          <p:bldP spid="35868" grpId="0"/>
          <p:bldP spid="35868" grpId="1"/>
          <p:bldP spid="35869" grpId="0"/>
          <p:bldP spid="35869" grpId="1"/>
          <p:bldP spid="35870" grpId="0"/>
          <p:bldP spid="35870" grpId="1"/>
          <p:bldP spid="35871" grpId="0"/>
          <p:bldP spid="35871" grpId="1"/>
          <p:bldP spid="35872" grpId="0"/>
          <p:bldP spid="35872" grpId="1"/>
          <p:bldP spid="35873" grpId="0"/>
          <p:bldP spid="35873" grpId="1"/>
          <p:bldP spid="35874" grpId="0"/>
          <p:bldP spid="35874" grpId="1"/>
          <p:bldP spid="35875" grpId="0"/>
          <p:bldP spid="35875" grpId="1"/>
          <p:bldP spid="35876" grpId="0"/>
          <p:bldP spid="35876" grpId="1"/>
          <p:bldP spid="35877" grpId="0"/>
          <p:bldP spid="35877" grpId="1"/>
          <p:bldP spid="35878" grpId="0"/>
          <p:bldP spid="35878" grpId="1"/>
          <p:bldP spid="35879" grpId="0"/>
          <p:bldP spid="35879" grpId="1"/>
          <p:bldP spid="35880" grpId="0"/>
          <p:bldP spid="35880" grpId="1"/>
          <p:bldP spid="35881" grpId="0"/>
          <p:bldP spid="35881" grpId="1"/>
          <p:bldP spid="35882" grpId="0"/>
          <p:bldP spid="35882" grpId="1"/>
          <p:bldP spid="35883" grpId="0"/>
          <p:bldP spid="35883" grpId="1"/>
          <p:bldP spid="35884" grpId="0"/>
          <p:bldP spid="35884" grpId="1"/>
          <p:bldP spid="35885" grpId="0"/>
          <p:bldP spid="35885" grpId="1"/>
          <p:bldP spid="35886" grpId="0"/>
          <p:bldP spid="35886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1000"/>
                                            <p:tgtEl>
                                              <p:spTgt spid="358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1000"/>
                                            <p:tgtEl>
                                              <p:spTgt spid="358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1000"/>
                                            <p:tgtEl>
                                              <p:spTgt spid="358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6" dur="1000"/>
                                            <p:tgtEl>
                                              <p:spTgt spid="358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78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1000" fill="hold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1000" fill="hold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000" fill="hold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1000" fill="hold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1000" fill="hold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1000" fill="hold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1000" fill="hold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1000" fill="hold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1000" fill="hold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1000" fill="hold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107" presetID="2" presetClass="entr" presetSubtype="1" de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1000" fill="hold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1000" fill="hold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358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8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358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358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358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8" dur="500"/>
                                            <p:tgtEl>
                                              <p:spTgt spid="358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" dur="500"/>
                                            <p:tgtEl>
                                              <p:spTgt spid="358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2" fill="hold">
                          <p:stCondLst>
                            <p:cond delay="indefinite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" presetClass="exit" presetSubtype="8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1" dur="1000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1000"/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5" dur="1000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/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9" dur="1000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1000"/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3" dur="1000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1000"/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5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750"/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750"/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750"/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750"/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750"/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750"/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750"/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5" dur="750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750"/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9" dur="750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750"/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3" dur="750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750"/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7" dur="750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750"/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1" dur="750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750"/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5" dur="750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750"/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9" dur="750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750"/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3" dur="750"/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750"/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7" dur="750"/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8" dur="750"/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1" dur="750"/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2" dur="750"/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5" dur="750"/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6" dur="750"/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9" dur="750"/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0" dur="750"/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3" dur="750"/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4" dur="750"/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7" dur="750"/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8" dur="750"/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1" dur="750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750"/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5" dur="750"/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6" dur="750"/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9" dur="750"/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0" dur="750"/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3" dur="750"/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4" dur="750"/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7" dur="750"/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8" dur="750"/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58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853" grpId="0" animBg="1"/>
          <p:bldP spid="35853" grpId="1" animBg="1"/>
          <p:bldP spid="35854" grpId="0" animBg="1"/>
          <p:bldP spid="35854" grpId="1" animBg="1"/>
          <p:bldP spid="35855" grpId="0" animBg="1"/>
          <p:bldP spid="35855" grpId="1" animBg="1"/>
          <p:bldP spid="35856" grpId="0" animBg="1"/>
          <p:bldP spid="35856" grpId="1" animBg="1"/>
          <p:bldP spid="35857" grpId="0" animBg="1"/>
          <p:bldP spid="35857" grpId="1" animBg="1"/>
          <p:bldP spid="35858" grpId="0" animBg="1"/>
          <p:bldP spid="35858" grpId="1" animBg="1"/>
          <p:bldP spid="35859" grpId="0" animBg="1"/>
          <p:bldP spid="35859" grpId="1" animBg="1"/>
          <p:bldP spid="35860" grpId="0" animBg="1"/>
          <p:bldP spid="35860" grpId="1" animBg="1"/>
          <p:bldP spid="35861" grpId="0" animBg="1"/>
          <p:bldP spid="35861" grpId="1" animBg="1"/>
          <p:bldP spid="35862" grpId="0" animBg="1"/>
          <p:bldP spid="35862" grpId="1" animBg="1"/>
          <p:bldP spid="35863" grpId="0" animBg="1"/>
          <p:bldP spid="35863" grpId="1" animBg="1"/>
          <p:bldP spid="35864" grpId="0"/>
          <p:bldP spid="35864" grpId="1"/>
          <p:bldP spid="35865" grpId="0"/>
          <p:bldP spid="35865" grpId="1"/>
          <p:bldP spid="35866" grpId="0"/>
          <p:bldP spid="35866" grpId="1"/>
          <p:bldP spid="35867" grpId="0"/>
          <p:bldP spid="35867" grpId="1"/>
          <p:bldP spid="35868" grpId="0"/>
          <p:bldP spid="35868" grpId="1"/>
          <p:bldP spid="35869" grpId="0"/>
          <p:bldP spid="35869" grpId="1"/>
          <p:bldP spid="35870" grpId="0"/>
          <p:bldP spid="35870" grpId="1"/>
          <p:bldP spid="35871" grpId="0"/>
          <p:bldP spid="35871" grpId="1"/>
          <p:bldP spid="35872" grpId="0"/>
          <p:bldP spid="35872" grpId="1"/>
          <p:bldP spid="35873" grpId="0"/>
          <p:bldP spid="35873" grpId="1"/>
          <p:bldP spid="35874" grpId="0"/>
          <p:bldP spid="35874" grpId="1"/>
          <p:bldP spid="35875" grpId="0"/>
          <p:bldP spid="35875" grpId="1"/>
          <p:bldP spid="35876" grpId="0"/>
          <p:bldP spid="35876" grpId="1"/>
          <p:bldP spid="35877" grpId="0"/>
          <p:bldP spid="35877" grpId="1"/>
          <p:bldP spid="35878" grpId="0"/>
          <p:bldP spid="35878" grpId="1"/>
          <p:bldP spid="35879" grpId="0"/>
          <p:bldP spid="35879" grpId="1"/>
          <p:bldP spid="35880" grpId="0"/>
          <p:bldP spid="35880" grpId="1"/>
          <p:bldP spid="35881" grpId="0"/>
          <p:bldP spid="35881" grpId="1"/>
          <p:bldP spid="35882" grpId="0"/>
          <p:bldP spid="35882" grpId="1"/>
          <p:bldP spid="35883" grpId="0"/>
          <p:bldP spid="35883" grpId="1"/>
          <p:bldP spid="35884" grpId="0"/>
          <p:bldP spid="35884" grpId="1"/>
          <p:bldP spid="35885" grpId="0"/>
          <p:bldP spid="35885" grpId="1"/>
          <p:bldP spid="35886" grpId="0"/>
          <p:bldP spid="35886" grpId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Рисунок 56">
            <a:extLst>
              <a:ext uri="{FF2B5EF4-FFF2-40B4-BE49-F238E27FC236}">
                <a16:creationId xmlns:a16="http://schemas.microsoft.com/office/drawing/2014/main" id="{6280AEFC-B481-2B42-B96A-3A34CD9A65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813" y="4889500"/>
            <a:ext cx="14630401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01" name="Line 13">
            <a:extLst>
              <a:ext uri="{FF2B5EF4-FFF2-40B4-BE49-F238E27FC236}">
                <a16:creationId xmlns:a16="http://schemas.microsoft.com/office/drawing/2014/main" id="{8D13EBD9-440A-B646-A03C-78F9B78D815F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5421313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7902" name="Line 14">
            <a:extLst>
              <a:ext uri="{FF2B5EF4-FFF2-40B4-BE49-F238E27FC236}">
                <a16:creationId xmlns:a16="http://schemas.microsoft.com/office/drawing/2014/main" id="{796D6FA5-5BE4-DF42-8337-5EE185C88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4491038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7903" name="Line 15">
            <a:extLst>
              <a:ext uri="{FF2B5EF4-FFF2-40B4-BE49-F238E27FC236}">
                <a16:creationId xmlns:a16="http://schemas.microsoft.com/office/drawing/2014/main" id="{98C10A9A-4B0A-8041-9CF9-84633CFDF9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3560763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7904" name="Freeform 16">
            <a:extLst>
              <a:ext uri="{FF2B5EF4-FFF2-40B4-BE49-F238E27FC236}">
                <a16:creationId xmlns:a16="http://schemas.microsoft.com/office/drawing/2014/main" id="{DA1F4823-9360-2A4C-8DC4-E8B398C12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788" y="3898900"/>
            <a:ext cx="11887200" cy="1365250"/>
          </a:xfrm>
          <a:custGeom>
            <a:avLst/>
            <a:gdLst>
              <a:gd name="T0" fmla="*/ 0 w 33019"/>
              <a:gd name="T1" fmla="*/ 2147483646 h 3792"/>
              <a:gd name="T2" fmla="*/ 2147483646 w 33019"/>
              <a:gd name="T3" fmla="*/ 2147483646 h 3792"/>
              <a:gd name="T4" fmla="*/ 2147483646 w 33019"/>
              <a:gd name="T5" fmla="*/ 2147483646 h 3792"/>
              <a:gd name="T6" fmla="*/ 2147483646 w 33019"/>
              <a:gd name="T7" fmla="*/ 2147483646 h 3792"/>
              <a:gd name="T8" fmla="*/ 2147483646 w 33019"/>
              <a:gd name="T9" fmla="*/ 2147483646 h 3792"/>
              <a:gd name="T10" fmla="*/ 2147483646 w 33019"/>
              <a:gd name="T11" fmla="*/ 2147483646 h 3792"/>
              <a:gd name="T12" fmla="*/ 2147483646 w 33019"/>
              <a:gd name="T13" fmla="*/ 2147483646 h 3792"/>
              <a:gd name="T14" fmla="*/ 2147483646 w 33019"/>
              <a:gd name="T15" fmla="*/ 2147483646 h 3792"/>
              <a:gd name="T16" fmla="*/ 2147483646 w 33019"/>
              <a:gd name="T17" fmla="*/ 2147483646 h 3792"/>
              <a:gd name="T18" fmla="*/ 2147483646 w 33019"/>
              <a:gd name="T19" fmla="*/ 2147483646 h 3792"/>
              <a:gd name="T20" fmla="*/ 2147483646 w 33019"/>
              <a:gd name="T21" fmla="*/ 2147483646 h 3792"/>
              <a:gd name="T22" fmla="*/ 2147483646 w 33019"/>
              <a:gd name="T23" fmla="*/ 2147483646 h 3792"/>
              <a:gd name="T24" fmla="*/ 2147483646 w 33019"/>
              <a:gd name="T25" fmla="*/ 2147483646 h 379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019" h="3792">
                <a:moveTo>
                  <a:pt x="0" y="308"/>
                </a:moveTo>
                <a:lnTo>
                  <a:pt x="2128" y="1501"/>
                </a:lnTo>
                <a:cubicBezTo>
                  <a:pt x="3709" y="2388"/>
                  <a:pt x="5583" y="2594"/>
                  <a:pt x="7319" y="2071"/>
                </a:cubicBezTo>
                <a:lnTo>
                  <a:pt x="8772" y="1633"/>
                </a:lnTo>
                <a:cubicBezTo>
                  <a:pt x="10211" y="1200"/>
                  <a:pt x="11753" y="1264"/>
                  <a:pt x="13151" y="1817"/>
                </a:cubicBezTo>
                <a:lnTo>
                  <a:pt x="15392" y="2703"/>
                </a:lnTo>
                <a:cubicBezTo>
                  <a:pt x="15707" y="2827"/>
                  <a:pt x="16031" y="2928"/>
                  <a:pt x="16361" y="3003"/>
                </a:cubicBezTo>
                <a:lnTo>
                  <a:pt x="18519" y="3495"/>
                </a:lnTo>
                <a:cubicBezTo>
                  <a:pt x="19814" y="3791"/>
                  <a:pt x="21169" y="3693"/>
                  <a:pt x="22408" y="3214"/>
                </a:cubicBezTo>
                <a:lnTo>
                  <a:pt x="23510" y="2788"/>
                </a:lnTo>
                <a:cubicBezTo>
                  <a:pt x="24111" y="2556"/>
                  <a:pt x="24675" y="2238"/>
                  <a:pt x="25185" y="1844"/>
                </a:cubicBezTo>
                <a:cubicBezTo>
                  <a:pt x="27275" y="230"/>
                  <a:pt x="30120" y="0"/>
                  <a:pt x="32442" y="1256"/>
                </a:cubicBezTo>
                <a:lnTo>
                  <a:pt x="33018" y="1568"/>
                </a:lnTo>
              </a:path>
            </a:pathLst>
          </a:custGeom>
          <a:noFill/>
          <a:ln w="48240" cap="rnd">
            <a:solidFill>
              <a:srgbClr val="FF008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7905" name="Freeform 17">
            <a:extLst>
              <a:ext uri="{FF2B5EF4-FFF2-40B4-BE49-F238E27FC236}">
                <a16:creationId xmlns:a16="http://schemas.microsoft.com/office/drawing/2014/main" id="{CE41A139-B2D6-C14B-A1A1-5FABA010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788" y="3309938"/>
            <a:ext cx="11887200" cy="1841500"/>
          </a:xfrm>
          <a:custGeom>
            <a:avLst/>
            <a:gdLst>
              <a:gd name="T0" fmla="*/ 0 w 33019"/>
              <a:gd name="T1" fmla="*/ 2147483646 h 5116"/>
              <a:gd name="T2" fmla="*/ 2147483646 w 33019"/>
              <a:gd name="T3" fmla="*/ 2147483646 h 5116"/>
              <a:gd name="T4" fmla="*/ 2147483646 w 33019"/>
              <a:gd name="T5" fmla="*/ 2147483646 h 5116"/>
              <a:gd name="T6" fmla="*/ 2147483646 w 33019"/>
              <a:gd name="T7" fmla="*/ 2147483646 h 5116"/>
              <a:gd name="T8" fmla="*/ 2147483646 w 33019"/>
              <a:gd name="T9" fmla="*/ 2147483646 h 5116"/>
              <a:gd name="T10" fmla="*/ 2147483646 w 33019"/>
              <a:gd name="T11" fmla="*/ 2147483646 h 5116"/>
              <a:gd name="T12" fmla="*/ 2147483646 w 33019"/>
              <a:gd name="T13" fmla="*/ 2147483646 h 5116"/>
              <a:gd name="T14" fmla="*/ 2147483646 w 33019"/>
              <a:gd name="T15" fmla="*/ 2147483646 h 5116"/>
              <a:gd name="T16" fmla="*/ 2147483646 w 33019"/>
              <a:gd name="T17" fmla="*/ 2147483646 h 5116"/>
              <a:gd name="T18" fmla="*/ 2147483646 w 33019"/>
              <a:gd name="T19" fmla="*/ 2147483646 h 5116"/>
              <a:gd name="T20" fmla="*/ 2147483646 w 33019"/>
              <a:gd name="T21" fmla="*/ 2147483646 h 5116"/>
              <a:gd name="T22" fmla="*/ 2147483646 w 33019"/>
              <a:gd name="T23" fmla="*/ 2147483646 h 5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019" h="5116">
                <a:moveTo>
                  <a:pt x="0" y="2562"/>
                </a:moveTo>
                <a:lnTo>
                  <a:pt x="5312" y="2682"/>
                </a:lnTo>
                <a:cubicBezTo>
                  <a:pt x="6112" y="2701"/>
                  <a:pt x="6905" y="2525"/>
                  <a:pt x="7623" y="2172"/>
                </a:cubicBezTo>
                <a:lnTo>
                  <a:pt x="10212" y="894"/>
                </a:lnTo>
                <a:cubicBezTo>
                  <a:pt x="12023" y="0"/>
                  <a:pt x="14195" y="291"/>
                  <a:pt x="15706" y="1631"/>
                </a:cubicBezTo>
                <a:lnTo>
                  <a:pt x="16280" y="2140"/>
                </a:lnTo>
                <a:cubicBezTo>
                  <a:pt x="17456" y="3182"/>
                  <a:pt x="19058" y="3606"/>
                  <a:pt x="20597" y="3283"/>
                </a:cubicBezTo>
                <a:lnTo>
                  <a:pt x="21395" y="3115"/>
                </a:lnTo>
                <a:cubicBezTo>
                  <a:pt x="22631" y="2855"/>
                  <a:pt x="23919" y="3075"/>
                  <a:pt x="24998" y="3731"/>
                </a:cubicBezTo>
                <a:cubicBezTo>
                  <a:pt x="27274" y="5115"/>
                  <a:pt x="30237" y="4456"/>
                  <a:pt x="31714" y="2239"/>
                </a:cubicBezTo>
                <a:lnTo>
                  <a:pt x="33018" y="280"/>
                </a:lnTo>
              </a:path>
            </a:pathLst>
          </a:custGeom>
          <a:noFill/>
          <a:ln w="48240" cap="rnd">
            <a:solidFill>
              <a:srgbClr val="62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 dirty="0"/>
          </a:p>
        </p:txBody>
      </p:sp>
      <p:sp>
        <p:nvSpPr>
          <p:cNvPr id="37906" name="Freeform 18">
            <a:extLst>
              <a:ext uri="{FF2B5EF4-FFF2-40B4-BE49-F238E27FC236}">
                <a16:creationId xmlns:a16="http://schemas.microsoft.com/office/drawing/2014/main" id="{522DE282-7BE7-5248-8724-3E56FCEE7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788" y="4872038"/>
            <a:ext cx="11887200" cy="925512"/>
          </a:xfrm>
          <a:custGeom>
            <a:avLst/>
            <a:gdLst>
              <a:gd name="T0" fmla="*/ 0 w 33019"/>
              <a:gd name="T1" fmla="*/ 2147483646 h 2573"/>
              <a:gd name="T2" fmla="*/ 2147483646 w 33019"/>
              <a:gd name="T3" fmla="*/ 2147483646 h 2573"/>
              <a:gd name="T4" fmla="*/ 2147483646 w 33019"/>
              <a:gd name="T5" fmla="*/ 2147483646 h 2573"/>
              <a:gd name="T6" fmla="*/ 2147483646 w 33019"/>
              <a:gd name="T7" fmla="*/ 2147483646 h 2573"/>
              <a:gd name="T8" fmla="*/ 2147483646 w 33019"/>
              <a:gd name="T9" fmla="*/ 2147483646 h 2573"/>
              <a:gd name="T10" fmla="*/ 2147483646 w 33019"/>
              <a:gd name="T11" fmla="*/ 2147483646 h 2573"/>
              <a:gd name="T12" fmla="*/ 2147483646 w 33019"/>
              <a:gd name="T13" fmla="*/ 2147483646 h 2573"/>
              <a:gd name="T14" fmla="*/ 2147483646 w 33019"/>
              <a:gd name="T15" fmla="*/ 2147483646 h 2573"/>
              <a:gd name="T16" fmla="*/ 2147483646 w 33019"/>
              <a:gd name="T17" fmla="*/ 2147483646 h 2573"/>
              <a:gd name="T18" fmla="*/ 2147483646 w 33019"/>
              <a:gd name="T19" fmla="*/ 2147483646 h 2573"/>
              <a:gd name="T20" fmla="*/ 2147483646 w 33019"/>
              <a:gd name="T21" fmla="*/ 2147483646 h 2573"/>
              <a:gd name="T22" fmla="*/ 2147483646 w 33019"/>
              <a:gd name="T23" fmla="*/ 2147483646 h 257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019" h="2573">
                <a:moveTo>
                  <a:pt x="0" y="1067"/>
                </a:moveTo>
                <a:lnTo>
                  <a:pt x="3489" y="491"/>
                </a:lnTo>
                <a:cubicBezTo>
                  <a:pt x="4993" y="244"/>
                  <a:pt x="6536" y="501"/>
                  <a:pt x="7877" y="1225"/>
                </a:cubicBezTo>
                <a:cubicBezTo>
                  <a:pt x="9751" y="2235"/>
                  <a:pt x="11987" y="2322"/>
                  <a:pt x="13934" y="1460"/>
                </a:cubicBezTo>
                <a:lnTo>
                  <a:pt x="15582" y="729"/>
                </a:lnTo>
                <a:cubicBezTo>
                  <a:pt x="16857" y="164"/>
                  <a:pt x="18274" y="0"/>
                  <a:pt x="19645" y="259"/>
                </a:cubicBezTo>
                <a:lnTo>
                  <a:pt x="22372" y="773"/>
                </a:lnTo>
                <a:cubicBezTo>
                  <a:pt x="22839" y="861"/>
                  <a:pt x="23296" y="997"/>
                  <a:pt x="23735" y="1179"/>
                </a:cubicBezTo>
                <a:lnTo>
                  <a:pt x="25250" y="1808"/>
                </a:lnTo>
                <a:cubicBezTo>
                  <a:pt x="27092" y="2572"/>
                  <a:pt x="29174" y="2500"/>
                  <a:pt x="30959" y="1611"/>
                </a:cubicBezTo>
                <a:lnTo>
                  <a:pt x="33018" y="585"/>
                </a:lnTo>
              </a:path>
            </a:pathLst>
          </a:custGeom>
          <a:noFill/>
          <a:ln w="48240" cap="rnd">
            <a:solidFill>
              <a:srgbClr val="00A7F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D8DE015-B690-ED45-82BC-7D3E3FBE85D0}"/>
              </a:ext>
            </a:extLst>
          </p:cNvPr>
          <p:cNvGrpSpPr/>
          <p:nvPr/>
        </p:nvGrpSpPr>
        <p:grpSpPr>
          <a:xfrm>
            <a:off x="1519238" y="6986588"/>
            <a:ext cx="736600" cy="825500"/>
            <a:chOff x="1519238" y="6986588"/>
            <a:chExt cx="736600" cy="825500"/>
          </a:xfrm>
        </p:grpSpPr>
        <p:sp>
          <p:nvSpPr>
            <p:cNvPr id="37910" name="Прямоугольник 6">
              <a:extLst>
                <a:ext uri="{FF2B5EF4-FFF2-40B4-BE49-F238E27FC236}">
                  <a16:creationId xmlns:a16="http://schemas.microsoft.com/office/drawing/2014/main" id="{2E00B115-5CE4-E54C-A4F8-A846475E1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238" y="6986588"/>
              <a:ext cx="7366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Wed</a:t>
              </a:r>
            </a:p>
          </p:txBody>
        </p:sp>
        <p:sp>
          <p:nvSpPr>
            <p:cNvPr id="37918" name="Прямоугольник 71">
              <a:extLst>
                <a:ext uri="{FF2B5EF4-FFF2-40B4-BE49-F238E27FC236}">
                  <a16:creationId xmlns:a16="http://schemas.microsoft.com/office/drawing/2014/main" id="{CD0E1DD4-93F6-4C43-854C-B45B41874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588" y="7350125"/>
              <a:ext cx="549275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>
                  <a:latin typeface="Montserrat" panose="02000505000000020004" pitchFamily="2" charset="77"/>
                </a:rPr>
                <a:t>5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80C66DA-BE93-D140-B2C5-7BE86EBE84E0}"/>
              </a:ext>
            </a:extLst>
          </p:cNvPr>
          <p:cNvGrpSpPr/>
          <p:nvPr/>
        </p:nvGrpSpPr>
        <p:grpSpPr>
          <a:xfrm>
            <a:off x="3130550" y="6986588"/>
            <a:ext cx="630238" cy="825500"/>
            <a:chOff x="3130550" y="6986588"/>
            <a:chExt cx="630238" cy="825500"/>
          </a:xfrm>
        </p:grpSpPr>
        <p:sp>
          <p:nvSpPr>
            <p:cNvPr id="37911" name="Прямоугольник 7">
              <a:extLst>
                <a:ext uri="{FF2B5EF4-FFF2-40B4-BE49-F238E27FC236}">
                  <a16:creationId xmlns:a16="http://schemas.microsoft.com/office/drawing/2014/main" id="{D837806A-F892-7243-87FC-84BB34CBB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550" y="6986588"/>
              <a:ext cx="6286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Thu</a:t>
              </a:r>
            </a:p>
          </p:txBody>
        </p:sp>
        <p:sp>
          <p:nvSpPr>
            <p:cNvPr id="37919" name="Прямоугольник 73">
              <a:extLst>
                <a:ext uri="{FF2B5EF4-FFF2-40B4-BE49-F238E27FC236}">
                  <a16:creationId xmlns:a16="http://schemas.microsoft.com/office/drawing/2014/main" id="{34139CDB-8703-1841-B8A3-C8F6CA75A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7350125"/>
              <a:ext cx="56038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6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5DE530DD-7E8A-2D44-9009-4C93C761E8A5}"/>
              </a:ext>
            </a:extLst>
          </p:cNvPr>
          <p:cNvGrpSpPr/>
          <p:nvPr/>
        </p:nvGrpSpPr>
        <p:grpSpPr>
          <a:xfrm>
            <a:off x="4737100" y="6986588"/>
            <a:ext cx="557213" cy="825500"/>
            <a:chOff x="4737100" y="6986588"/>
            <a:chExt cx="557213" cy="825500"/>
          </a:xfrm>
        </p:grpSpPr>
        <p:sp>
          <p:nvSpPr>
            <p:cNvPr id="37912" name="Прямоугольник 8">
              <a:extLst>
                <a:ext uri="{FF2B5EF4-FFF2-40B4-BE49-F238E27FC236}">
                  <a16:creationId xmlns:a16="http://schemas.microsoft.com/office/drawing/2014/main" id="{31EC6A36-C2CC-AA48-B51D-73A9CB117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6986588"/>
              <a:ext cx="487363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Fri</a:t>
              </a:r>
            </a:p>
          </p:txBody>
        </p:sp>
        <p:sp>
          <p:nvSpPr>
            <p:cNvPr id="37920" name="Прямоугольник 74">
              <a:extLst>
                <a:ext uri="{FF2B5EF4-FFF2-40B4-BE49-F238E27FC236}">
                  <a16:creationId xmlns:a16="http://schemas.microsoft.com/office/drawing/2014/main" id="{CE7EEE7F-2E45-9A4F-AFB9-861F6A278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7350125"/>
              <a:ext cx="55721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7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767A83D4-5BE0-034A-9D4C-CECAD500C369}"/>
              </a:ext>
            </a:extLst>
          </p:cNvPr>
          <p:cNvGrpSpPr/>
          <p:nvPr/>
        </p:nvGrpSpPr>
        <p:grpSpPr>
          <a:xfrm>
            <a:off x="6257925" y="6986588"/>
            <a:ext cx="569913" cy="825500"/>
            <a:chOff x="6257925" y="6986588"/>
            <a:chExt cx="569913" cy="825500"/>
          </a:xfrm>
        </p:grpSpPr>
        <p:sp>
          <p:nvSpPr>
            <p:cNvPr id="37913" name="Прямоугольник 10">
              <a:extLst>
                <a:ext uri="{FF2B5EF4-FFF2-40B4-BE49-F238E27FC236}">
                  <a16:creationId xmlns:a16="http://schemas.microsoft.com/office/drawing/2014/main" id="{3C67363F-3B64-384A-9760-B789118E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275" y="6986588"/>
              <a:ext cx="557213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Sat</a:t>
              </a:r>
            </a:p>
          </p:txBody>
        </p:sp>
        <p:sp>
          <p:nvSpPr>
            <p:cNvPr id="37921" name="Прямоугольник 75">
              <a:extLst>
                <a:ext uri="{FF2B5EF4-FFF2-40B4-BE49-F238E27FC236}">
                  <a16:creationId xmlns:a16="http://schemas.microsoft.com/office/drawing/2014/main" id="{C2FBAFDC-D251-314D-ADE9-631CDC852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7350125"/>
              <a:ext cx="56991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>
                  <a:latin typeface="Montserrat" panose="02000505000000020004" pitchFamily="2" charset="77"/>
                </a:rPr>
                <a:t>8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7031148E-0207-E245-B3A2-2A131C0EFF5C}"/>
              </a:ext>
            </a:extLst>
          </p:cNvPr>
          <p:cNvGrpSpPr/>
          <p:nvPr/>
        </p:nvGrpSpPr>
        <p:grpSpPr>
          <a:xfrm>
            <a:off x="7799388" y="6986588"/>
            <a:ext cx="638175" cy="825500"/>
            <a:chOff x="7799388" y="6986588"/>
            <a:chExt cx="638175" cy="825500"/>
          </a:xfrm>
        </p:grpSpPr>
        <p:sp>
          <p:nvSpPr>
            <p:cNvPr id="37914" name="Прямоугольник 11">
              <a:extLst>
                <a:ext uri="{FF2B5EF4-FFF2-40B4-BE49-F238E27FC236}">
                  <a16:creationId xmlns:a16="http://schemas.microsoft.com/office/drawing/2014/main" id="{98DB4218-7EA5-2C4C-B41A-810169177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9388" y="6986588"/>
              <a:ext cx="6381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Sun</a:t>
              </a:r>
            </a:p>
          </p:txBody>
        </p:sp>
        <p:sp>
          <p:nvSpPr>
            <p:cNvPr id="37922" name="Прямоугольник 76">
              <a:extLst>
                <a:ext uri="{FF2B5EF4-FFF2-40B4-BE49-F238E27FC236}">
                  <a16:creationId xmlns:a16="http://schemas.microsoft.com/office/drawing/2014/main" id="{AFE2A15A-C89D-A74B-BFA6-15F2C283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9713" y="7350125"/>
              <a:ext cx="561975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9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DF9E685-FF06-9C43-AD43-6C9B297DA655}"/>
              </a:ext>
            </a:extLst>
          </p:cNvPr>
          <p:cNvGrpSpPr/>
          <p:nvPr/>
        </p:nvGrpSpPr>
        <p:grpSpPr>
          <a:xfrm>
            <a:off x="9294813" y="6986588"/>
            <a:ext cx="706437" cy="825500"/>
            <a:chOff x="9294813" y="6986588"/>
            <a:chExt cx="706437" cy="825500"/>
          </a:xfrm>
        </p:grpSpPr>
        <p:sp>
          <p:nvSpPr>
            <p:cNvPr id="37915" name="Прямоугольник 13">
              <a:extLst>
                <a:ext uri="{FF2B5EF4-FFF2-40B4-BE49-F238E27FC236}">
                  <a16:creationId xmlns:a16="http://schemas.microsoft.com/office/drawing/2014/main" id="{D473BD99-E665-0A46-8909-0B1A10767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4813" y="6986588"/>
              <a:ext cx="7064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Mon</a:t>
              </a:r>
            </a:p>
          </p:txBody>
        </p:sp>
        <p:sp>
          <p:nvSpPr>
            <p:cNvPr id="37923" name="Прямоугольник 77">
              <a:extLst>
                <a:ext uri="{FF2B5EF4-FFF2-40B4-BE49-F238E27FC236}">
                  <a16:creationId xmlns:a16="http://schemas.microsoft.com/office/drawing/2014/main" id="{D76795F2-EA68-6A45-A3D3-6C67AC4A0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7363" y="7350125"/>
              <a:ext cx="576262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>
                  <a:latin typeface="Montserrat" panose="02000505000000020004" pitchFamily="2" charset="77"/>
                </a:rPr>
                <a:t>30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26ED890F-2CBB-CE4E-B1B4-9469A3477AD0}"/>
              </a:ext>
            </a:extLst>
          </p:cNvPr>
          <p:cNvGrpSpPr/>
          <p:nvPr/>
        </p:nvGrpSpPr>
        <p:grpSpPr>
          <a:xfrm>
            <a:off x="10887075" y="6986588"/>
            <a:ext cx="612775" cy="825500"/>
            <a:chOff x="10887075" y="6986588"/>
            <a:chExt cx="612775" cy="825500"/>
          </a:xfrm>
        </p:grpSpPr>
        <p:sp>
          <p:nvSpPr>
            <p:cNvPr id="37916" name="Прямоугольник 15">
              <a:extLst>
                <a:ext uri="{FF2B5EF4-FFF2-40B4-BE49-F238E27FC236}">
                  <a16:creationId xmlns:a16="http://schemas.microsoft.com/office/drawing/2014/main" id="{E0DC1300-0E77-5D48-841F-12745688F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7075" y="6986588"/>
              <a:ext cx="6127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Tue</a:t>
              </a:r>
            </a:p>
          </p:txBody>
        </p:sp>
        <p:sp>
          <p:nvSpPr>
            <p:cNvPr id="37924" name="Прямоугольник 78">
              <a:extLst>
                <a:ext uri="{FF2B5EF4-FFF2-40B4-BE49-F238E27FC236}">
                  <a16:creationId xmlns:a16="http://schemas.microsoft.com/office/drawing/2014/main" id="{CDA1EC47-3A9F-5145-A876-32390E1B7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1063" y="7350125"/>
              <a:ext cx="3048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>
                  <a:latin typeface="Montserrat" panose="02000505000000020004" pitchFamily="2" charset="77"/>
                </a:rPr>
                <a:t>1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2F46019D-73B9-6F44-908F-7D6175859591}"/>
              </a:ext>
            </a:extLst>
          </p:cNvPr>
          <p:cNvGrpSpPr/>
          <p:nvPr/>
        </p:nvGrpSpPr>
        <p:grpSpPr>
          <a:xfrm>
            <a:off x="12387263" y="6986588"/>
            <a:ext cx="736600" cy="825500"/>
            <a:chOff x="12387263" y="6986588"/>
            <a:chExt cx="736600" cy="825500"/>
          </a:xfrm>
        </p:grpSpPr>
        <p:sp>
          <p:nvSpPr>
            <p:cNvPr id="37917" name="Прямоугольник 69">
              <a:extLst>
                <a:ext uri="{FF2B5EF4-FFF2-40B4-BE49-F238E27FC236}">
                  <a16:creationId xmlns:a16="http://schemas.microsoft.com/office/drawing/2014/main" id="{02E794F6-2C41-9B4E-A367-1BBDEDFCD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7263" y="6986588"/>
              <a:ext cx="7366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Wed</a:t>
              </a:r>
            </a:p>
          </p:txBody>
        </p:sp>
        <p:sp>
          <p:nvSpPr>
            <p:cNvPr id="37925" name="Прямоугольник 79">
              <a:extLst>
                <a:ext uri="{FF2B5EF4-FFF2-40B4-BE49-F238E27FC236}">
                  <a16:creationId xmlns:a16="http://schemas.microsoft.com/office/drawing/2014/main" id="{F41A4EA9-413F-6E4B-9E97-94D18988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0775" y="7350125"/>
              <a:ext cx="365125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>
                  <a:latin typeface="Montserrat" panose="02000505000000020004" pitchFamily="2" charset="77"/>
                </a:rPr>
                <a:t>2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0189E637-FFBF-A44A-8359-AC83420698C5}"/>
              </a:ext>
            </a:extLst>
          </p:cNvPr>
          <p:cNvGrpSpPr/>
          <p:nvPr/>
        </p:nvGrpSpPr>
        <p:grpSpPr>
          <a:xfrm>
            <a:off x="2182813" y="2273300"/>
            <a:ext cx="2216150" cy="461963"/>
            <a:chOff x="2182813" y="2273300"/>
            <a:chExt cx="2216150" cy="461963"/>
          </a:xfrm>
        </p:grpSpPr>
        <p:sp>
          <p:nvSpPr>
            <p:cNvPr id="37907" name="Freeform 19">
              <a:extLst>
                <a:ext uri="{FF2B5EF4-FFF2-40B4-BE49-F238E27FC236}">
                  <a16:creationId xmlns:a16="http://schemas.microsoft.com/office/drawing/2014/main" id="{8CDB1540-16AF-064D-8146-C643686C0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813" y="2333625"/>
              <a:ext cx="341312" cy="341313"/>
            </a:xfrm>
            <a:custGeom>
              <a:avLst/>
              <a:gdLst>
                <a:gd name="T0" fmla="*/ 2147483646 w 948"/>
                <a:gd name="T1" fmla="*/ 2147483646 h 948"/>
                <a:gd name="T2" fmla="*/ 0 w 948"/>
                <a:gd name="T3" fmla="*/ 2147483646 h 948"/>
                <a:gd name="T4" fmla="*/ 2147483646 w 948"/>
                <a:gd name="T5" fmla="*/ 0 h 948"/>
                <a:gd name="T6" fmla="*/ 2147483646 w 948"/>
                <a:gd name="T7" fmla="*/ 2147483646 h 948"/>
                <a:gd name="T8" fmla="*/ 2147483646 w 948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8" h="948">
                  <a:moveTo>
                    <a:pt x="474" y="947"/>
                  </a:moveTo>
                  <a:cubicBezTo>
                    <a:pt x="212" y="947"/>
                    <a:pt x="0" y="735"/>
                    <a:pt x="0" y="473"/>
                  </a:cubicBezTo>
                  <a:cubicBezTo>
                    <a:pt x="0" y="212"/>
                    <a:pt x="212" y="0"/>
                    <a:pt x="474" y="0"/>
                  </a:cubicBezTo>
                  <a:cubicBezTo>
                    <a:pt x="735" y="0"/>
                    <a:pt x="947" y="212"/>
                    <a:pt x="947" y="473"/>
                  </a:cubicBezTo>
                  <a:cubicBezTo>
                    <a:pt x="947" y="735"/>
                    <a:pt x="735" y="947"/>
                    <a:pt x="474" y="947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A7F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7926" name="Прямоугольник 3">
              <a:extLst>
                <a:ext uri="{FF2B5EF4-FFF2-40B4-BE49-F238E27FC236}">
                  <a16:creationId xmlns:a16="http://schemas.microsoft.com/office/drawing/2014/main" id="{66917500-9743-5B4F-B1A5-9A5276641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450" y="2273300"/>
              <a:ext cx="181451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A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51E98135-DCE7-1B43-AE90-B6484AE98328}"/>
              </a:ext>
            </a:extLst>
          </p:cNvPr>
          <p:cNvGrpSpPr/>
          <p:nvPr/>
        </p:nvGrpSpPr>
        <p:grpSpPr>
          <a:xfrm>
            <a:off x="6235700" y="2266950"/>
            <a:ext cx="2246313" cy="460375"/>
            <a:chOff x="6235700" y="2266950"/>
            <a:chExt cx="2246313" cy="460375"/>
          </a:xfrm>
        </p:grpSpPr>
        <p:sp>
          <p:nvSpPr>
            <p:cNvPr id="37908" name="Freeform 20">
              <a:extLst>
                <a:ext uri="{FF2B5EF4-FFF2-40B4-BE49-F238E27FC236}">
                  <a16:creationId xmlns:a16="http://schemas.microsoft.com/office/drawing/2014/main" id="{8FFAFB28-8025-3544-A288-86EB8213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333625"/>
              <a:ext cx="341313" cy="341313"/>
            </a:xfrm>
            <a:custGeom>
              <a:avLst/>
              <a:gdLst>
                <a:gd name="T0" fmla="*/ 2147483646 w 949"/>
                <a:gd name="T1" fmla="*/ 2147483646 h 948"/>
                <a:gd name="T2" fmla="*/ 0 w 949"/>
                <a:gd name="T3" fmla="*/ 2147483646 h 948"/>
                <a:gd name="T4" fmla="*/ 2147483646 w 949"/>
                <a:gd name="T5" fmla="*/ 0 h 948"/>
                <a:gd name="T6" fmla="*/ 2147483646 w 949"/>
                <a:gd name="T7" fmla="*/ 2147483646 h 948"/>
                <a:gd name="T8" fmla="*/ 2147483646 w 949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9" h="948">
                  <a:moveTo>
                    <a:pt x="474" y="947"/>
                  </a:moveTo>
                  <a:cubicBezTo>
                    <a:pt x="212" y="947"/>
                    <a:pt x="0" y="735"/>
                    <a:pt x="0" y="473"/>
                  </a:cubicBezTo>
                  <a:cubicBezTo>
                    <a:pt x="0" y="212"/>
                    <a:pt x="212" y="0"/>
                    <a:pt x="474" y="0"/>
                  </a:cubicBezTo>
                  <a:cubicBezTo>
                    <a:pt x="735" y="0"/>
                    <a:pt x="948" y="212"/>
                    <a:pt x="948" y="473"/>
                  </a:cubicBezTo>
                  <a:cubicBezTo>
                    <a:pt x="948" y="735"/>
                    <a:pt x="735" y="947"/>
                    <a:pt x="474" y="947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A7F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7927" name="Прямоугольник 41">
              <a:extLst>
                <a:ext uri="{FF2B5EF4-FFF2-40B4-BE49-F238E27FC236}">
                  <a16:creationId xmlns:a16="http://schemas.microsoft.com/office/drawing/2014/main" id="{E127587C-7BCE-854B-B9C0-7A6D5AE54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2266950"/>
              <a:ext cx="181451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B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5C9E7086-16C4-F048-880A-C0F36446A643}"/>
              </a:ext>
            </a:extLst>
          </p:cNvPr>
          <p:cNvGrpSpPr/>
          <p:nvPr/>
        </p:nvGrpSpPr>
        <p:grpSpPr>
          <a:xfrm>
            <a:off x="10250488" y="2263775"/>
            <a:ext cx="2268537" cy="461963"/>
            <a:chOff x="10250488" y="2263775"/>
            <a:chExt cx="2268537" cy="461963"/>
          </a:xfrm>
        </p:grpSpPr>
        <p:sp>
          <p:nvSpPr>
            <p:cNvPr id="37909" name="Freeform 21">
              <a:extLst>
                <a:ext uri="{FF2B5EF4-FFF2-40B4-BE49-F238E27FC236}">
                  <a16:creationId xmlns:a16="http://schemas.microsoft.com/office/drawing/2014/main" id="{E998FC3E-6371-064E-91F7-BC62182ED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488" y="2333625"/>
              <a:ext cx="341312" cy="341313"/>
            </a:xfrm>
            <a:custGeom>
              <a:avLst/>
              <a:gdLst>
                <a:gd name="T0" fmla="*/ 2147483646 w 948"/>
                <a:gd name="T1" fmla="*/ 2147483646 h 948"/>
                <a:gd name="T2" fmla="*/ 0 w 948"/>
                <a:gd name="T3" fmla="*/ 2147483646 h 948"/>
                <a:gd name="T4" fmla="*/ 2147483646 w 948"/>
                <a:gd name="T5" fmla="*/ 0 h 948"/>
                <a:gd name="T6" fmla="*/ 2147483646 w 948"/>
                <a:gd name="T7" fmla="*/ 2147483646 h 948"/>
                <a:gd name="T8" fmla="*/ 2147483646 w 948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8" h="948">
                  <a:moveTo>
                    <a:pt x="473" y="947"/>
                  </a:moveTo>
                  <a:cubicBezTo>
                    <a:pt x="212" y="947"/>
                    <a:pt x="0" y="735"/>
                    <a:pt x="0" y="473"/>
                  </a:cubicBezTo>
                  <a:cubicBezTo>
                    <a:pt x="0" y="212"/>
                    <a:pt x="212" y="0"/>
                    <a:pt x="473" y="0"/>
                  </a:cubicBezTo>
                  <a:cubicBezTo>
                    <a:pt x="735" y="0"/>
                    <a:pt x="947" y="212"/>
                    <a:pt x="947" y="473"/>
                  </a:cubicBezTo>
                  <a:cubicBezTo>
                    <a:pt x="947" y="735"/>
                    <a:pt x="735" y="947"/>
                    <a:pt x="473" y="947"/>
                  </a:cubicBezTo>
                </a:path>
              </a:pathLst>
            </a:custGeom>
            <a:solidFill>
              <a:srgbClr val="00A7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A7F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7928" name="Прямоугольник 42">
              <a:extLst>
                <a:ext uri="{FF2B5EF4-FFF2-40B4-BE49-F238E27FC236}">
                  <a16:creationId xmlns:a16="http://schemas.microsoft.com/office/drawing/2014/main" id="{33425FBA-5305-E74E-AADD-0F95A8CAC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4513" y="2263775"/>
              <a:ext cx="1814512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C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sp>
        <p:nvSpPr>
          <p:cNvPr id="37929" name="Прямоугольник 4">
            <a:extLst>
              <a:ext uri="{FF2B5EF4-FFF2-40B4-BE49-F238E27FC236}">
                <a16:creationId xmlns:a16="http://schemas.microsoft.com/office/drawing/2014/main" id="{3AC90FDA-A244-724C-B690-B437DA574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" y="4333875"/>
            <a:ext cx="5445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0" name="Прямоугольник 44">
            <a:extLst>
              <a:ext uri="{FF2B5EF4-FFF2-40B4-BE49-F238E27FC236}">
                <a16:creationId xmlns:a16="http://schemas.microsoft.com/office/drawing/2014/main" id="{90DE2BA7-928F-FF4E-B1DB-8905D85D8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" y="3390900"/>
            <a:ext cx="5270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 dirty="0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1" name="Прямоугольник 45">
            <a:extLst>
              <a:ext uri="{FF2B5EF4-FFF2-40B4-BE49-F238E27FC236}">
                <a16:creationId xmlns:a16="http://schemas.microsoft.com/office/drawing/2014/main" id="{7520CED2-9E99-C34A-B966-283676E57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" y="5264150"/>
            <a:ext cx="446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2" name="Прямоугольник 46">
            <a:extLst>
              <a:ext uri="{FF2B5EF4-FFF2-40B4-BE49-F238E27FC236}">
                <a16:creationId xmlns:a16="http://schemas.microsoft.com/office/drawing/2014/main" id="{A2904500-714A-F041-BC53-C0D3123EC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775" y="4333875"/>
            <a:ext cx="5445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3" name="Прямоугольник 47">
            <a:extLst>
              <a:ext uri="{FF2B5EF4-FFF2-40B4-BE49-F238E27FC236}">
                <a16:creationId xmlns:a16="http://schemas.microsoft.com/office/drawing/2014/main" id="{571C0CBA-FC76-B345-9969-49956FE6B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4075" y="3390900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4" name="Прямоугольник 48">
            <a:extLst>
              <a:ext uri="{FF2B5EF4-FFF2-40B4-BE49-F238E27FC236}">
                <a16:creationId xmlns:a16="http://schemas.microsoft.com/office/drawing/2014/main" id="{EFF6B15C-37F6-1B4A-A269-FA304711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8838" y="5264150"/>
            <a:ext cx="4445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7935" name="Прямоугольник 5">
            <a:extLst>
              <a:ext uri="{FF2B5EF4-FFF2-40B4-BE49-F238E27FC236}">
                <a16:creationId xmlns:a16="http://schemas.microsoft.com/office/drawing/2014/main" id="{D3DE8F33-9084-3D41-AF74-923D7ED45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9854" y="630238"/>
            <a:ext cx="9050694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Line Chart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750" fill="hold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750" fill="hold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50" fill="hold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50" fill="hold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3" dur="1000"/>
                                            <p:tgtEl>
                                              <p:spTgt spid="379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6" dur="1000"/>
                                            <p:tgtEl>
                                              <p:spTgt spid="379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1000"/>
                                            <p:tgtEl>
                                              <p:spTgt spid="379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1000"/>
                                            <p:tgtEl>
                                              <p:spTgt spid="379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6" dur="1000"/>
                                            <p:tgtEl>
                                              <p:spTgt spid="379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000"/>
                                            <p:tgtEl>
                                              <p:spTgt spid="379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1000" fill="hold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1000" fill="hold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6" fill="hold">
                          <p:stCondLst>
                            <p:cond delay="indefinite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5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3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7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1" dur="750"/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750"/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50"/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750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750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750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750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750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750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750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901" grpId="0" animBg="1"/>
          <p:bldP spid="37901" grpId="1" animBg="1"/>
          <p:bldP spid="37902" grpId="0" animBg="1"/>
          <p:bldP spid="37902" grpId="1" animBg="1"/>
          <p:bldP spid="37903" grpId="0" animBg="1"/>
          <p:bldP spid="37903" grpId="1" animBg="1"/>
          <p:bldP spid="37904" grpId="0" animBg="1"/>
          <p:bldP spid="37904" grpId="1" animBg="1"/>
          <p:bldP spid="37905" grpId="0" animBg="1"/>
          <p:bldP spid="37905" grpId="1" animBg="1"/>
          <p:bldP spid="37906" grpId="0" animBg="1"/>
          <p:bldP spid="37906" grpId="1" animBg="1"/>
          <p:bldP spid="37929" grpId="0"/>
          <p:bldP spid="37929" grpId="1"/>
          <p:bldP spid="37930" grpId="0"/>
          <p:bldP spid="37930" grpId="1"/>
          <p:bldP spid="37931" grpId="0"/>
          <p:bldP spid="37931" grpId="1"/>
          <p:bldP spid="37932" grpId="0"/>
          <p:bldP spid="37932" grpId="1"/>
          <p:bldP spid="37933" grpId="0"/>
          <p:bldP spid="37933" grpId="1"/>
          <p:bldP spid="37934" grpId="0"/>
          <p:bldP spid="37934" grpId="1"/>
          <p:bldP spid="37935" grpId="0"/>
          <p:bldP spid="3793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3" dur="1000"/>
                                            <p:tgtEl>
                                              <p:spTgt spid="379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6" dur="1000"/>
                                            <p:tgtEl>
                                              <p:spTgt spid="379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1000"/>
                                            <p:tgtEl>
                                              <p:spTgt spid="379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3" dur="1000"/>
                                            <p:tgtEl>
                                              <p:spTgt spid="379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6" dur="1000"/>
                                            <p:tgtEl>
                                              <p:spTgt spid="379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000"/>
                                            <p:tgtEl>
                                              <p:spTgt spid="379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1000" fill="hold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1000" fill="hold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6" fill="hold">
                          <p:stCondLst>
                            <p:cond delay="indefinite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5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3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7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1" dur="750"/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750"/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50"/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750"/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750"/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750"/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750"/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750"/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750"/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750"/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7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901" grpId="0" animBg="1"/>
          <p:bldP spid="37901" grpId="1" animBg="1"/>
          <p:bldP spid="37902" grpId="0" animBg="1"/>
          <p:bldP spid="37902" grpId="1" animBg="1"/>
          <p:bldP spid="37903" grpId="0" animBg="1"/>
          <p:bldP spid="37903" grpId="1" animBg="1"/>
          <p:bldP spid="37904" grpId="0" animBg="1"/>
          <p:bldP spid="37904" grpId="1" animBg="1"/>
          <p:bldP spid="37905" grpId="0" animBg="1"/>
          <p:bldP spid="37905" grpId="1" animBg="1"/>
          <p:bldP spid="37906" grpId="0" animBg="1"/>
          <p:bldP spid="37906" grpId="1" animBg="1"/>
          <p:bldP spid="37929" grpId="0"/>
          <p:bldP spid="37929" grpId="1"/>
          <p:bldP spid="37930" grpId="0"/>
          <p:bldP spid="37930" grpId="1"/>
          <p:bldP spid="37931" grpId="0"/>
          <p:bldP spid="37931" grpId="1"/>
          <p:bldP spid="37932" grpId="0"/>
          <p:bldP spid="37932" grpId="1"/>
          <p:bldP spid="37933" grpId="0"/>
          <p:bldP spid="37933" grpId="1"/>
          <p:bldP spid="37934" grpId="0"/>
          <p:bldP spid="37934" grpId="1"/>
          <p:bldP spid="37935" grpId="0"/>
          <p:bldP spid="37935" grpId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Рисунок 56">
            <a:extLst>
              <a:ext uri="{FF2B5EF4-FFF2-40B4-BE49-F238E27FC236}">
                <a16:creationId xmlns:a16="http://schemas.microsoft.com/office/drawing/2014/main" id="{EA75F5F5-46BB-1A4F-A2A5-7DD2CE05E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875" y="5303838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Line 1">
            <a:extLst>
              <a:ext uri="{FF2B5EF4-FFF2-40B4-BE49-F238E27FC236}">
                <a16:creationId xmlns:a16="http://schemas.microsoft.com/office/drawing/2014/main" id="{1750A12F-6E19-6242-9FCE-1DE74CB82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5200" y="8218488"/>
            <a:ext cx="7299325" cy="1587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0" name="Line 2">
            <a:extLst>
              <a:ext uri="{FF2B5EF4-FFF2-40B4-BE49-F238E27FC236}">
                <a16:creationId xmlns:a16="http://schemas.microsoft.com/office/drawing/2014/main" id="{F307CEEC-8E31-BB40-8770-E01CEEC752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614525" y="11113"/>
            <a:ext cx="1588" cy="8208962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1" name="Line 3">
            <a:extLst>
              <a:ext uri="{FF2B5EF4-FFF2-40B4-BE49-F238E27FC236}">
                <a16:creationId xmlns:a16="http://schemas.microsoft.com/office/drawing/2014/main" id="{EB367400-E04E-B14B-B6A6-E2D2A4BDB9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700" y="11113"/>
            <a:ext cx="14603413" cy="1587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2" name="Line 4">
            <a:extLst>
              <a:ext uri="{FF2B5EF4-FFF2-40B4-BE49-F238E27FC236}">
                <a16:creationId xmlns:a16="http://schemas.microsoft.com/office/drawing/2014/main" id="{C8AE1576-3306-DD4E-87C6-7C0467A2E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75" y="11113"/>
            <a:ext cx="1588" cy="8205787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3" name="Line 5">
            <a:extLst>
              <a:ext uri="{FF2B5EF4-FFF2-40B4-BE49-F238E27FC236}">
                <a16:creationId xmlns:a16="http://schemas.microsoft.com/office/drawing/2014/main" id="{0F090571-7A10-2848-9366-6560EF2F18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75" y="8218488"/>
            <a:ext cx="7299325" cy="1587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4" name="Line 6">
            <a:extLst>
              <a:ext uri="{FF2B5EF4-FFF2-40B4-BE49-F238E27FC236}">
                <a16:creationId xmlns:a16="http://schemas.microsoft.com/office/drawing/2014/main" id="{B6996396-015A-3045-8C76-EC884424B0AE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5711825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5" name="Line 7">
            <a:extLst>
              <a:ext uri="{FF2B5EF4-FFF2-40B4-BE49-F238E27FC236}">
                <a16:creationId xmlns:a16="http://schemas.microsoft.com/office/drawing/2014/main" id="{D1FE634A-EB62-F742-A7AF-3983A981D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4827588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6" name="Line 8">
            <a:extLst>
              <a:ext uri="{FF2B5EF4-FFF2-40B4-BE49-F238E27FC236}">
                <a16:creationId xmlns:a16="http://schemas.microsoft.com/office/drawing/2014/main" id="{71624F74-98F4-094C-B963-B595C8F476A7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3943350"/>
            <a:ext cx="12158662" cy="1588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7" name="Line 9">
            <a:extLst>
              <a:ext uri="{FF2B5EF4-FFF2-40B4-BE49-F238E27FC236}">
                <a16:creationId xmlns:a16="http://schemas.microsoft.com/office/drawing/2014/main" id="{578CCBDA-0C23-864C-B6D4-FC028A562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6663" y="3059113"/>
            <a:ext cx="12158662" cy="1587"/>
          </a:xfrm>
          <a:prstGeom prst="line">
            <a:avLst/>
          </a:prstGeom>
          <a:noFill/>
          <a:ln w="1332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8" name="Line 10">
            <a:extLst>
              <a:ext uri="{FF2B5EF4-FFF2-40B4-BE49-F238E27FC236}">
                <a16:creationId xmlns:a16="http://schemas.microsoft.com/office/drawing/2014/main" id="{C07A87EA-CFBD-0E44-A7D5-456DB7BE6F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5063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49" name="Line 11">
            <a:extLst>
              <a:ext uri="{FF2B5EF4-FFF2-40B4-BE49-F238E27FC236}">
                <a16:creationId xmlns:a16="http://schemas.microsoft.com/office/drawing/2014/main" id="{FCE828A2-83F0-C64F-8261-AD0E796A1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8413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0" name="Line 12">
            <a:extLst>
              <a:ext uri="{FF2B5EF4-FFF2-40B4-BE49-F238E27FC236}">
                <a16:creationId xmlns:a16="http://schemas.microsoft.com/office/drawing/2014/main" id="{18839DAE-6334-1740-BFB8-ACE183710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3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1" name="Line 13">
            <a:extLst>
              <a:ext uri="{FF2B5EF4-FFF2-40B4-BE49-F238E27FC236}">
                <a16:creationId xmlns:a16="http://schemas.microsoft.com/office/drawing/2014/main" id="{FC86203E-6EC1-7B40-AD1A-B2AC19B50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3525" y="2862263"/>
            <a:ext cx="1588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2" name="Line 14">
            <a:extLst>
              <a:ext uri="{FF2B5EF4-FFF2-40B4-BE49-F238E27FC236}">
                <a16:creationId xmlns:a16="http://schemas.microsoft.com/office/drawing/2014/main" id="{3DF7016F-7277-4B4D-9824-5DB3AF415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16875" y="2862263"/>
            <a:ext cx="1588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3" name="Line 15">
            <a:extLst>
              <a:ext uri="{FF2B5EF4-FFF2-40B4-BE49-F238E27FC236}">
                <a16:creationId xmlns:a16="http://schemas.microsoft.com/office/drawing/2014/main" id="{149922F3-9313-024C-9F12-0A85B1968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9418638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4" name="Line 16">
            <a:extLst>
              <a:ext uri="{FF2B5EF4-FFF2-40B4-BE49-F238E27FC236}">
                <a16:creationId xmlns:a16="http://schemas.microsoft.com/office/drawing/2014/main" id="{6B3B581E-DF59-F744-A10C-1B5D66121F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5063" y="4619625"/>
            <a:ext cx="1587" cy="1425575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5" name="Line 17">
            <a:extLst>
              <a:ext uri="{FF2B5EF4-FFF2-40B4-BE49-F238E27FC236}">
                <a16:creationId xmlns:a16="http://schemas.microsoft.com/office/drawing/2014/main" id="{B456781C-4C67-D64E-B86B-27D4AC0932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8413" y="5332413"/>
            <a:ext cx="1587" cy="712787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6" name="Line 18">
            <a:extLst>
              <a:ext uri="{FF2B5EF4-FFF2-40B4-BE49-F238E27FC236}">
                <a16:creationId xmlns:a16="http://schemas.microsoft.com/office/drawing/2014/main" id="{A6364BFE-9DF8-B941-B977-E03FE9726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3" y="4735513"/>
            <a:ext cx="1587" cy="1309687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7" name="Line 19">
            <a:extLst>
              <a:ext uri="{FF2B5EF4-FFF2-40B4-BE49-F238E27FC236}">
                <a16:creationId xmlns:a16="http://schemas.microsoft.com/office/drawing/2014/main" id="{5B4767E4-A13A-724E-8E7C-9FBCB54804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3525" y="4073525"/>
            <a:ext cx="1588" cy="1971675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8" name="Line 20">
            <a:extLst>
              <a:ext uri="{FF2B5EF4-FFF2-40B4-BE49-F238E27FC236}">
                <a16:creationId xmlns:a16="http://schemas.microsoft.com/office/drawing/2014/main" id="{6C6BBE31-DBEE-A941-A51A-C424F35CFFA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16875" y="3943350"/>
            <a:ext cx="1588" cy="2101850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59" name="Line 21">
            <a:extLst>
              <a:ext uri="{FF2B5EF4-FFF2-40B4-BE49-F238E27FC236}">
                <a16:creationId xmlns:a16="http://schemas.microsoft.com/office/drawing/2014/main" id="{44AFA84D-B4DB-8B4E-9B7D-4A7EC1988B2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18638" y="3432175"/>
            <a:ext cx="1587" cy="2608263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60" name="Line 22">
            <a:extLst>
              <a:ext uri="{FF2B5EF4-FFF2-40B4-BE49-F238E27FC236}">
                <a16:creationId xmlns:a16="http://schemas.microsoft.com/office/drawing/2014/main" id="{4052F51E-975A-3C40-8D58-7053FE7E1A6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21988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61" name="Line 23">
            <a:extLst>
              <a:ext uri="{FF2B5EF4-FFF2-40B4-BE49-F238E27FC236}">
                <a16:creationId xmlns:a16="http://schemas.microsoft.com/office/drawing/2014/main" id="{1EBF4FB5-DA3A-ED45-BB57-65920D9209CA}"/>
              </a:ext>
            </a:extLst>
          </p:cNvPr>
          <p:cNvSpPr>
            <a:spLocks noChangeShapeType="1"/>
          </p:cNvSpPr>
          <p:nvPr/>
        </p:nvSpPr>
        <p:spPr bwMode="auto">
          <a:xfrm>
            <a:off x="12225338" y="2862263"/>
            <a:ext cx="1587" cy="3178175"/>
          </a:xfrm>
          <a:prstGeom prst="line">
            <a:avLst/>
          </a:prstGeom>
          <a:noFill/>
          <a:ln w="836280" cap="rnd">
            <a:solidFill>
              <a:srgbClr val="DFE2E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62" name="Line 24">
            <a:extLst>
              <a:ext uri="{FF2B5EF4-FFF2-40B4-BE49-F238E27FC236}">
                <a16:creationId xmlns:a16="http://schemas.microsoft.com/office/drawing/2014/main" id="{6BFA1347-AEFB-9B42-96E9-CA95F442F85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21988" y="4260850"/>
            <a:ext cx="1587" cy="1784350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63" name="Line 25">
            <a:extLst>
              <a:ext uri="{FF2B5EF4-FFF2-40B4-BE49-F238E27FC236}">
                <a16:creationId xmlns:a16="http://schemas.microsoft.com/office/drawing/2014/main" id="{137CE0A6-A259-C246-8F3F-E58C5D56C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225338" y="4665663"/>
            <a:ext cx="1587" cy="1374775"/>
          </a:xfrm>
          <a:prstGeom prst="line">
            <a:avLst/>
          </a:prstGeom>
          <a:noFill/>
          <a:ln w="836280" cap="rnd">
            <a:solidFill>
              <a:srgbClr val="00A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39964" name="Прямоугольник 3">
            <a:extLst>
              <a:ext uri="{FF2B5EF4-FFF2-40B4-BE49-F238E27FC236}">
                <a16:creationId xmlns:a16="http://schemas.microsoft.com/office/drawing/2014/main" id="{934CE96C-D1BF-2B44-AEDA-6D3237D77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5788" y="7194550"/>
            <a:ext cx="10969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00:00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65" name="Прямоугольник 31">
            <a:extLst>
              <a:ext uri="{FF2B5EF4-FFF2-40B4-BE49-F238E27FC236}">
                <a16:creationId xmlns:a16="http://schemas.microsoft.com/office/drawing/2014/main" id="{4609AC7C-499D-B44A-950F-1595AD0C9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7194550"/>
            <a:ext cx="1073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0</a:t>
            </a:r>
            <a:r>
              <a:rPr lang="en-US" altLang="en-UA" sz="2400" b="1">
                <a:latin typeface="Montserrat" panose="02000505000000020004" pitchFamily="2" charset="77"/>
              </a:rPr>
              <a:t>3</a:t>
            </a:r>
            <a:r>
              <a:rPr lang="en-UA" altLang="en-UA" sz="2400" b="1">
                <a:latin typeface="Montserrat" panose="02000505000000020004" pitchFamily="2" charset="77"/>
              </a:rPr>
              <a:t>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66" name="Прямоугольник 32">
            <a:extLst>
              <a:ext uri="{FF2B5EF4-FFF2-40B4-BE49-F238E27FC236}">
                <a16:creationId xmlns:a16="http://schemas.microsoft.com/office/drawing/2014/main" id="{2EAC3A00-2759-D74D-912D-0DC8E755E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7088" y="7194550"/>
            <a:ext cx="1085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0</a:t>
            </a:r>
            <a:r>
              <a:rPr lang="en-US" altLang="en-UA" sz="2400" b="1">
                <a:latin typeface="Montserrat" panose="02000505000000020004" pitchFamily="2" charset="77"/>
              </a:rPr>
              <a:t>6</a:t>
            </a:r>
            <a:r>
              <a:rPr lang="en-UA" altLang="en-UA" sz="2400" b="1">
                <a:latin typeface="Montserrat" panose="02000505000000020004" pitchFamily="2" charset="77"/>
              </a:rPr>
              <a:t>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67" name="Прямоугольник 33">
            <a:extLst>
              <a:ext uri="{FF2B5EF4-FFF2-40B4-BE49-F238E27FC236}">
                <a16:creationId xmlns:a16="http://schemas.microsoft.com/office/drawing/2014/main" id="{AA97EAAF-F877-184C-8F31-F426DCABA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7194550"/>
            <a:ext cx="1085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" panose="02000505000000020004" pitchFamily="2" charset="77"/>
              </a:rPr>
              <a:t>0</a:t>
            </a:r>
            <a:r>
              <a:rPr lang="en-US" altLang="en-UA" sz="2400" b="1" dirty="0">
                <a:latin typeface="Montserrat" panose="02000505000000020004" pitchFamily="2" charset="77"/>
              </a:rPr>
              <a:t>9</a:t>
            </a:r>
            <a:r>
              <a:rPr lang="en-UA" altLang="en-UA" sz="2400" b="1" dirty="0">
                <a:latin typeface="Montserrat" panose="02000505000000020004" pitchFamily="2" charset="77"/>
              </a:rPr>
              <a:t>:00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39968" name="Прямоугольник 34">
            <a:extLst>
              <a:ext uri="{FF2B5EF4-FFF2-40B4-BE49-F238E27FC236}">
                <a16:creationId xmlns:a16="http://schemas.microsoft.com/office/drawing/2014/main" id="{B488024A-9ADE-B14D-9FA6-437502D7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2200" y="7194550"/>
            <a:ext cx="982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 dirty="0">
                <a:latin typeface="Montserrat" panose="02000505000000020004" pitchFamily="2" charset="77"/>
              </a:rPr>
              <a:t>12</a:t>
            </a:r>
            <a:r>
              <a:rPr lang="en-UA" altLang="en-UA" sz="2400" b="1" dirty="0">
                <a:latin typeface="Montserrat" panose="02000505000000020004" pitchFamily="2" charset="77"/>
              </a:rPr>
              <a:t>:00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39969" name="Прямоугольник 35">
            <a:extLst>
              <a:ext uri="{FF2B5EF4-FFF2-40B4-BE49-F238E27FC236}">
                <a16:creationId xmlns:a16="http://schemas.microsoft.com/office/drawing/2014/main" id="{26E4C09A-0AB4-624F-B61B-81BABC56C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5" y="7194550"/>
            <a:ext cx="984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15</a:t>
            </a:r>
            <a:r>
              <a:rPr lang="en-UA" altLang="en-UA" sz="2400" b="1">
                <a:latin typeface="Montserrat" panose="02000505000000020004" pitchFamily="2" charset="77"/>
              </a:rPr>
              <a:t>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70" name="Прямоугольник 36">
            <a:extLst>
              <a:ext uri="{FF2B5EF4-FFF2-40B4-BE49-F238E27FC236}">
                <a16:creationId xmlns:a16="http://schemas.microsoft.com/office/drawing/2014/main" id="{FB617815-2458-2048-AF28-55DE28B96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5088" y="7194550"/>
            <a:ext cx="1004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18</a:t>
            </a:r>
            <a:r>
              <a:rPr lang="en-UA" altLang="en-UA" sz="2400" b="1">
                <a:latin typeface="Montserrat" panose="02000505000000020004" pitchFamily="2" charset="77"/>
              </a:rPr>
              <a:t>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71" name="Прямоугольник 37">
            <a:extLst>
              <a:ext uri="{FF2B5EF4-FFF2-40B4-BE49-F238E27FC236}">
                <a16:creationId xmlns:a16="http://schemas.microsoft.com/office/drawing/2014/main" id="{DBC51508-0D31-644A-BCDC-FA9F7E8DA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15738" y="7194550"/>
            <a:ext cx="984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21</a:t>
            </a:r>
            <a:r>
              <a:rPr lang="en-UA" altLang="en-UA" sz="2400" b="1">
                <a:latin typeface="Montserrat" panose="02000505000000020004" pitchFamily="2" charset="77"/>
              </a:rPr>
              <a:t>:00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9972" name="Прямоугольник 6">
            <a:extLst>
              <a:ext uri="{FF2B5EF4-FFF2-40B4-BE49-F238E27FC236}">
                <a16:creationId xmlns:a16="http://schemas.microsoft.com/office/drawing/2014/main" id="{530ADCCC-F44A-8047-A349-3F0F2E582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8" y="2889250"/>
            <a:ext cx="5857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3" name="Прямоугольник 39">
            <a:extLst>
              <a:ext uri="{FF2B5EF4-FFF2-40B4-BE49-F238E27FC236}">
                <a16:creationId xmlns:a16="http://schemas.microsoft.com/office/drawing/2014/main" id="{80B96207-45BA-E147-881A-6BC0B6EB4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" y="3773488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4" name="Прямоугольник 40">
            <a:extLst>
              <a:ext uri="{FF2B5EF4-FFF2-40B4-BE49-F238E27FC236}">
                <a16:creationId xmlns:a16="http://schemas.microsoft.com/office/drawing/2014/main" id="{4FA8327C-201F-6C49-AF4F-A35343DAF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665663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5" name="Прямоугольник 41">
            <a:extLst>
              <a:ext uri="{FF2B5EF4-FFF2-40B4-BE49-F238E27FC236}">
                <a16:creationId xmlns:a16="http://schemas.microsoft.com/office/drawing/2014/main" id="{756ADE6D-D5AF-2946-94C1-3BA1DB23D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8" y="5551488"/>
            <a:ext cx="446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6" name="Прямоугольник 42">
            <a:extLst>
              <a:ext uri="{FF2B5EF4-FFF2-40B4-BE49-F238E27FC236}">
                <a16:creationId xmlns:a16="http://schemas.microsoft.com/office/drawing/2014/main" id="{2EC74330-DA4D-304C-B5A2-5CA179A43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9463" y="2862263"/>
            <a:ext cx="584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200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7" name="Прямоугольник 43">
            <a:extLst>
              <a:ext uri="{FF2B5EF4-FFF2-40B4-BE49-F238E27FC236}">
                <a16:creationId xmlns:a16="http://schemas.microsoft.com/office/drawing/2014/main" id="{F7753226-5F49-A042-A968-D9C9CF915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08038" y="3773488"/>
            <a:ext cx="5270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8" name="Прямоугольник 44">
            <a:extLst>
              <a:ext uri="{FF2B5EF4-FFF2-40B4-BE49-F238E27FC236}">
                <a16:creationId xmlns:a16="http://schemas.microsoft.com/office/drawing/2014/main" id="{B11E5377-1871-8847-A563-C11F8063A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0" y="4656138"/>
            <a:ext cx="5445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79" name="Прямоугольник 45">
            <a:extLst>
              <a:ext uri="{FF2B5EF4-FFF2-40B4-BE49-F238E27FC236}">
                <a16:creationId xmlns:a16="http://schemas.microsoft.com/office/drawing/2014/main" id="{25A51C21-F52B-5D41-868D-D9810BDD2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0" y="5556250"/>
            <a:ext cx="4460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39980" name="Прямоугольник 7">
            <a:extLst>
              <a:ext uri="{FF2B5EF4-FFF2-40B4-BE49-F238E27FC236}">
                <a16:creationId xmlns:a16="http://schemas.microsoft.com/office/drawing/2014/main" id="{A725BAC3-8741-8243-B7A4-8A4ECCE4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135" y="641350"/>
            <a:ext cx="869613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Daily Chart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750" fill="hold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750" fill="hold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50" fill="hold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50" fill="hold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750" fill="hold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750" fill="hold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750" fill="hold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750" fill="hold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399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4" dur="500"/>
                                            <p:tgtEl>
                                              <p:spTgt spid="399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500"/>
                                            <p:tgtEl>
                                              <p:spTgt spid="399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0" dur="500"/>
                                            <p:tgtEl>
                                              <p:spTgt spid="399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82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4" dur="1000" fill="hold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5" dur="1000" fill="hold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8" dur="1000" fill="hold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9" dur="1000" fill="hold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2" dur="1000" fill="hold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3" dur="1000" fill="hold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6" dur="1000" fill="hold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7" dur="1000" fill="hold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0" dur="1000" fill="hold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1" dur="1000" fill="hold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4" dur="1000" fill="hold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5" dur="1000" fill="hold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8" dur="1000" fill="hold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9" dur="1000" fill="hold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2" dur="1000" fill="hold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3" dur="1000" fill="hold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6" dur="1000" fill="hold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7" dur="1000" fill="hold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8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1" dur="500"/>
                                            <p:tgtEl>
                                              <p:spTgt spid="399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99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7" dur="500"/>
                                            <p:tgtEl>
                                              <p:spTgt spid="399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0" dur="500"/>
                                            <p:tgtEl>
                                              <p:spTgt spid="399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3" dur="500"/>
                                            <p:tgtEl>
                                              <p:spTgt spid="399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9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9" dur="500"/>
                                            <p:tgtEl>
                                              <p:spTgt spid="399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2" dur="500"/>
                                            <p:tgtEl>
                                              <p:spTgt spid="399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3" fill="hold">
                          <p:stCondLst>
                            <p:cond delay="indefinite"/>
                          </p:stCondLst>
                          <p:childTnLst>
                            <p:par>
                              <p:cTn id="1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5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5" dur="750"/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9" dur="750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750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750"/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750"/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750"/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750"/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3" dur="750"/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7" dur="750"/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2" presetClass="exit" presetSubtype="4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229"/>
                                        </p:cond>
                                      </p:endCondLst>
                                      <p:childTnLst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1" dur="750"/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5" dur="750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9" dur="750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3" dur="750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7" dur="750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1" dur="750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5" dur="750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9" dur="750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3" dur="750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750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1" dur="750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5" dur="750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9" dur="750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750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750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1" dur="750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4" dur="750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5" dur="750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939" grpId="0"/>
          <p:bldP spid="39944" grpId="0" animBg="1"/>
          <p:bldP spid="39944" grpId="1" animBg="1"/>
          <p:bldP spid="39945" grpId="0" animBg="1"/>
          <p:bldP spid="39945" grpId="1" animBg="1"/>
          <p:bldP spid="39946" grpId="0" animBg="1"/>
          <p:bldP spid="39946" grpId="1" animBg="1"/>
          <p:bldP spid="39947" grpId="0" animBg="1"/>
          <p:bldP spid="39947" grpId="1" animBg="1"/>
          <p:bldP spid="39948" grpId="0" animBg="1"/>
          <p:bldP spid="39948" grpId="1" animBg="1"/>
          <p:bldP spid="39949" grpId="0" animBg="1"/>
          <p:bldP spid="39949" grpId="1" animBg="1"/>
          <p:bldP spid="39950" grpId="0" animBg="1"/>
          <p:bldP spid="39950" grpId="1" animBg="1"/>
          <p:bldP spid="39951" grpId="0" animBg="1"/>
          <p:bldP spid="39951" grpId="1" animBg="1"/>
          <p:bldP spid="39952" grpId="0" animBg="1"/>
          <p:bldP spid="39952" grpId="1" animBg="1"/>
          <p:bldP spid="39953" grpId="0" animBg="1"/>
          <p:bldP spid="39953" grpId="1" animBg="1"/>
          <p:bldP spid="39954" grpId="0" animBg="1"/>
          <p:bldP spid="39954" grpId="1" animBg="1"/>
          <p:bldP spid="39955" grpId="0" animBg="1"/>
          <p:bldP spid="39955" grpId="1" animBg="1"/>
          <p:bldP spid="39956" grpId="0" animBg="1"/>
          <p:bldP spid="39956" grpId="1" animBg="1"/>
          <p:bldP spid="39957" grpId="0" animBg="1"/>
          <p:bldP spid="39957" grpId="1" animBg="1"/>
          <p:bldP spid="39958" grpId="0" animBg="1"/>
          <p:bldP spid="39958" grpId="1" animBg="1"/>
          <p:bldP spid="39959" grpId="0" animBg="1"/>
          <p:bldP spid="39959" grpId="1" animBg="1"/>
          <p:bldP spid="39960" grpId="0" animBg="1"/>
          <p:bldP spid="39960" grpId="1" animBg="1"/>
          <p:bldP spid="39961" grpId="0" animBg="1"/>
          <p:bldP spid="39961" grpId="1" animBg="1"/>
          <p:bldP spid="39962" grpId="0" animBg="1"/>
          <p:bldP spid="39962" grpId="1" animBg="1"/>
          <p:bldP spid="39963" grpId="0" animBg="1"/>
          <p:bldP spid="39963" grpId="1" animBg="1"/>
          <p:bldP spid="39964" grpId="0"/>
          <p:bldP spid="39964" grpId="1"/>
          <p:bldP spid="39965" grpId="0"/>
          <p:bldP spid="39965" grpId="1"/>
          <p:bldP spid="39966" grpId="0"/>
          <p:bldP spid="39966" grpId="1"/>
          <p:bldP spid="39967" grpId="0"/>
          <p:bldP spid="39967" grpId="1"/>
          <p:bldP spid="39968" grpId="0"/>
          <p:bldP spid="39968" grpId="1"/>
          <p:bldP spid="39969" grpId="0"/>
          <p:bldP spid="39969" grpId="1"/>
          <p:bldP spid="39970" grpId="0"/>
          <p:bldP spid="39970" grpId="1"/>
          <p:bldP spid="39971" grpId="0"/>
          <p:bldP spid="39971" grpId="1"/>
          <p:bldP spid="39972" grpId="0"/>
          <p:bldP spid="39972" grpId="1"/>
          <p:bldP spid="39973" grpId="0"/>
          <p:bldP spid="39973" grpId="1"/>
          <p:bldP spid="39974" grpId="0"/>
          <p:bldP spid="39974" grpId="1"/>
          <p:bldP spid="39975" grpId="0"/>
          <p:bldP spid="39975" grpId="1"/>
          <p:bldP spid="39976" grpId="0"/>
          <p:bldP spid="39976" grpId="1"/>
          <p:bldP spid="39977" grpId="0"/>
          <p:bldP spid="39977" grpId="1"/>
          <p:bldP spid="39978" grpId="0"/>
          <p:bldP spid="39978" grpId="1"/>
          <p:bldP spid="39979" grpId="0"/>
          <p:bldP spid="39979" grpId="1"/>
          <p:bldP spid="39980" grpId="0"/>
          <p:bldP spid="3998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399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4" dur="500"/>
                                            <p:tgtEl>
                                              <p:spTgt spid="399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500"/>
                                            <p:tgtEl>
                                              <p:spTgt spid="399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0" dur="500"/>
                                            <p:tgtEl>
                                              <p:spTgt spid="399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82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1000" fill="hold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000" fill="hold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1000" fill="hold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1000" fill="hold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1000" fill="hold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1000" fill="hold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1000" fill="hold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1000" fill="hold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1000" fill="hold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1000" fill="hold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1000" fill="hold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1000" fill="hold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1000" fill="hold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1000" fill="hold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1000" fill="hold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8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1" dur="500"/>
                                            <p:tgtEl>
                                              <p:spTgt spid="399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99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7" dur="500"/>
                                            <p:tgtEl>
                                              <p:spTgt spid="399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0" dur="500"/>
                                            <p:tgtEl>
                                              <p:spTgt spid="399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3" dur="500"/>
                                            <p:tgtEl>
                                              <p:spTgt spid="399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9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9" dur="500"/>
                                            <p:tgtEl>
                                              <p:spTgt spid="399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2" dur="500"/>
                                            <p:tgtEl>
                                              <p:spTgt spid="399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3" fill="hold">
                          <p:stCondLst>
                            <p:cond delay="indefinite"/>
                          </p:stCondLst>
                          <p:childTnLst>
                            <p:par>
                              <p:cTn id="1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5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7" dur="750"/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750"/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5" dur="750"/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9" dur="750"/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750"/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750"/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750"/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750"/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750"/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3" dur="750"/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7" dur="750"/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2" presetClass="exit" presetSubtype="4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229"/>
                                        </p:cond>
                                      </p:endCondLst>
                                      <p:childTnLst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1" dur="750"/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5" dur="750"/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9" dur="750"/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3" dur="750"/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7" dur="750"/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1" dur="750"/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5" dur="750"/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9" dur="750"/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3" dur="750"/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750"/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1" dur="750"/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5" dur="750"/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9" dur="750"/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750"/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750"/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1" dur="750"/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4" dur="750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5" dur="750"/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99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939" grpId="0"/>
          <p:bldP spid="39944" grpId="0" animBg="1"/>
          <p:bldP spid="39944" grpId="1" animBg="1"/>
          <p:bldP spid="39945" grpId="0" animBg="1"/>
          <p:bldP spid="39945" grpId="1" animBg="1"/>
          <p:bldP spid="39946" grpId="0" animBg="1"/>
          <p:bldP spid="39946" grpId="1" animBg="1"/>
          <p:bldP spid="39947" grpId="0" animBg="1"/>
          <p:bldP spid="39947" grpId="1" animBg="1"/>
          <p:bldP spid="39948" grpId="0" animBg="1"/>
          <p:bldP spid="39948" grpId="1" animBg="1"/>
          <p:bldP spid="39949" grpId="0" animBg="1"/>
          <p:bldP spid="39949" grpId="1" animBg="1"/>
          <p:bldP spid="39950" grpId="0" animBg="1"/>
          <p:bldP spid="39950" grpId="1" animBg="1"/>
          <p:bldP spid="39951" grpId="0" animBg="1"/>
          <p:bldP spid="39951" grpId="1" animBg="1"/>
          <p:bldP spid="39952" grpId="0" animBg="1"/>
          <p:bldP spid="39952" grpId="1" animBg="1"/>
          <p:bldP spid="39953" grpId="0" animBg="1"/>
          <p:bldP spid="39953" grpId="1" animBg="1"/>
          <p:bldP spid="39954" grpId="0" animBg="1"/>
          <p:bldP spid="39954" grpId="1" animBg="1"/>
          <p:bldP spid="39955" grpId="0" animBg="1"/>
          <p:bldP spid="39955" grpId="1" animBg="1"/>
          <p:bldP spid="39956" grpId="0" animBg="1"/>
          <p:bldP spid="39956" grpId="1" animBg="1"/>
          <p:bldP spid="39957" grpId="0" animBg="1"/>
          <p:bldP spid="39957" grpId="1" animBg="1"/>
          <p:bldP spid="39958" grpId="0" animBg="1"/>
          <p:bldP spid="39958" grpId="1" animBg="1"/>
          <p:bldP spid="39959" grpId="0" animBg="1"/>
          <p:bldP spid="39959" grpId="1" animBg="1"/>
          <p:bldP spid="39960" grpId="0" animBg="1"/>
          <p:bldP spid="39960" grpId="1" animBg="1"/>
          <p:bldP spid="39961" grpId="0" animBg="1"/>
          <p:bldP spid="39961" grpId="1" animBg="1"/>
          <p:bldP spid="39962" grpId="0" animBg="1"/>
          <p:bldP spid="39962" grpId="1" animBg="1"/>
          <p:bldP spid="39963" grpId="0" animBg="1"/>
          <p:bldP spid="39963" grpId="1" animBg="1"/>
          <p:bldP spid="39964" grpId="0"/>
          <p:bldP spid="39964" grpId="1"/>
          <p:bldP spid="39965" grpId="0"/>
          <p:bldP spid="39965" grpId="1"/>
          <p:bldP spid="39966" grpId="0"/>
          <p:bldP spid="39966" grpId="1"/>
          <p:bldP spid="39967" grpId="0"/>
          <p:bldP spid="39967" grpId="1"/>
          <p:bldP spid="39968" grpId="0"/>
          <p:bldP spid="39968" grpId="1"/>
          <p:bldP spid="39969" grpId="0"/>
          <p:bldP spid="39969" grpId="1"/>
          <p:bldP spid="39970" grpId="0"/>
          <p:bldP spid="39970" grpId="1"/>
          <p:bldP spid="39971" grpId="0"/>
          <p:bldP spid="39971" grpId="1"/>
          <p:bldP spid="39972" grpId="0"/>
          <p:bldP spid="39972" grpId="1"/>
          <p:bldP spid="39973" grpId="0"/>
          <p:bldP spid="39973" grpId="1"/>
          <p:bldP spid="39974" grpId="0"/>
          <p:bldP spid="39974" grpId="1"/>
          <p:bldP spid="39975" grpId="0"/>
          <p:bldP spid="39975" grpId="1"/>
          <p:bldP spid="39976" grpId="0"/>
          <p:bldP spid="39976" grpId="1"/>
          <p:bldP spid="39977" grpId="0"/>
          <p:bldP spid="39977" grpId="1"/>
          <p:bldP spid="39978" grpId="0"/>
          <p:bldP spid="39978" grpId="1"/>
          <p:bldP spid="39979" grpId="0"/>
          <p:bldP spid="39979" grpId="1"/>
          <p:bldP spid="39980" grpId="0"/>
          <p:bldP spid="39980" grpId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Рисунок 56">
            <a:extLst>
              <a:ext uri="{FF2B5EF4-FFF2-40B4-BE49-F238E27FC236}">
                <a16:creationId xmlns:a16="http://schemas.microsoft.com/office/drawing/2014/main" id="{53F8EA28-DF10-F64A-8B95-71471C5ECB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" y="4849813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Line 2">
            <a:extLst>
              <a:ext uri="{FF2B5EF4-FFF2-40B4-BE49-F238E27FC236}">
                <a16:creationId xmlns:a16="http://schemas.microsoft.com/office/drawing/2014/main" id="{40171C2D-00F8-FE4B-9018-2255C6D579CC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5421313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41988" name="Line 3">
            <a:extLst>
              <a:ext uri="{FF2B5EF4-FFF2-40B4-BE49-F238E27FC236}">
                <a16:creationId xmlns:a16="http://schemas.microsoft.com/office/drawing/2014/main" id="{4E5E592F-5551-C34C-9430-7924F7E2B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4491038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41989" name="Line 4">
            <a:extLst>
              <a:ext uri="{FF2B5EF4-FFF2-40B4-BE49-F238E27FC236}">
                <a16:creationId xmlns:a16="http://schemas.microsoft.com/office/drawing/2014/main" id="{99675B12-B95C-5A4C-8183-733AFA0FA9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3560763"/>
            <a:ext cx="11839575" cy="15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41995" name="Freeform 12">
            <a:extLst>
              <a:ext uri="{FF2B5EF4-FFF2-40B4-BE49-F238E27FC236}">
                <a16:creationId xmlns:a16="http://schemas.microsoft.com/office/drawing/2014/main" id="{3053EE9E-97A6-8F4E-B292-CDA8E7539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3288" y="6027738"/>
            <a:ext cx="61912" cy="61912"/>
          </a:xfrm>
          <a:custGeom>
            <a:avLst/>
            <a:gdLst>
              <a:gd name="T0" fmla="*/ 2147483646 w 172"/>
              <a:gd name="T1" fmla="*/ 0 h 172"/>
              <a:gd name="T2" fmla="*/ 0 w 172"/>
              <a:gd name="T3" fmla="*/ 2147483646 h 172"/>
              <a:gd name="T4" fmla="*/ 2147483646 w 172"/>
              <a:gd name="T5" fmla="*/ 2147483646 h 172"/>
              <a:gd name="T6" fmla="*/ 2147483646 w 172"/>
              <a:gd name="T7" fmla="*/ 2147483646 h 172"/>
              <a:gd name="T8" fmla="*/ 2147483646 w 172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2" h="172">
                <a:moveTo>
                  <a:pt x="85" y="0"/>
                </a:moveTo>
                <a:cubicBezTo>
                  <a:pt x="38" y="0"/>
                  <a:pt x="0" y="39"/>
                  <a:pt x="0" y="86"/>
                </a:cubicBezTo>
                <a:cubicBezTo>
                  <a:pt x="0" y="133"/>
                  <a:pt x="38" y="171"/>
                  <a:pt x="85" y="171"/>
                </a:cubicBezTo>
                <a:cubicBezTo>
                  <a:pt x="132" y="171"/>
                  <a:pt x="171" y="133"/>
                  <a:pt x="171" y="86"/>
                </a:cubicBezTo>
                <a:cubicBezTo>
                  <a:pt x="171" y="39"/>
                  <a:pt x="132" y="0"/>
                  <a:pt x="8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rgbClr val="8A00E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41997" name="Прямоугольник 6">
            <a:extLst>
              <a:ext uri="{FF2B5EF4-FFF2-40B4-BE49-F238E27FC236}">
                <a16:creationId xmlns:a16="http://schemas.microsoft.com/office/drawing/2014/main" id="{7A82675B-B84B-2A40-A498-FE422ACB0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775" y="6854825"/>
            <a:ext cx="1016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1987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1998" name="Прямоугольник 19">
            <a:extLst>
              <a:ext uri="{FF2B5EF4-FFF2-40B4-BE49-F238E27FC236}">
                <a16:creationId xmlns:a16="http://schemas.microsoft.com/office/drawing/2014/main" id="{27C90C25-0C6C-4A4B-80B2-7E3AE2C63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6854825"/>
            <a:ext cx="10144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1</a:t>
            </a:r>
            <a:r>
              <a:rPr lang="en-US" altLang="en-UA" sz="2800" b="1">
                <a:latin typeface="Montserrat" panose="02000505000000020004" pitchFamily="2" charset="77"/>
              </a:rPr>
              <a:t>999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1999" name="Прямоугольник 20">
            <a:extLst>
              <a:ext uri="{FF2B5EF4-FFF2-40B4-BE49-F238E27FC236}">
                <a16:creationId xmlns:a16="http://schemas.microsoft.com/office/drawing/2014/main" id="{2D0129CD-C785-B94C-9099-BB00BF8BA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6854825"/>
            <a:ext cx="1095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800" b="1">
                <a:latin typeface="Montserrat" panose="02000505000000020004" pitchFamily="2" charset="77"/>
              </a:rPr>
              <a:t>2005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2000" name="Прямоугольник 21">
            <a:extLst>
              <a:ext uri="{FF2B5EF4-FFF2-40B4-BE49-F238E27FC236}">
                <a16:creationId xmlns:a16="http://schemas.microsoft.com/office/drawing/2014/main" id="{C818EB88-AD07-CD41-83B0-897A49784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6854825"/>
            <a:ext cx="99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800" b="1">
                <a:latin typeface="Montserrat" panose="02000505000000020004" pitchFamily="2" charset="77"/>
              </a:rPr>
              <a:t>2012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2001" name="Прямоугольник 22">
            <a:extLst>
              <a:ext uri="{FF2B5EF4-FFF2-40B4-BE49-F238E27FC236}">
                <a16:creationId xmlns:a16="http://schemas.microsoft.com/office/drawing/2014/main" id="{FB66A838-A3E1-1847-903D-99B5A66C4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6338" y="6854825"/>
            <a:ext cx="1004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800" b="1">
                <a:latin typeface="Montserrat" panose="02000505000000020004" pitchFamily="2" charset="77"/>
              </a:rPr>
              <a:t>2017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2002" name="Прямоугольник 23">
            <a:extLst>
              <a:ext uri="{FF2B5EF4-FFF2-40B4-BE49-F238E27FC236}">
                <a16:creationId xmlns:a16="http://schemas.microsoft.com/office/drawing/2014/main" id="{FBBA0CE4-085D-1E4F-BBC4-E452B9A32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6613" y="6854825"/>
            <a:ext cx="992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800" b="1">
                <a:latin typeface="Montserrat" panose="02000505000000020004" pitchFamily="2" charset="77"/>
              </a:rPr>
              <a:t>2021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42003" name="Прямоугольник 7">
            <a:extLst>
              <a:ext uri="{FF2B5EF4-FFF2-40B4-BE49-F238E27FC236}">
                <a16:creationId xmlns:a16="http://schemas.microsoft.com/office/drawing/2014/main" id="{C1F68F30-11B4-B54A-AEBD-90655ECC9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074" y="630238"/>
            <a:ext cx="9895666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Line Chart</a:t>
            </a:r>
          </a:p>
        </p:txBody>
      </p:sp>
      <p:sp>
        <p:nvSpPr>
          <p:cNvPr id="42006" name="Прямоугольник 9">
            <a:extLst>
              <a:ext uri="{FF2B5EF4-FFF2-40B4-BE49-F238E27FC236}">
                <a16:creationId xmlns:a16="http://schemas.microsoft.com/office/drawing/2014/main" id="{DDBB932E-07E7-4E4F-8594-F00F04AA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432117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2007" name="Прямоугольник 28">
            <a:extLst>
              <a:ext uri="{FF2B5EF4-FFF2-40B4-BE49-F238E27FC236}">
                <a16:creationId xmlns:a16="http://schemas.microsoft.com/office/drawing/2014/main" id="{1EC85BF0-1A56-2444-98FA-88E014830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" y="3390900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</a:t>
            </a:r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2008" name="Прямоугольник 29">
            <a:extLst>
              <a:ext uri="{FF2B5EF4-FFF2-40B4-BE49-F238E27FC236}">
                <a16:creationId xmlns:a16="http://schemas.microsoft.com/office/drawing/2014/main" id="{947FE80F-744A-8D44-80F4-DDE09DF69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3" y="5270500"/>
            <a:ext cx="446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2009" name="Прямоугольник 30">
            <a:extLst>
              <a:ext uri="{FF2B5EF4-FFF2-40B4-BE49-F238E27FC236}">
                <a16:creationId xmlns:a16="http://schemas.microsoft.com/office/drawing/2014/main" id="{15EA7104-6741-9D41-BCA0-A94260B7B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71538" y="432117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2010" name="Прямоугольник 31">
            <a:extLst>
              <a:ext uri="{FF2B5EF4-FFF2-40B4-BE49-F238E27FC236}">
                <a16:creationId xmlns:a16="http://schemas.microsoft.com/office/drawing/2014/main" id="{B12CF15B-DD60-BE4C-8CE6-AC6F03646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775" y="3390900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 dirty="0">
                <a:solidFill>
                  <a:srgbClr val="93969E"/>
                </a:solidFill>
                <a:latin typeface="Montserrat" panose="02000505000000020004" pitchFamily="2" charset="77"/>
              </a:rPr>
              <a:t>5</a:t>
            </a:r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2011" name="Прямоугольник 32">
            <a:extLst>
              <a:ext uri="{FF2B5EF4-FFF2-40B4-BE49-F238E27FC236}">
                <a16:creationId xmlns:a16="http://schemas.microsoft.com/office/drawing/2014/main" id="{6A7C6D6A-3604-0240-B73C-A8123586A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4075" y="5251450"/>
            <a:ext cx="4460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E468E31-3FD8-144A-8734-25CE95913D66}"/>
              </a:ext>
            </a:extLst>
          </p:cNvPr>
          <p:cNvGrpSpPr/>
          <p:nvPr/>
        </p:nvGrpSpPr>
        <p:grpSpPr>
          <a:xfrm>
            <a:off x="1407659" y="2333293"/>
            <a:ext cx="11535229" cy="3805570"/>
            <a:chOff x="1407659" y="2333293"/>
            <a:chExt cx="11535229" cy="3805570"/>
          </a:xfrm>
        </p:grpSpPr>
        <p:grpSp>
          <p:nvGrpSpPr>
            <p:cNvPr id="32" name="Группа 31">
              <a:extLst>
                <a:ext uri="{FF2B5EF4-FFF2-40B4-BE49-F238E27FC236}">
                  <a16:creationId xmlns:a16="http://schemas.microsoft.com/office/drawing/2014/main" id="{6C7CEC0F-BB11-6443-862F-133FFA70F63A}"/>
                </a:ext>
              </a:extLst>
            </p:cNvPr>
            <p:cNvGrpSpPr/>
            <p:nvPr/>
          </p:nvGrpSpPr>
          <p:grpSpPr>
            <a:xfrm>
              <a:off x="6496619" y="2333293"/>
              <a:ext cx="2665412" cy="3674268"/>
              <a:chOff x="6229350" y="2069331"/>
              <a:chExt cx="2665412" cy="3674268"/>
            </a:xfrm>
          </p:grpSpPr>
          <p:grpSp>
            <p:nvGrpSpPr>
              <p:cNvPr id="33" name="Группа 32">
                <a:extLst>
                  <a:ext uri="{FF2B5EF4-FFF2-40B4-BE49-F238E27FC236}">
                    <a16:creationId xmlns:a16="http://schemas.microsoft.com/office/drawing/2014/main" id="{F8FD3EFE-72B3-184B-A01F-4AA60EE64C3D}"/>
                  </a:ext>
                </a:extLst>
              </p:cNvPr>
              <p:cNvGrpSpPr/>
              <p:nvPr/>
            </p:nvGrpSpPr>
            <p:grpSpPr>
              <a:xfrm>
                <a:off x="6229350" y="2069331"/>
                <a:ext cx="2665412" cy="3674268"/>
                <a:chOff x="6523831" y="2497932"/>
                <a:chExt cx="2665412" cy="3674268"/>
              </a:xfrm>
            </p:grpSpPr>
            <p:grpSp>
              <p:nvGrpSpPr>
                <p:cNvPr id="38" name="Группа 37">
                  <a:extLst>
                    <a:ext uri="{FF2B5EF4-FFF2-40B4-BE49-F238E27FC236}">
                      <a16:creationId xmlns:a16="http://schemas.microsoft.com/office/drawing/2014/main" id="{0B300AC1-AAA1-A745-A14F-DDBB6ADCACA4}"/>
                    </a:ext>
                  </a:extLst>
                </p:cNvPr>
                <p:cNvGrpSpPr/>
                <p:nvPr/>
              </p:nvGrpSpPr>
              <p:grpSpPr>
                <a:xfrm>
                  <a:off x="6523831" y="2497932"/>
                  <a:ext cx="2665412" cy="3674268"/>
                  <a:chOff x="6526213" y="2497798"/>
                  <a:chExt cx="2665412" cy="3674268"/>
                </a:xfrm>
              </p:grpSpPr>
              <p:sp>
                <p:nvSpPr>
                  <p:cNvPr id="40" name="Freeform 8">
                    <a:extLst>
                      <a:ext uri="{FF2B5EF4-FFF2-40B4-BE49-F238E27FC236}">
                        <a16:creationId xmlns:a16="http://schemas.microsoft.com/office/drawing/2014/main" id="{D00442C5-A61C-5742-92D4-237D9CAEB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6213" y="2497798"/>
                    <a:ext cx="749300" cy="338138"/>
                  </a:xfrm>
                  <a:custGeom>
                    <a:avLst/>
                    <a:gdLst>
                      <a:gd name="T0" fmla="*/ 2147483646 w 2080"/>
                      <a:gd name="T1" fmla="*/ 2147483646 h 941"/>
                      <a:gd name="T2" fmla="*/ 0 w 2080"/>
                      <a:gd name="T3" fmla="*/ 2147483646 h 941"/>
                      <a:gd name="T4" fmla="*/ 2147483646 w 2080"/>
                      <a:gd name="T5" fmla="*/ 0 h 941"/>
                      <a:gd name="T6" fmla="*/ 2147483646 w 2080"/>
                      <a:gd name="T7" fmla="*/ 0 h 941"/>
                      <a:gd name="T8" fmla="*/ 2147483646 w 2080"/>
                      <a:gd name="T9" fmla="*/ 2147483646 h 941"/>
                      <a:gd name="T10" fmla="*/ 2147483646 w 2080"/>
                      <a:gd name="T11" fmla="*/ 2147483646 h 941"/>
                      <a:gd name="T12" fmla="*/ 2147483646 w 2080"/>
                      <a:gd name="T13" fmla="*/ 2147483646 h 94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080" h="941">
                        <a:moveTo>
                          <a:pt x="470" y="940"/>
                        </a:moveTo>
                        <a:cubicBezTo>
                          <a:pt x="210" y="940"/>
                          <a:pt x="0" y="730"/>
                          <a:pt x="0" y="470"/>
                        </a:cubicBezTo>
                        <a:cubicBezTo>
                          <a:pt x="0" y="211"/>
                          <a:pt x="210" y="0"/>
                          <a:pt x="470" y="0"/>
                        </a:cubicBezTo>
                        <a:lnTo>
                          <a:pt x="1609" y="0"/>
                        </a:lnTo>
                        <a:cubicBezTo>
                          <a:pt x="1868" y="0"/>
                          <a:pt x="2079" y="211"/>
                          <a:pt x="2079" y="470"/>
                        </a:cubicBezTo>
                        <a:cubicBezTo>
                          <a:pt x="2079" y="730"/>
                          <a:pt x="1868" y="940"/>
                          <a:pt x="1609" y="940"/>
                        </a:cubicBezTo>
                        <a:lnTo>
                          <a:pt x="470" y="940"/>
                        </a:lnTo>
                      </a:path>
                    </a:pathLst>
                  </a:custGeom>
                  <a:solidFill>
                    <a:srgbClr val="E600D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E600D3"/>
                        </a:solidFill>
                        <a:bevel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/>
                    <a:endParaRPr lang="en-UA">
                      <a:solidFill>
                        <a:schemeClr val="bg1"/>
                      </a:solidFill>
                    </a:endParaRPr>
                  </a:p>
                </p:txBody>
              </p:sp>
              <p:grpSp>
                <p:nvGrpSpPr>
                  <p:cNvPr id="41" name="Группа 40">
                    <a:extLst>
                      <a:ext uri="{FF2B5EF4-FFF2-40B4-BE49-F238E27FC236}">
                        <a16:creationId xmlns:a16="http://schemas.microsoft.com/office/drawing/2014/main" id="{09B9626D-53E9-DD49-BDA9-279CCD659419}"/>
                      </a:ext>
                    </a:extLst>
                  </p:cNvPr>
                  <p:cNvGrpSpPr/>
                  <p:nvPr/>
                </p:nvGrpSpPr>
                <p:grpSpPr>
                  <a:xfrm>
                    <a:off x="6570663" y="2513673"/>
                    <a:ext cx="2620962" cy="3658393"/>
                    <a:chOff x="6570663" y="2513673"/>
                    <a:chExt cx="2620962" cy="3658393"/>
                  </a:xfrm>
                </p:grpSpPr>
                <p:sp>
                  <p:nvSpPr>
                    <p:cNvPr id="42" name="Line 7">
                      <a:extLst>
                        <a:ext uri="{FF2B5EF4-FFF2-40B4-BE49-F238E27FC236}">
                          <a16:creationId xmlns:a16="http://schemas.microsoft.com/office/drawing/2014/main" id="{8396CFEA-1657-0948-A880-C87F30886F9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635750" y="2554948"/>
                      <a:ext cx="1588" cy="714375"/>
                    </a:xfrm>
                    <a:prstGeom prst="line">
                      <a:avLst/>
                    </a:prstGeom>
                    <a:noFill/>
                    <a:ln w="36720" cap="rnd">
                      <a:solidFill>
                        <a:srgbClr val="E600D3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algn="ctr"/>
                      <a:endParaRPr lang="en-UA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3" name="Line 10">
                      <a:extLst>
                        <a:ext uri="{FF2B5EF4-FFF2-40B4-BE49-F238E27FC236}">
                          <a16:creationId xmlns:a16="http://schemas.microsoft.com/office/drawing/2014/main" id="{D9391C03-058B-7249-946E-0B349F58F49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553450" y="5421179"/>
                      <a:ext cx="1588" cy="566737"/>
                    </a:xfrm>
                    <a:prstGeom prst="line">
                      <a:avLst/>
                    </a:prstGeom>
                    <a:noFill/>
                    <a:ln w="36720" cap="rnd">
                      <a:solidFill>
                        <a:srgbClr val="8A00E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algn="ctr"/>
                      <a:endParaRPr lang="en-UA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4" name="Freeform 11">
                      <a:extLst>
                        <a:ext uri="{FF2B5EF4-FFF2-40B4-BE49-F238E27FC236}">
                          <a16:creationId xmlns:a16="http://schemas.microsoft.com/office/drawing/2014/main" id="{1B6A3CD9-13A3-0446-AAB5-601364E6B4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43913" y="5819641"/>
                      <a:ext cx="747712" cy="338138"/>
                    </a:xfrm>
                    <a:custGeom>
                      <a:avLst/>
                      <a:gdLst>
                        <a:gd name="T0" fmla="*/ 2147483646 w 2079"/>
                        <a:gd name="T1" fmla="*/ 0 h 941"/>
                        <a:gd name="T2" fmla="*/ 0 w 2079"/>
                        <a:gd name="T3" fmla="*/ 2147483646 h 941"/>
                        <a:gd name="T4" fmla="*/ 0 w 2079"/>
                        <a:gd name="T5" fmla="*/ 2147483646 h 941"/>
                        <a:gd name="T6" fmla="*/ 2147483646 w 2079"/>
                        <a:gd name="T7" fmla="*/ 2147483646 h 941"/>
                        <a:gd name="T8" fmla="*/ 2147483646 w 2079"/>
                        <a:gd name="T9" fmla="*/ 2147483646 h 941"/>
                        <a:gd name="T10" fmla="*/ 2147483646 w 2079"/>
                        <a:gd name="T11" fmla="*/ 2147483646 h 941"/>
                        <a:gd name="T12" fmla="*/ 2147483646 w 2079"/>
                        <a:gd name="T13" fmla="*/ 2147483646 h 941"/>
                        <a:gd name="T14" fmla="*/ 2147483646 w 2079"/>
                        <a:gd name="T15" fmla="*/ 0 h 941"/>
                        <a:gd name="T16" fmla="*/ 2147483646 w 2079"/>
                        <a:gd name="T17" fmla="*/ 0 h 941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0" t="0" r="r" b="b"/>
                      <a:pathLst>
                        <a:path w="2079" h="941">
                          <a:moveTo>
                            <a:pt x="469" y="0"/>
                          </a:moveTo>
                          <a:cubicBezTo>
                            <a:pt x="210" y="0"/>
                            <a:pt x="0" y="210"/>
                            <a:pt x="0" y="470"/>
                          </a:cubicBezTo>
                          <a:cubicBezTo>
                            <a:pt x="0" y="729"/>
                            <a:pt x="210" y="940"/>
                            <a:pt x="469" y="940"/>
                          </a:cubicBezTo>
                          <a:lnTo>
                            <a:pt x="1609" y="940"/>
                          </a:lnTo>
                          <a:cubicBezTo>
                            <a:pt x="1868" y="940"/>
                            <a:pt x="2078" y="729"/>
                            <a:pt x="2078" y="470"/>
                          </a:cubicBezTo>
                          <a:cubicBezTo>
                            <a:pt x="2078" y="210"/>
                            <a:pt x="1868" y="0"/>
                            <a:pt x="1609" y="0"/>
                          </a:cubicBezTo>
                          <a:lnTo>
                            <a:pt x="469" y="0"/>
                          </a:lnTo>
                        </a:path>
                      </a:pathLst>
                    </a:custGeom>
                    <a:solidFill>
                      <a:srgbClr val="8A00E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rgbClr val="8A00E0"/>
                          </a:solidFill>
                          <a:bevel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rgbClr val="808080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algn="ctr"/>
                      <a:endParaRPr lang="en-UA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5" name="Прямоугольник 8">
                      <a:extLst>
                        <a:ext uri="{FF2B5EF4-FFF2-40B4-BE49-F238E27FC236}">
                          <a16:creationId xmlns:a16="http://schemas.microsoft.com/office/drawing/2014/main" id="{6A29A6F5-8D98-B148-B512-AA74E8E0899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70663" y="2513673"/>
                      <a:ext cx="704850" cy="3063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pPr algn="ctr"/>
                      <a:r>
                        <a:rPr lang="en-UA" altLang="en-UA" sz="1400" b="1">
                          <a:solidFill>
                            <a:schemeClr val="bg1"/>
                          </a:solidFill>
                          <a:latin typeface="Montserrat" panose="02000505000000020004" pitchFamily="2" charset="77"/>
                        </a:rPr>
                        <a:t>$162</a:t>
                      </a:r>
                      <a:endParaRPr lang="en-UA" altLang="en-UA" sz="1400">
                        <a:solidFill>
                          <a:schemeClr val="bg1"/>
                        </a:solidFill>
                        <a:latin typeface="Montserrat" panose="02000505000000020004" pitchFamily="2" charset="77"/>
                      </a:endParaRPr>
                    </a:p>
                  </p:txBody>
                </p:sp>
                <p:sp>
                  <p:nvSpPr>
                    <p:cNvPr id="46" name="Прямоугольник 26">
                      <a:extLst>
                        <a:ext uri="{FF2B5EF4-FFF2-40B4-BE49-F238E27FC236}">
                          <a16:creationId xmlns:a16="http://schemas.microsoft.com/office/drawing/2014/main" id="{3E5A8243-2664-E149-BCD8-5DE081616C9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4550" y="5803766"/>
                      <a:ext cx="706438" cy="3683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pPr algn="ctr"/>
                      <a:r>
                        <a:rPr lang="en-UA" altLang="en-UA" b="1">
                          <a:solidFill>
                            <a:schemeClr val="bg1"/>
                          </a:solidFill>
                          <a:latin typeface="Montserrat" panose="02000505000000020004" pitchFamily="2" charset="77"/>
                        </a:rPr>
                        <a:t>$</a:t>
                      </a:r>
                      <a:r>
                        <a:rPr lang="en-US" altLang="en-UA" b="1">
                          <a:solidFill>
                            <a:schemeClr val="bg1"/>
                          </a:solidFill>
                          <a:latin typeface="Montserrat" panose="02000505000000020004" pitchFamily="2" charset="77"/>
                        </a:rPr>
                        <a:t>51</a:t>
                      </a:r>
                      <a:endParaRPr lang="en-UA" altLang="en-UA">
                        <a:solidFill>
                          <a:schemeClr val="bg1"/>
                        </a:solidFill>
                        <a:latin typeface="Montserrat" panose="02000505000000020004" pitchFamily="2" charset="77"/>
                      </a:endParaRPr>
                    </a:p>
                  </p:txBody>
                </p:sp>
              </p:grpSp>
            </p:grpSp>
            <p:sp>
              <p:nvSpPr>
                <p:cNvPr id="39" name="Freeform 9">
                  <a:extLst>
                    <a:ext uri="{FF2B5EF4-FFF2-40B4-BE49-F238E27FC236}">
                      <a16:creationId xmlns:a16="http://schemas.microsoft.com/office/drawing/2014/main" id="{FE12A0D4-CFC6-C342-A5AB-914D6CAD7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05588" y="2635911"/>
                  <a:ext cx="61912" cy="61912"/>
                </a:xfrm>
                <a:custGeom>
                  <a:avLst/>
                  <a:gdLst>
                    <a:gd name="T0" fmla="*/ 2147483646 w 172"/>
                    <a:gd name="T1" fmla="*/ 2147483646 h 172"/>
                    <a:gd name="T2" fmla="*/ 0 w 172"/>
                    <a:gd name="T3" fmla="*/ 2147483646 h 172"/>
                    <a:gd name="T4" fmla="*/ 2147483646 w 172"/>
                    <a:gd name="T5" fmla="*/ 0 h 172"/>
                    <a:gd name="T6" fmla="*/ 2147483646 w 172"/>
                    <a:gd name="T7" fmla="*/ 2147483646 h 172"/>
                    <a:gd name="T8" fmla="*/ 2147483646 w 172"/>
                    <a:gd name="T9" fmla="*/ 214748364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2" h="172">
                      <a:moveTo>
                        <a:pt x="85" y="171"/>
                      </a:moveTo>
                      <a:cubicBezTo>
                        <a:pt x="38" y="171"/>
                        <a:pt x="0" y="132"/>
                        <a:pt x="0" y="85"/>
                      </a:cubicBezTo>
                      <a:cubicBezTo>
                        <a:pt x="0" y="38"/>
                        <a:pt x="38" y="0"/>
                        <a:pt x="85" y="0"/>
                      </a:cubicBezTo>
                      <a:cubicBezTo>
                        <a:pt x="133" y="0"/>
                        <a:pt x="171" y="38"/>
                        <a:pt x="171" y="85"/>
                      </a:cubicBezTo>
                      <a:cubicBezTo>
                        <a:pt x="171" y="132"/>
                        <a:pt x="133" y="171"/>
                        <a:pt x="85" y="17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rgbClr val="E600D3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A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6" name="Freeform 12">
                <a:extLst>
                  <a:ext uri="{FF2B5EF4-FFF2-40B4-BE49-F238E27FC236}">
                    <a16:creationId xmlns:a16="http://schemas.microsoft.com/office/drawing/2014/main" id="{AF62C99C-583B-C041-803E-B2EDA0E99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631" y="5527676"/>
                <a:ext cx="61912" cy="61912"/>
              </a:xfrm>
              <a:custGeom>
                <a:avLst/>
                <a:gdLst>
                  <a:gd name="T0" fmla="*/ 2147483646 w 172"/>
                  <a:gd name="T1" fmla="*/ 0 h 172"/>
                  <a:gd name="T2" fmla="*/ 0 w 172"/>
                  <a:gd name="T3" fmla="*/ 2147483646 h 172"/>
                  <a:gd name="T4" fmla="*/ 2147483646 w 172"/>
                  <a:gd name="T5" fmla="*/ 2147483646 h 172"/>
                  <a:gd name="T6" fmla="*/ 2147483646 w 172"/>
                  <a:gd name="T7" fmla="*/ 2147483646 h 172"/>
                  <a:gd name="T8" fmla="*/ 2147483646 w 172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72">
                    <a:moveTo>
                      <a:pt x="85" y="0"/>
                    </a:moveTo>
                    <a:cubicBezTo>
                      <a:pt x="38" y="0"/>
                      <a:pt x="0" y="39"/>
                      <a:pt x="0" y="86"/>
                    </a:cubicBezTo>
                    <a:cubicBezTo>
                      <a:pt x="0" y="133"/>
                      <a:pt x="38" y="171"/>
                      <a:pt x="85" y="171"/>
                    </a:cubicBezTo>
                    <a:cubicBezTo>
                      <a:pt x="132" y="171"/>
                      <a:pt x="171" y="133"/>
                      <a:pt x="171" y="86"/>
                    </a:cubicBezTo>
                    <a:cubicBezTo>
                      <a:pt x="171" y="39"/>
                      <a:pt x="132" y="0"/>
                      <a:pt x="8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rgbClr val="8A00E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3" name="Рисунок 2">
              <a:extLst>
                <a:ext uri="{FF2B5EF4-FFF2-40B4-BE49-F238E27FC236}">
                  <a16:creationId xmlns:a16="http://schemas.microsoft.com/office/drawing/2014/main" id="{A3D2FAD3-9385-714B-B111-7FA9AF2895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07659" y="3061957"/>
              <a:ext cx="11535229" cy="3076906"/>
            </a:xfrm>
            <a:prstGeom prst="rect">
              <a:avLst/>
            </a:prstGeom>
          </p:spPr>
        </p:pic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1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41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41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41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4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4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4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42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42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42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42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4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4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42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42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42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42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7" grpId="0" animBg="1"/>
      <p:bldP spid="41987" grpId="1" animBg="1"/>
      <p:bldP spid="41988" grpId="0" animBg="1"/>
      <p:bldP spid="41988" grpId="1" animBg="1"/>
      <p:bldP spid="41989" grpId="0" animBg="1"/>
      <p:bldP spid="41989" grpId="1" animBg="1"/>
      <p:bldP spid="41995" grpId="0" animBg="1"/>
      <p:bldP spid="41997" grpId="0"/>
      <p:bldP spid="41997" grpId="1"/>
      <p:bldP spid="41998" grpId="0"/>
      <p:bldP spid="41998" grpId="1"/>
      <p:bldP spid="41999" grpId="0"/>
      <p:bldP spid="41999" grpId="1"/>
      <p:bldP spid="42000" grpId="0"/>
      <p:bldP spid="42000" grpId="1"/>
      <p:bldP spid="42001" grpId="0"/>
      <p:bldP spid="42001" grpId="1"/>
      <p:bldP spid="42002" grpId="0"/>
      <p:bldP spid="42002" grpId="1"/>
      <p:bldP spid="42003" grpId="0"/>
      <p:bldP spid="42003" grpId="1"/>
      <p:bldP spid="42006" grpId="0"/>
      <p:bldP spid="42006" grpId="1"/>
      <p:bldP spid="42007" grpId="0"/>
      <p:bldP spid="42007" grpId="1"/>
      <p:bldP spid="42008" grpId="0"/>
      <p:bldP spid="42008" grpId="1"/>
      <p:bldP spid="42009" grpId="0"/>
      <p:bldP spid="42009" grpId="1"/>
      <p:bldP spid="42010" grpId="0"/>
      <p:bldP spid="42010" grpId="1"/>
      <p:bldP spid="42011" grpId="0"/>
      <p:bldP spid="4201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Рисунок 56">
            <a:extLst>
              <a:ext uri="{FF2B5EF4-FFF2-40B4-BE49-F238E27FC236}">
                <a16:creationId xmlns:a16="http://schemas.microsoft.com/office/drawing/2014/main" id="{923932D5-A0ED-0640-9B5C-E1FCE3460D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11801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5" name="Line 2">
            <a:extLst>
              <a:ext uri="{FF2B5EF4-FFF2-40B4-BE49-F238E27FC236}">
                <a16:creationId xmlns:a16="http://schemas.microsoft.com/office/drawing/2014/main" id="{2E4FA7D6-DDEB-3F4C-85C5-27A139BA41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5734050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44036" name="Line 3">
            <a:extLst>
              <a:ext uri="{FF2B5EF4-FFF2-40B4-BE49-F238E27FC236}">
                <a16:creationId xmlns:a16="http://schemas.microsoft.com/office/drawing/2014/main" id="{95F82BF4-3398-824D-A084-D43263E7C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4803775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44037" name="Line 4">
            <a:extLst>
              <a:ext uri="{FF2B5EF4-FFF2-40B4-BE49-F238E27FC236}">
                <a16:creationId xmlns:a16="http://schemas.microsoft.com/office/drawing/2014/main" id="{63C0836B-BA4E-2241-A88A-B0B44EB5B5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3873500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DE9EC49-C15D-4948-8488-3B7B887027F6}"/>
              </a:ext>
            </a:extLst>
          </p:cNvPr>
          <p:cNvGrpSpPr/>
          <p:nvPr/>
        </p:nvGrpSpPr>
        <p:grpSpPr>
          <a:xfrm>
            <a:off x="2393950" y="4364038"/>
            <a:ext cx="711200" cy="2301875"/>
            <a:chOff x="2393950" y="4364038"/>
            <a:chExt cx="711200" cy="2301875"/>
          </a:xfrm>
        </p:grpSpPr>
        <p:sp>
          <p:nvSpPr>
            <p:cNvPr id="44041" name="Line 8">
              <a:extLst>
                <a:ext uri="{FF2B5EF4-FFF2-40B4-BE49-F238E27FC236}">
                  <a16:creationId xmlns:a16="http://schemas.microsoft.com/office/drawing/2014/main" id="{2E0500C4-3BFF-6242-9F2F-6AA154A75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93950" y="5392738"/>
              <a:ext cx="1588" cy="1273175"/>
            </a:xfrm>
            <a:prstGeom prst="line">
              <a:avLst/>
            </a:prstGeom>
            <a:noFill/>
            <a:ln w="283320">
              <a:solidFill>
                <a:srgbClr val="62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2" name="Line 9">
              <a:extLst>
                <a:ext uri="{FF2B5EF4-FFF2-40B4-BE49-F238E27FC236}">
                  <a16:creationId xmlns:a16="http://schemas.microsoft.com/office/drawing/2014/main" id="{2D04751F-82E7-F146-A418-1C62D0E6D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7963" y="5021263"/>
              <a:ext cx="1587" cy="1644650"/>
            </a:xfrm>
            <a:prstGeom prst="line">
              <a:avLst/>
            </a:prstGeom>
            <a:noFill/>
            <a:ln w="283320">
              <a:solidFill>
                <a:srgbClr val="00A7F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3" name="Line 10">
              <a:extLst>
                <a:ext uri="{FF2B5EF4-FFF2-40B4-BE49-F238E27FC236}">
                  <a16:creationId xmlns:a16="http://schemas.microsoft.com/office/drawing/2014/main" id="{30CE3E3A-BAB6-4246-A3C6-9DB6B684A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3563" y="4364038"/>
              <a:ext cx="1587" cy="2301875"/>
            </a:xfrm>
            <a:prstGeom prst="line">
              <a:avLst/>
            </a:prstGeom>
            <a:noFill/>
            <a:ln w="283320">
              <a:solidFill>
                <a:srgbClr val="FF006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BDCEBDD-6C46-5943-A334-A6E2FE22F155}"/>
              </a:ext>
            </a:extLst>
          </p:cNvPr>
          <p:cNvGrpSpPr/>
          <p:nvPr/>
        </p:nvGrpSpPr>
        <p:grpSpPr>
          <a:xfrm>
            <a:off x="4676775" y="4170363"/>
            <a:ext cx="711200" cy="2495550"/>
            <a:chOff x="4676775" y="4170363"/>
            <a:chExt cx="711200" cy="2495550"/>
          </a:xfrm>
        </p:grpSpPr>
        <p:sp>
          <p:nvSpPr>
            <p:cNvPr id="44044" name="Line 11">
              <a:extLst>
                <a:ext uri="{FF2B5EF4-FFF2-40B4-BE49-F238E27FC236}">
                  <a16:creationId xmlns:a16="http://schemas.microsoft.com/office/drawing/2014/main" id="{231056F7-E7D9-CB4F-9AE9-BAEB3F640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6775" y="4170363"/>
              <a:ext cx="1588" cy="2495550"/>
            </a:xfrm>
            <a:prstGeom prst="line">
              <a:avLst/>
            </a:prstGeom>
            <a:noFill/>
            <a:ln w="283320">
              <a:solidFill>
                <a:srgbClr val="62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5" name="Line 12">
              <a:extLst>
                <a:ext uri="{FF2B5EF4-FFF2-40B4-BE49-F238E27FC236}">
                  <a16:creationId xmlns:a16="http://schemas.microsoft.com/office/drawing/2014/main" id="{3345AC33-B066-1F44-8065-B36D875E1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2375" y="4443413"/>
              <a:ext cx="1588" cy="2222500"/>
            </a:xfrm>
            <a:prstGeom prst="line">
              <a:avLst/>
            </a:prstGeom>
            <a:noFill/>
            <a:ln w="283320">
              <a:solidFill>
                <a:srgbClr val="00A7F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6" name="Line 13">
              <a:extLst>
                <a:ext uri="{FF2B5EF4-FFF2-40B4-BE49-F238E27FC236}">
                  <a16:creationId xmlns:a16="http://schemas.microsoft.com/office/drawing/2014/main" id="{25EFF9BF-4D20-BA48-A449-5266A26442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86388" y="5059363"/>
              <a:ext cx="1587" cy="1606550"/>
            </a:xfrm>
            <a:prstGeom prst="line">
              <a:avLst/>
            </a:prstGeom>
            <a:noFill/>
            <a:ln w="283320">
              <a:solidFill>
                <a:srgbClr val="FF006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6D7A872-B695-7840-B1D7-68ADB4824F78}"/>
              </a:ext>
            </a:extLst>
          </p:cNvPr>
          <p:cNvGrpSpPr/>
          <p:nvPr/>
        </p:nvGrpSpPr>
        <p:grpSpPr>
          <a:xfrm>
            <a:off x="6961188" y="3779838"/>
            <a:ext cx="709612" cy="2886075"/>
            <a:chOff x="6961188" y="3779838"/>
            <a:chExt cx="709612" cy="2886075"/>
          </a:xfrm>
        </p:grpSpPr>
        <p:sp>
          <p:nvSpPr>
            <p:cNvPr id="44047" name="Line 14">
              <a:extLst>
                <a:ext uri="{FF2B5EF4-FFF2-40B4-BE49-F238E27FC236}">
                  <a16:creationId xmlns:a16="http://schemas.microsoft.com/office/drawing/2014/main" id="{92B0A15D-8739-D443-982A-5ACE84E34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1188" y="4443413"/>
              <a:ext cx="1587" cy="2222500"/>
            </a:xfrm>
            <a:prstGeom prst="line">
              <a:avLst/>
            </a:prstGeom>
            <a:noFill/>
            <a:ln w="283320">
              <a:solidFill>
                <a:srgbClr val="62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8" name="Line 15">
              <a:extLst>
                <a:ext uri="{FF2B5EF4-FFF2-40B4-BE49-F238E27FC236}">
                  <a16:creationId xmlns:a16="http://schemas.microsoft.com/office/drawing/2014/main" id="{063F0EA8-9551-0742-9634-6E0F86646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15200" y="5173663"/>
              <a:ext cx="1588" cy="1492250"/>
            </a:xfrm>
            <a:prstGeom prst="line">
              <a:avLst/>
            </a:prstGeom>
            <a:noFill/>
            <a:ln w="283320">
              <a:solidFill>
                <a:srgbClr val="00A7F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49" name="Line 16">
              <a:extLst>
                <a:ext uri="{FF2B5EF4-FFF2-40B4-BE49-F238E27FC236}">
                  <a16:creationId xmlns:a16="http://schemas.microsoft.com/office/drawing/2014/main" id="{FB21D18F-7A6C-9743-9DF1-34F41D7913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69213" y="3779838"/>
              <a:ext cx="1587" cy="2886075"/>
            </a:xfrm>
            <a:prstGeom prst="line">
              <a:avLst/>
            </a:prstGeom>
            <a:noFill/>
            <a:ln w="283320">
              <a:solidFill>
                <a:srgbClr val="FF006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2CB46F36-8600-324E-BF3D-380C6C08323B}"/>
              </a:ext>
            </a:extLst>
          </p:cNvPr>
          <p:cNvGrpSpPr/>
          <p:nvPr/>
        </p:nvGrpSpPr>
        <p:grpSpPr>
          <a:xfrm>
            <a:off x="9244013" y="4229100"/>
            <a:ext cx="711200" cy="2436813"/>
            <a:chOff x="9244013" y="4229100"/>
            <a:chExt cx="711200" cy="2436813"/>
          </a:xfrm>
        </p:grpSpPr>
        <p:sp>
          <p:nvSpPr>
            <p:cNvPr id="44050" name="Line 17">
              <a:extLst>
                <a:ext uri="{FF2B5EF4-FFF2-40B4-BE49-F238E27FC236}">
                  <a16:creationId xmlns:a16="http://schemas.microsoft.com/office/drawing/2014/main" id="{746E6027-5082-524F-824B-F725DA00AA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44013" y="4981575"/>
              <a:ext cx="1587" cy="1684338"/>
            </a:xfrm>
            <a:prstGeom prst="line">
              <a:avLst/>
            </a:prstGeom>
            <a:noFill/>
            <a:ln w="283320">
              <a:solidFill>
                <a:srgbClr val="62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51" name="Line 18">
              <a:extLst>
                <a:ext uri="{FF2B5EF4-FFF2-40B4-BE49-F238E27FC236}">
                  <a16:creationId xmlns:a16="http://schemas.microsoft.com/office/drawing/2014/main" id="{8721A9ED-D467-2C4C-AD08-7FFC7EA2CF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98025" y="4659313"/>
              <a:ext cx="1588" cy="2006600"/>
            </a:xfrm>
            <a:prstGeom prst="line">
              <a:avLst/>
            </a:prstGeom>
            <a:noFill/>
            <a:ln w="283320">
              <a:solidFill>
                <a:srgbClr val="00A7F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52" name="Line 19">
              <a:extLst>
                <a:ext uri="{FF2B5EF4-FFF2-40B4-BE49-F238E27FC236}">
                  <a16:creationId xmlns:a16="http://schemas.microsoft.com/office/drawing/2014/main" id="{38EEE051-467D-A74B-91B5-F2652A7E5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53625" y="4229100"/>
              <a:ext cx="1588" cy="2436813"/>
            </a:xfrm>
            <a:prstGeom prst="line">
              <a:avLst/>
            </a:prstGeom>
            <a:noFill/>
            <a:ln w="283320">
              <a:solidFill>
                <a:srgbClr val="FF006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D71809A5-F9BD-984D-B842-CA685C16C3B9}"/>
              </a:ext>
            </a:extLst>
          </p:cNvPr>
          <p:cNvGrpSpPr/>
          <p:nvPr/>
        </p:nvGrpSpPr>
        <p:grpSpPr>
          <a:xfrm>
            <a:off x="11528425" y="3671888"/>
            <a:ext cx="709613" cy="2994025"/>
            <a:chOff x="11528425" y="3671888"/>
            <a:chExt cx="709613" cy="2994025"/>
          </a:xfrm>
        </p:grpSpPr>
        <p:sp>
          <p:nvSpPr>
            <p:cNvPr id="44053" name="Line 20">
              <a:extLst>
                <a:ext uri="{FF2B5EF4-FFF2-40B4-BE49-F238E27FC236}">
                  <a16:creationId xmlns:a16="http://schemas.microsoft.com/office/drawing/2014/main" id="{0A57C9E2-87F1-C449-B5F8-1F7528D87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528425" y="3671888"/>
              <a:ext cx="1588" cy="2994025"/>
            </a:xfrm>
            <a:prstGeom prst="line">
              <a:avLst/>
            </a:prstGeom>
            <a:noFill/>
            <a:ln w="283320">
              <a:solidFill>
                <a:srgbClr val="62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54" name="Line 21">
              <a:extLst>
                <a:ext uri="{FF2B5EF4-FFF2-40B4-BE49-F238E27FC236}">
                  <a16:creationId xmlns:a16="http://schemas.microsoft.com/office/drawing/2014/main" id="{53BB8972-E9F0-DE4D-9031-9D3E523E38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2438" y="5030788"/>
              <a:ext cx="1587" cy="1635125"/>
            </a:xfrm>
            <a:prstGeom prst="line">
              <a:avLst/>
            </a:prstGeom>
            <a:noFill/>
            <a:ln w="283320">
              <a:solidFill>
                <a:srgbClr val="00A7F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4055" name="Line 22">
              <a:extLst>
                <a:ext uri="{FF2B5EF4-FFF2-40B4-BE49-F238E27FC236}">
                  <a16:creationId xmlns:a16="http://schemas.microsoft.com/office/drawing/2014/main" id="{67726F04-3A05-FE40-A359-B145DB0FB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36450" y="4557713"/>
              <a:ext cx="1588" cy="2108200"/>
            </a:xfrm>
            <a:prstGeom prst="line">
              <a:avLst/>
            </a:prstGeom>
            <a:noFill/>
            <a:ln w="283320">
              <a:solidFill>
                <a:srgbClr val="FF006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5171CC21-855F-9842-8C6E-F6D58D75FBAA}"/>
              </a:ext>
            </a:extLst>
          </p:cNvPr>
          <p:cNvGrpSpPr/>
          <p:nvPr/>
        </p:nvGrpSpPr>
        <p:grpSpPr>
          <a:xfrm>
            <a:off x="2216150" y="2354263"/>
            <a:ext cx="2219325" cy="461962"/>
            <a:chOff x="2216150" y="2354263"/>
            <a:chExt cx="2219325" cy="461962"/>
          </a:xfrm>
        </p:grpSpPr>
        <p:sp>
          <p:nvSpPr>
            <p:cNvPr id="44038" name="Freeform 5">
              <a:extLst>
                <a:ext uri="{FF2B5EF4-FFF2-40B4-BE49-F238E27FC236}">
                  <a16:creationId xmlns:a16="http://schemas.microsoft.com/office/drawing/2014/main" id="{DF0B3747-CF03-8744-A1C5-77B2AA97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150" y="2414588"/>
              <a:ext cx="341313" cy="341312"/>
            </a:xfrm>
            <a:custGeom>
              <a:avLst/>
              <a:gdLst>
                <a:gd name="T0" fmla="*/ 2147483646 w 948"/>
                <a:gd name="T1" fmla="*/ 2147483646 h 948"/>
                <a:gd name="T2" fmla="*/ 0 w 948"/>
                <a:gd name="T3" fmla="*/ 2147483646 h 948"/>
                <a:gd name="T4" fmla="*/ 2147483646 w 948"/>
                <a:gd name="T5" fmla="*/ 0 h 948"/>
                <a:gd name="T6" fmla="*/ 2147483646 w 948"/>
                <a:gd name="T7" fmla="*/ 2147483646 h 948"/>
                <a:gd name="T8" fmla="*/ 2147483646 w 948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8" h="948">
                  <a:moveTo>
                    <a:pt x="474" y="947"/>
                  </a:moveTo>
                  <a:cubicBezTo>
                    <a:pt x="212" y="947"/>
                    <a:pt x="0" y="735"/>
                    <a:pt x="0" y="474"/>
                  </a:cubicBezTo>
                  <a:cubicBezTo>
                    <a:pt x="0" y="212"/>
                    <a:pt x="212" y="0"/>
                    <a:pt x="474" y="0"/>
                  </a:cubicBezTo>
                  <a:cubicBezTo>
                    <a:pt x="735" y="0"/>
                    <a:pt x="947" y="212"/>
                    <a:pt x="947" y="474"/>
                  </a:cubicBezTo>
                  <a:cubicBezTo>
                    <a:pt x="947" y="735"/>
                    <a:pt x="735" y="947"/>
                    <a:pt x="474" y="947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D6DAE6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4056" name="Прямоугольник 26">
              <a:extLst>
                <a:ext uri="{FF2B5EF4-FFF2-40B4-BE49-F238E27FC236}">
                  <a16:creationId xmlns:a16="http://schemas.microsoft.com/office/drawing/2014/main" id="{4E3A3BBF-6FA9-9745-A32E-37681F67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963" y="2354263"/>
              <a:ext cx="181451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A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D6625DB1-6821-5A4C-BF89-D7B4A6F4B5E1}"/>
              </a:ext>
            </a:extLst>
          </p:cNvPr>
          <p:cNvGrpSpPr/>
          <p:nvPr/>
        </p:nvGrpSpPr>
        <p:grpSpPr>
          <a:xfrm>
            <a:off x="6251575" y="2354263"/>
            <a:ext cx="2228850" cy="461962"/>
            <a:chOff x="6251575" y="2354263"/>
            <a:chExt cx="2228850" cy="461962"/>
          </a:xfrm>
        </p:grpSpPr>
        <p:sp>
          <p:nvSpPr>
            <p:cNvPr id="44039" name="Freeform 6">
              <a:extLst>
                <a:ext uri="{FF2B5EF4-FFF2-40B4-BE49-F238E27FC236}">
                  <a16:creationId xmlns:a16="http://schemas.microsoft.com/office/drawing/2014/main" id="{B40DF9F2-F36C-694C-8F80-8F658E0C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1575" y="2414588"/>
              <a:ext cx="341313" cy="341312"/>
            </a:xfrm>
            <a:custGeom>
              <a:avLst/>
              <a:gdLst>
                <a:gd name="T0" fmla="*/ 2147483646 w 949"/>
                <a:gd name="T1" fmla="*/ 2147483646 h 948"/>
                <a:gd name="T2" fmla="*/ 0 w 949"/>
                <a:gd name="T3" fmla="*/ 2147483646 h 948"/>
                <a:gd name="T4" fmla="*/ 2147483646 w 949"/>
                <a:gd name="T5" fmla="*/ 0 h 948"/>
                <a:gd name="T6" fmla="*/ 2147483646 w 949"/>
                <a:gd name="T7" fmla="*/ 2147483646 h 948"/>
                <a:gd name="T8" fmla="*/ 2147483646 w 949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9" h="948">
                  <a:moveTo>
                    <a:pt x="474" y="947"/>
                  </a:moveTo>
                  <a:cubicBezTo>
                    <a:pt x="212" y="947"/>
                    <a:pt x="0" y="735"/>
                    <a:pt x="0" y="474"/>
                  </a:cubicBezTo>
                  <a:cubicBezTo>
                    <a:pt x="0" y="212"/>
                    <a:pt x="212" y="0"/>
                    <a:pt x="474" y="0"/>
                  </a:cubicBezTo>
                  <a:cubicBezTo>
                    <a:pt x="735" y="0"/>
                    <a:pt x="948" y="212"/>
                    <a:pt x="948" y="474"/>
                  </a:cubicBezTo>
                  <a:cubicBezTo>
                    <a:pt x="948" y="735"/>
                    <a:pt x="735" y="947"/>
                    <a:pt x="474" y="947"/>
                  </a:cubicBezTo>
                </a:path>
              </a:pathLst>
            </a:custGeom>
            <a:solidFill>
              <a:srgbClr val="00A7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D6DAE6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4057" name="Прямоугольник 27">
              <a:extLst>
                <a:ext uri="{FF2B5EF4-FFF2-40B4-BE49-F238E27FC236}">
                  <a16:creationId xmlns:a16="http://schemas.microsoft.com/office/drawing/2014/main" id="{70EADD14-D2D3-1740-A4B0-E3608C534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2354263"/>
              <a:ext cx="18129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B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FB0CF6FA-C6A9-4242-8A6B-A014DDCB5FE1}"/>
              </a:ext>
            </a:extLst>
          </p:cNvPr>
          <p:cNvGrpSpPr/>
          <p:nvPr/>
        </p:nvGrpSpPr>
        <p:grpSpPr>
          <a:xfrm>
            <a:off x="10287000" y="2354263"/>
            <a:ext cx="2212975" cy="461962"/>
            <a:chOff x="10287000" y="2354263"/>
            <a:chExt cx="2212975" cy="461962"/>
          </a:xfrm>
        </p:grpSpPr>
        <p:sp>
          <p:nvSpPr>
            <p:cNvPr id="44040" name="Freeform 7">
              <a:extLst>
                <a:ext uri="{FF2B5EF4-FFF2-40B4-BE49-F238E27FC236}">
                  <a16:creationId xmlns:a16="http://schemas.microsoft.com/office/drawing/2014/main" id="{490C9197-FE93-F04A-AEB5-3C42C6C9F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000" y="2414588"/>
              <a:ext cx="341313" cy="341312"/>
            </a:xfrm>
            <a:custGeom>
              <a:avLst/>
              <a:gdLst>
                <a:gd name="T0" fmla="*/ 2147483646 w 948"/>
                <a:gd name="T1" fmla="*/ 2147483646 h 948"/>
                <a:gd name="T2" fmla="*/ 0 w 948"/>
                <a:gd name="T3" fmla="*/ 2147483646 h 948"/>
                <a:gd name="T4" fmla="*/ 2147483646 w 948"/>
                <a:gd name="T5" fmla="*/ 0 h 948"/>
                <a:gd name="T6" fmla="*/ 2147483646 w 948"/>
                <a:gd name="T7" fmla="*/ 2147483646 h 948"/>
                <a:gd name="T8" fmla="*/ 2147483646 w 948"/>
                <a:gd name="T9" fmla="*/ 2147483646 h 9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8" h="948">
                  <a:moveTo>
                    <a:pt x="473" y="947"/>
                  </a:moveTo>
                  <a:cubicBezTo>
                    <a:pt x="212" y="947"/>
                    <a:pt x="0" y="735"/>
                    <a:pt x="0" y="474"/>
                  </a:cubicBezTo>
                  <a:cubicBezTo>
                    <a:pt x="0" y="212"/>
                    <a:pt x="212" y="0"/>
                    <a:pt x="473" y="0"/>
                  </a:cubicBezTo>
                  <a:cubicBezTo>
                    <a:pt x="735" y="0"/>
                    <a:pt x="947" y="212"/>
                    <a:pt x="947" y="474"/>
                  </a:cubicBezTo>
                  <a:cubicBezTo>
                    <a:pt x="947" y="735"/>
                    <a:pt x="735" y="947"/>
                    <a:pt x="473" y="947"/>
                  </a:cubicBezTo>
                </a:path>
              </a:pathLst>
            </a:custGeom>
            <a:solidFill>
              <a:srgbClr val="FF00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D6DAE6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4058" name="Прямоугольник 28">
              <a:extLst>
                <a:ext uri="{FF2B5EF4-FFF2-40B4-BE49-F238E27FC236}">
                  <a16:creationId xmlns:a16="http://schemas.microsoft.com/office/drawing/2014/main" id="{3281FE6A-31FE-4E44-A725-5FDE2E11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463" y="2354263"/>
              <a:ext cx="181451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Product C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sp>
        <p:nvSpPr>
          <p:cNvPr id="44059" name="Прямоугольник 29">
            <a:extLst>
              <a:ext uri="{FF2B5EF4-FFF2-40B4-BE49-F238E27FC236}">
                <a16:creationId xmlns:a16="http://schemas.microsoft.com/office/drawing/2014/main" id="{48F89159-C346-D449-B327-806EEEFCF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7285038"/>
            <a:ext cx="8985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2018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44060" name="Прямоугольник 35">
            <a:extLst>
              <a:ext uri="{FF2B5EF4-FFF2-40B4-BE49-F238E27FC236}">
                <a16:creationId xmlns:a16="http://schemas.microsoft.com/office/drawing/2014/main" id="{60B7F707-A1E9-D443-9A31-59718328F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7304088"/>
            <a:ext cx="890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2019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44061" name="Прямоугольник 36">
            <a:extLst>
              <a:ext uri="{FF2B5EF4-FFF2-40B4-BE49-F238E27FC236}">
                <a16:creationId xmlns:a16="http://schemas.microsoft.com/office/drawing/2014/main" id="{C63609D0-7112-D74A-AB71-61000054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4825" y="7278688"/>
            <a:ext cx="965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2020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44062" name="Прямоугольник 37">
            <a:extLst>
              <a:ext uri="{FF2B5EF4-FFF2-40B4-BE49-F238E27FC236}">
                <a16:creationId xmlns:a16="http://schemas.microsoft.com/office/drawing/2014/main" id="{59A01279-58C1-E549-87B2-139BA2530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0" y="7283450"/>
            <a:ext cx="87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2021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44063" name="Прямоугольник 38">
            <a:extLst>
              <a:ext uri="{FF2B5EF4-FFF2-40B4-BE49-F238E27FC236}">
                <a16:creationId xmlns:a16="http://schemas.microsoft.com/office/drawing/2014/main" id="{9AF019B5-7BA9-5143-8114-DB22E05B1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8888" y="7286625"/>
            <a:ext cx="936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>
                <a:latin typeface="Montserrat" panose="02000505000000020004" pitchFamily="2" charset="77"/>
              </a:rPr>
              <a:t>2022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44064" name="Прямоугольник 39">
            <a:extLst>
              <a:ext uri="{FF2B5EF4-FFF2-40B4-BE49-F238E27FC236}">
                <a16:creationId xmlns:a16="http://schemas.microsoft.com/office/drawing/2014/main" id="{33C9DB71-75EB-2343-B6F0-5FFB9D919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4633913"/>
            <a:ext cx="5445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65" name="Прямоугольник 40">
            <a:extLst>
              <a:ext uri="{FF2B5EF4-FFF2-40B4-BE49-F238E27FC236}">
                <a16:creationId xmlns:a16="http://schemas.microsoft.com/office/drawing/2014/main" id="{2985A7B0-7A1F-3A46-A868-7CDACE58D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3703638"/>
            <a:ext cx="5270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 dirty="0">
                <a:solidFill>
                  <a:srgbClr val="93969E"/>
                </a:solidFill>
                <a:latin typeface="Montserrat" panose="02000505000000020004" pitchFamily="2" charset="77"/>
              </a:rPr>
              <a:t>5</a:t>
            </a:r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66" name="Прямоугольник 41">
            <a:extLst>
              <a:ext uri="{FF2B5EF4-FFF2-40B4-BE49-F238E27FC236}">
                <a16:creationId xmlns:a16="http://schemas.microsoft.com/office/drawing/2014/main" id="{BC980ABE-9176-0E48-9F06-DE762C84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8" y="5583238"/>
            <a:ext cx="446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67" name="Прямоугольник 42">
            <a:extLst>
              <a:ext uri="{FF2B5EF4-FFF2-40B4-BE49-F238E27FC236}">
                <a16:creationId xmlns:a16="http://schemas.microsoft.com/office/drawing/2014/main" id="{26433422-352C-374D-9A87-B902087ED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0900" y="4643438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68" name="Прямоугольник 43">
            <a:extLst>
              <a:ext uri="{FF2B5EF4-FFF2-40B4-BE49-F238E27FC236}">
                <a16:creationId xmlns:a16="http://schemas.microsoft.com/office/drawing/2014/main" id="{C3353A42-F500-6F47-A780-03B8768DB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8838" y="3703638"/>
            <a:ext cx="5270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</a:t>
            </a:r>
            <a:r>
              <a:rPr lang="en-UA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69" name="Прямоугольник 44">
            <a:extLst>
              <a:ext uri="{FF2B5EF4-FFF2-40B4-BE49-F238E27FC236}">
                <a16:creationId xmlns:a16="http://schemas.microsoft.com/office/drawing/2014/main" id="{62E3A630-69A3-7942-8905-DCD6CF4B6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2013" y="5564188"/>
            <a:ext cx="446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93969E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93969E"/>
              </a:solidFill>
              <a:latin typeface="Montserrat" panose="02000505000000020004" pitchFamily="2" charset="77"/>
            </a:endParaRPr>
          </a:p>
        </p:txBody>
      </p:sp>
      <p:sp>
        <p:nvSpPr>
          <p:cNvPr id="44070" name="Прямоугольник 4">
            <a:extLst>
              <a:ext uri="{FF2B5EF4-FFF2-40B4-BE49-F238E27FC236}">
                <a16:creationId xmlns:a16="http://schemas.microsoft.com/office/drawing/2014/main" id="{3D147AC0-5338-AA49-AD30-11F4203A2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5888" y="630238"/>
            <a:ext cx="10723076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Column Chart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1000"/>
                                            <p:tgtEl>
                                              <p:spTgt spid="44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1000"/>
                                            <p:tgtEl>
                                              <p:spTgt spid="44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1000"/>
                                            <p:tgtEl>
                                              <p:spTgt spid="44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59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3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75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1000" fill="hold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1000" fill="hold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1" fill="hold">
                          <p:stCondLst>
                            <p:cond delay="indefinite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750"/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750"/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750"/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2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6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4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8" dur="750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2" dur="750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035" grpId="0" animBg="1"/>
          <p:bldP spid="44035" grpId="1" animBg="1"/>
          <p:bldP spid="44036" grpId="0" animBg="1"/>
          <p:bldP spid="44036" grpId="1" animBg="1"/>
          <p:bldP spid="44037" grpId="0" animBg="1"/>
          <p:bldP spid="44037" grpId="1" animBg="1"/>
          <p:bldP spid="44059" grpId="0"/>
          <p:bldP spid="44059" grpId="1"/>
          <p:bldP spid="44060" grpId="0"/>
          <p:bldP spid="44060" grpId="1"/>
          <p:bldP spid="44061" grpId="0"/>
          <p:bldP spid="44061" grpId="1"/>
          <p:bldP spid="44062" grpId="0"/>
          <p:bldP spid="44062" grpId="1"/>
          <p:bldP spid="44063" grpId="0"/>
          <p:bldP spid="44063" grpId="1"/>
          <p:bldP spid="44064" grpId="0"/>
          <p:bldP spid="44064" grpId="1"/>
          <p:bldP spid="44065" grpId="0"/>
          <p:bldP spid="44065" grpId="1"/>
          <p:bldP spid="44066" grpId="0"/>
          <p:bldP spid="44066" grpId="1"/>
          <p:bldP spid="44067" grpId="0"/>
          <p:bldP spid="44067" grpId="1"/>
          <p:bldP spid="44068" grpId="0"/>
          <p:bldP spid="44068" grpId="1"/>
          <p:bldP spid="44069" grpId="0"/>
          <p:bldP spid="44069" grpId="1"/>
          <p:bldP spid="44070" grpId="0"/>
          <p:bldP spid="4407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1000"/>
                                            <p:tgtEl>
                                              <p:spTgt spid="44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1000"/>
                                            <p:tgtEl>
                                              <p:spTgt spid="44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1000"/>
                                            <p:tgtEl>
                                              <p:spTgt spid="44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59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3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1000" fill="hold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1000" fill="hold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1" fill="hold">
                          <p:stCondLst>
                            <p:cond delay="indefinite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750"/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750"/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750"/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2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6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4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8" dur="750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750"/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2" dur="750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750"/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750"/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750"/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750"/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750"/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750"/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750"/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1" dur="750"/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750"/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750"/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750"/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4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035" grpId="0" animBg="1"/>
          <p:bldP spid="44035" grpId="1" animBg="1"/>
          <p:bldP spid="44036" grpId="0" animBg="1"/>
          <p:bldP spid="44036" grpId="1" animBg="1"/>
          <p:bldP spid="44037" grpId="0" animBg="1"/>
          <p:bldP spid="44037" grpId="1" animBg="1"/>
          <p:bldP spid="44059" grpId="0"/>
          <p:bldP spid="44059" grpId="1"/>
          <p:bldP spid="44060" grpId="0"/>
          <p:bldP spid="44060" grpId="1"/>
          <p:bldP spid="44061" grpId="0"/>
          <p:bldP spid="44061" grpId="1"/>
          <p:bldP spid="44062" grpId="0"/>
          <p:bldP spid="44062" grpId="1"/>
          <p:bldP spid="44063" grpId="0"/>
          <p:bldP spid="44063" grpId="1"/>
          <p:bldP spid="44064" grpId="0"/>
          <p:bldP spid="44064" grpId="1"/>
          <p:bldP spid="44065" grpId="0"/>
          <p:bldP spid="44065" grpId="1"/>
          <p:bldP spid="44066" grpId="0"/>
          <p:bldP spid="44066" grpId="1"/>
          <p:bldP spid="44067" grpId="0"/>
          <p:bldP spid="44067" grpId="1"/>
          <p:bldP spid="44068" grpId="0"/>
          <p:bldP spid="44068" grpId="1"/>
          <p:bldP spid="44069" grpId="0"/>
          <p:bldP spid="44069" grpId="1"/>
          <p:bldP spid="44070" grpId="0"/>
          <p:bldP spid="44070" grpId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7DFFE5F4-BB8C-1547-B381-7728C1AEAC51}"/>
              </a:ext>
            </a:extLst>
          </p:cNvPr>
          <p:cNvGrpSpPr/>
          <p:nvPr/>
        </p:nvGrpSpPr>
        <p:grpSpPr>
          <a:xfrm>
            <a:off x="4953109" y="670013"/>
            <a:ext cx="4924425" cy="7178914"/>
            <a:chOff x="4953109" y="670013"/>
            <a:chExt cx="4924425" cy="7178914"/>
          </a:xfrm>
        </p:grpSpPr>
        <p:pic>
          <p:nvPicPr>
            <p:cNvPr id="49" name="Picture 2">
              <a:extLst>
                <a:ext uri="{FF2B5EF4-FFF2-40B4-BE49-F238E27FC236}">
                  <a16:creationId xmlns:a16="http://schemas.microsoft.com/office/drawing/2014/main" id="{8C0E3764-FD0B-F54A-BE78-160287B5BF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109" y="670013"/>
              <a:ext cx="4924425" cy="7178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86" name="Рисунок 56">
              <a:extLst>
                <a:ext uri="{FF2B5EF4-FFF2-40B4-BE49-F238E27FC236}">
                  <a16:creationId xmlns:a16="http://schemas.microsoft.com/office/drawing/2014/main" id="{90DC4DFF-003F-5045-BF16-BED9B3851E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16613" y="1246188"/>
              <a:ext cx="2927350" cy="2076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EF6DD7A7-3467-6642-B23F-9327E9D9C685}"/>
              </a:ext>
            </a:extLst>
          </p:cNvPr>
          <p:cNvGrpSpPr/>
          <p:nvPr/>
        </p:nvGrpSpPr>
        <p:grpSpPr>
          <a:xfrm>
            <a:off x="8290997" y="997378"/>
            <a:ext cx="1227188" cy="1259661"/>
            <a:chOff x="8290997" y="997378"/>
            <a:chExt cx="1227188" cy="1259661"/>
          </a:xfrm>
        </p:grpSpPr>
        <p:pic>
          <p:nvPicPr>
            <p:cNvPr id="46125" name="Рисунок 17">
              <a:extLst>
                <a:ext uri="{FF2B5EF4-FFF2-40B4-BE49-F238E27FC236}">
                  <a16:creationId xmlns:a16="http://schemas.microsoft.com/office/drawing/2014/main" id="{F2B62F88-DBD4-1946-9617-9FEED00D3C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0997" y="997378"/>
              <a:ext cx="1227188" cy="12596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26" name="Прямоугольник 53">
              <a:extLst>
                <a:ext uri="{FF2B5EF4-FFF2-40B4-BE49-F238E27FC236}">
                  <a16:creationId xmlns:a16="http://schemas.microsoft.com/office/drawing/2014/main" id="{3D2590DF-B512-1C4D-B0F9-C69FE3ADA4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848578">
              <a:off x="8326211" y="1488708"/>
              <a:ext cx="112575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2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BEST OFFER!</a:t>
              </a:r>
              <a:endParaRPr lang="en-UA" altLang="en-UA" sz="1200" dirty="0">
                <a:solidFill>
                  <a:srgbClr val="FFFFFF"/>
                </a:solidFill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4D58661A-AB87-934B-AAF8-4C328C5ED37A}"/>
              </a:ext>
            </a:extLst>
          </p:cNvPr>
          <p:cNvGrpSpPr/>
          <p:nvPr/>
        </p:nvGrpSpPr>
        <p:grpSpPr>
          <a:xfrm>
            <a:off x="246172" y="670013"/>
            <a:ext cx="4924425" cy="7178914"/>
            <a:chOff x="246172" y="670013"/>
            <a:chExt cx="4924425" cy="7178914"/>
          </a:xfrm>
        </p:grpSpPr>
        <p:pic>
          <p:nvPicPr>
            <p:cNvPr id="46127" name="Picture 2">
              <a:extLst>
                <a:ext uri="{FF2B5EF4-FFF2-40B4-BE49-F238E27FC236}">
                  <a16:creationId xmlns:a16="http://schemas.microsoft.com/office/drawing/2014/main" id="{604BBE81-9234-4E4F-94F7-928498FD8D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172" y="670013"/>
              <a:ext cx="4924425" cy="7178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85" name="Рисунок 20">
              <a:extLst>
                <a:ext uri="{FF2B5EF4-FFF2-40B4-BE49-F238E27FC236}">
                  <a16:creationId xmlns:a16="http://schemas.microsoft.com/office/drawing/2014/main" id="{4963FFA1-6A6D-484C-8A81-FAF47F541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4913" y="1246188"/>
              <a:ext cx="2927350" cy="2076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A7748427-CD5E-A24A-98A8-A7D9817C7E24}"/>
              </a:ext>
            </a:extLst>
          </p:cNvPr>
          <p:cNvGrpSpPr/>
          <p:nvPr/>
        </p:nvGrpSpPr>
        <p:grpSpPr>
          <a:xfrm>
            <a:off x="9517882" y="670013"/>
            <a:ext cx="4924425" cy="7178914"/>
            <a:chOff x="9517882" y="670013"/>
            <a:chExt cx="4924425" cy="7178914"/>
          </a:xfrm>
        </p:grpSpPr>
        <p:pic>
          <p:nvPicPr>
            <p:cNvPr id="50" name="Picture 2">
              <a:extLst>
                <a:ext uri="{FF2B5EF4-FFF2-40B4-BE49-F238E27FC236}">
                  <a16:creationId xmlns:a16="http://schemas.microsoft.com/office/drawing/2014/main" id="{5A256893-FCF9-FA46-9B57-8DD5B0504A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7882" y="670013"/>
              <a:ext cx="4924425" cy="7178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87" name="Рисунок 57">
              <a:extLst>
                <a:ext uri="{FF2B5EF4-FFF2-40B4-BE49-F238E27FC236}">
                  <a16:creationId xmlns:a16="http://schemas.microsoft.com/office/drawing/2014/main" id="{8095A2E0-7974-F142-A89F-E45C903EF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17188" y="1246188"/>
              <a:ext cx="2927350" cy="2076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624655FC-D89C-4645-861D-660054D4C9AF}"/>
              </a:ext>
            </a:extLst>
          </p:cNvPr>
          <p:cNvGrpSpPr/>
          <p:nvPr/>
        </p:nvGrpSpPr>
        <p:grpSpPr>
          <a:xfrm>
            <a:off x="1214438" y="3225800"/>
            <a:ext cx="3095625" cy="339725"/>
            <a:chOff x="1214438" y="3225800"/>
            <a:chExt cx="3095625" cy="339725"/>
          </a:xfrm>
        </p:grpSpPr>
        <p:sp>
          <p:nvSpPr>
            <p:cNvPr id="46089" name="Freeform 3">
              <a:extLst>
                <a:ext uri="{FF2B5EF4-FFF2-40B4-BE49-F238E27FC236}">
                  <a16:creationId xmlns:a16="http://schemas.microsoft.com/office/drawing/2014/main" id="{13438BAF-6AB3-D14B-AFE0-4C503BE25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38" y="3341688"/>
              <a:ext cx="157162" cy="122237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1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0" name="Прямоугольник 23">
              <a:extLst>
                <a:ext uri="{FF2B5EF4-FFF2-40B4-BE49-F238E27FC236}">
                  <a16:creationId xmlns:a16="http://schemas.microsoft.com/office/drawing/2014/main" id="{11CA0392-C027-E74E-AE0E-55A81747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725" y="3225800"/>
              <a:ext cx="2827338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amet conscter pod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A570BA24-FD85-4E47-885E-C3A1FDCB9AFF}"/>
              </a:ext>
            </a:extLst>
          </p:cNvPr>
          <p:cNvGrpSpPr/>
          <p:nvPr/>
        </p:nvGrpSpPr>
        <p:grpSpPr>
          <a:xfrm>
            <a:off x="1214438" y="3676650"/>
            <a:ext cx="2619375" cy="339725"/>
            <a:chOff x="1214438" y="3676650"/>
            <a:chExt cx="2619375" cy="339725"/>
          </a:xfrm>
        </p:grpSpPr>
        <p:sp>
          <p:nvSpPr>
            <p:cNvPr id="46090" name="Freeform 4">
              <a:extLst>
                <a:ext uri="{FF2B5EF4-FFF2-40B4-BE49-F238E27FC236}">
                  <a16:creationId xmlns:a16="http://schemas.microsoft.com/office/drawing/2014/main" id="{AF981E33-DA7E-B148-A5A1-A249378FE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38" y="3776663"/>
              <a:ext cx="157162" cy="122237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1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1" name="Прямоугольник 24">
              <a:extLst>
                <a:ext uri="{FF2B5EF4-FFF2-40B4-BE49-F238E27FC236}">
                  <a16:creationId xmlns:a16="http://schemas.microsoft.com/office/drawing/2014/main" id="{61E9B434-457B-6149-AB74-D30C15CAC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725" y="3676650"/>
              <a:ext cx="2351088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Consectetur adipiscing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02D86F2C-0980-2544-A4C2-3B94699683B0}"/>
              </a:ext>
            </a:extLst>
          </p:cNvPr>
          <p:cNvGrpSpPr/>
          <p:nvPr/>
        </p:nvGrpSpPr>
        <p:grpSpPr>
          <a:xfrm>
            <a:off x="1214438" y="2811463"/>
            <a:ext cx="2544762" cy="339725"/>
            <a:chOff x="1214438" y="2811463"/>
            <a:chExt cx="2544762" cy="339725"/>
          </a:xfrm>
        </p:grpSpPr>
        <p:sp>
          <p:nvSpPr>
            <p:cNvPr id="46088" name="Freeform 2">
              <a:extLst>
                <a:ext uri="{FF2B5EF4-FFF2-40B4-BE49-F238E27FC236}">
                  <a16:creationId xmlns:a16="http://schemas.microsoft.com/office/drawing/2014/main" id="{97E42B05-8A2F-BD4F-88FE-428BC7326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38" y="2908300"/>
              <a:ext cx="157162" cy="122238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1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099" name="Прямоугольник 8">
              <a:extLst>
                <a:ext uri="{FF2B5EF4-FFF2-40B4-BE49-F238E27FC236}">
                  <a16:creationId xmlns:a16="http://schemas.microsoft.com/office/drawing/2014/main" id="{F9E6E9B5-A85A-8648-9F4C-ED90AF6E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725" y="2811463"/>
              <a:ext cx="227647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sp>
        <p:nvSpPr>
          <p:cNvPr id="46102" name="Прямоугольник 10">
            <a:extLst>
              <a:ext uri="{FF2B5EF4-FFF2-40B4-BE49-F238E27FC236}">
                <a16:creationId xmlns:a16="http://schemas.microsoft.com/office/drawing/2014/main" id="{9367128D-427B-2A49-A0D3-ADDCF7AA0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8254" y="1471613"/>
            <a:ext cx="242194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BASIC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46103" name="Прямоугольник 27">
            <a:extLst>
              <a:ext uri="{FF2B5EF4-FFF2-40B4-BE49-F238E27FC236}">
                <a16:creationId xmlns:a16="http://schemas.microsoft.com/office/drawing/2014/main" id="{7B8BC05D-ACB8-1B4A-9EB6-A7EA351A2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850" y="1471613"/>
            <a:ext cx="216470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altLang="en-UA" sz="3200" b="1" dirty="0">
                <a:latin typeface="Montserrat" panose="02000505000000020004" pitchFamily="2" charset="77"/>
              </a:rPr>
              <a:t>PRO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46104" name="Прямоугольник 28">
            <a:extLst>
              <a:ext uri="{FF2B5EF4-FFF2-40B4-BE49-F238E27FC236}">
                <a16:creationId xmlns:a16="http://schemas.microsoft.com/office/drawing/2014/main" id="{EE80F11B-7E2C-C64B-B799-D2FF7B6A8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1138" y="1471613"/>
            <a:ext cx="3136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/>
              <a:t>ENTERPRISE</a:t>
            </a:r>
            <a:endParaRPr lang="en-UA" altLang="en-UA" sz="3200" dirty="0"/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32C1CCCE-0BDA-1648-9CF4-2BE9B1F1C53C}"/>
              </a:ext>
            </a:extLst>
          </p:cNvPr>
          <p:cNvGrpSpPr/>
          <p:nvPr/>
        </p:nvGrpSpPr>
        <p:grpSpPr>
          <a:xfrm>
            <a:off x="5881688" y="2811463"/>
            <a:ext cx="2552700" cy="339725"/>
            <a:chOff x="5881688" y="2811463"/>
            <a:chExt cx="2552700" cy="339725"/>
          </a:xfrm>
        </p:grpSpPr>
        <p:sp>
          <p:nvSpPr>
            <p:cNvPr id="46091" name="Freeform 5">
              <a:extLst>
                <a:ext uri="{FF2B5EF4-FFF2-40B4-BE49-F238E27FC236}">
                  <a16:creationId xmlns:a16="http://schemas.microsoft.com/office/drawing/2014/main" id="{4AAF0F20-E5E2-2447-A010-D966B97A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88" y="2919413"/>
              <a:ext cx="157162" cy="123825"/>
            </a:xfrm>
            <a:custGeom>
              <a:avLst/>
              <a:gdLst>
                <a:gd name="T0" fmla="*/ 0 w 438"/>
                <a:gd name="T1" fmla="*/ 2147483646 h 342"/>
                <a:gd name="T2" fmla="*/ 2147483646 w 438"/>
                <a:gd name="T3" fmla="*/ 2147483646 h 342"/>
                <a:gd name="T4" fmla="*/ 2147483646 w 438"/>
                <a:gd name="T5" fmla="*/ 0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2">
                  <a:moveTo>
                    <a:pt x="0" y="181"/>
                  </a:moveTo>
                  <a:lnTo>
                    <a:pt x="162" y="341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5" name="Прямоугольник 29">
              <a:extLst>
                <a:ext uri="{FF2B5EF4-FFF2-40B4-BE49-F238E27FC236}">
                  <a16:creationId xmlns:a16="http://schemas.microsoft.com/office/drawing/2014/main" id="{59CC1EA7-CC3C-1146-8A14-E812E4343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2811463"/>
              <a:ext cx="227647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</a:t>
              </a:r>
              <a:endParaRPr lang="en-UA" altLang="en-UA" sz="1600" dirty="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49576109-E6F4-034C-8932-C8A2F1027EF9}"/>
              </a:ext>
            </a:extLst>
          </p:cNvPr>
          <p:cNvGrpSpPr/>
          <p:nvPr/>
        </p:nvGrpSpPr>
        <p:grpSpPr>
          <a:xfrm>
            <a:off x="5881688" y="3225800"/>
            <a:ext cx="3103562" cy="339725"/>
            <a:chOff x="5881688" y="3225800"/>
            <a:chExt cx="3103562" cy="339725"/>
          </a:xfrm>
        </p:grpSpPr>
        <p:sp>
          <p:nvSpPr>
            <p:cNvPr id="46092" name="Freeform 6">
              <a:extLst>
                <a:ext uri="{FF2B5EF4-FFF2-40B4-BE49-F238E27FC236}">
                  <a16:creationId xmlns:a16="http://schemas.microsoft.com/office/drawing/2014/main" id="{96D945EE-FA93-C846-AD23-DE9983835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88" y="3354388"/>
              <a:ext cx="157162" cy="122237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2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6" name="Прямоугольник 30">
              <a:extLst>
                <a:ext uri="{FF2B5EF4-FFF2-40B4-BE49-F238E27FC236}">
                  <a16:creationId xmlns:a16="http://schemas.microsoft.com/office/drawing/2014/main" id="{8E871A5A-9429-1542-82C2-C969A598E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3225800"/>
              <a:ext cx="2827337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Dolor sit amet conscter pod</a:t>
              </a:r>
              <a:endParaRPr lang="en-UA" altLang="en-UA" sz="1600" dirty="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2B9C9E9A-516F-1F48-84CE-07D2AD7AB561}"/>
              </a:ext>
            </a:extLst>
          </p:cNvPr>
          <p:cNvGrpSpPr/>
          <p:nvPr/>
        </p:nvGrpSpPr>
        <p:grpSpPr>
          <a:xfrm>
            <a:off x="5881688" y="3676650"/>
            <a:ext cx="2290762" cy="339725"/>
            <a:chOff x="5881688" y="3676650"/>
            <a:chExt cx="2290762" cy="339725"/>
          </a:xfrm>
        </p:grpSpPr>
        <p:sp>
          <p:nvSpPr>
            <p:cNvPr id="46093" name="Freeform 7">
              <a:extLst>
                <a:ext uri="{FF2B5EF4-FFF2-40B4-BE49-F238E27FC236}">
                  <a16:creationId xmlns:a16="http://schemas.microsoft.com/office/drawing/2014/main" id="{CE30E1E4-F3D3-1E4E-B06A-635DC6848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88" y="3787775"/>
              <a:ext cx="157162" cy="122238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2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7" name="Прямоугольник 31">
              <a:extLst>
                <a:ext uri="{FF2B5EF4-FFF2-40B4-BE49-F238E27FC236}">
                  <a16:creationId xmlns:a16="http://schemas.microsoft.com/office/drawing/2014/main" id="{8982DF05-88F9-A049-B264-4FC55912A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3676650"/>
              <a:ext cx="2014537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Consectetur adipis 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8E844341-7241-464C-9F5B-38A8824E19F0}"/>
              </a:ext>
            </a:extLst>
          </p:cNvPr>
          <p:cNvGrpSpPr/>
          <p:nvPr/>
        </p:nvGrpSpPr>
        <p:grpSpPr>
          <a:xfrm>
            <a:off x="10553700" y="2811463"/>
            <a:ext cx="2559050" cy="339725"/>
            <a:chOff x="10553700" y="2811463"/>
            <a:chExt cx="2559050" cy="339725"/>
          </a:xfrm>
        </p:grpSpPr>
        <p:sp>
          <p:nvSpPr>
            <p:cNvPr id="46094" name="Freeform 8">
              <a:extLst>
                <a:ext uri="{FF2B5EF4-FFF2-40B4-BE49-F238E27FC236}">
                  <a16:creationId xmlns:a16="http://schemas.microsoft.com/office/drawing/2014/main" id="{01573DC7-C895-0340-8A3F-AE20E18D0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3700" y="2919413"/>
              <a:ext cx="157163" cy="123825"/>
            </a:xfrm>
            <a:custGeom>
              <a:avLst/>
              <a:gdLst>
                <a:gd name="T0" fmla="*/ 0 w 438"/>
                <a:gd name="T1" fmla="*/ 2147483646 h 342"/>
                <a:gd name="T2" fmla="*/ 2147483646 w 438"/>
                <a:gd name="T3" fmla="*/ 2147483646 h 342"/>
                <a:gd name="T4" fmla="*/ 2147483646 w 438"/>
                <a:gd name="T5" fmla="*/ 0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2">
                  <a:moveTo>
                    <a:pt x="0" y="181"/>
                  </a:moveTo>
                  <a:lnTo>
                    <a:pt x="161" y="341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8" name="Прямоугольник 32">
              <a:extLst>
                <a:ext uri="{FF2B5EF4-FFF2-40B4-BE49-F238E27FC236}">
                  <a16:creationId xmlns:a16="http://schemas.microsoft.com/office/drawing/2014/main" id="{F1C9CA2B-8BC6-F64B-90C7-268FF61F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2811463"/>
              <a:ext cx="2278062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8AD09869-E6D4-3E41-A9AA-280C9FB23350}"/>
              </a:ext>
            </a:extLst>
          </p:cNvPr>
          <p:cNvGrpSpPr/>
          <p:nvPr/>
        </p:nvGrpSpPr>
        <p:grpSpPr>
          <a:xfrm>
            <a:off x="10553700" y="3225800"/>
            <a:ext cx="3109913" cy="339725"/>
            <a:chOff x="10553700" y="3225800"/>
            <a:chExt cx="3109913" cy="339725"/>
          </a:xfrm>
        </p:grpSpPr>
        <p:sp>
          <p:nvSpPr>
            <p:cNvPr id="46095" name="Freeform 9">
              <a:extLst>
                <a:ext uri="{FF2B5EF4-FFF2-40B4-BE49-F238E27FC236}">
                  <a16:creationId xmlns:a16="http://schemas.microsoft.com/office/drawing/2014/main" id="{1DB05C5D-EB9C-0E4F-99F0-DD474D28B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3700" y="3354388"/>
              <a:ext cx="157163" cy="122237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1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09" name="Прямоугольник 33">
              <a:extLst>
                <a:ext uri="{FF2B5EF4-FFF2-40B4-BE49-F238E27FC236}">
                  <a16:creationId xmlns:a16="http://schemas.microsoft.com/office/drawing/2014/main" id="{7E97FECD-4297-8643-B0E2-9B7A06E57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225800"/>
              <a:ext cx="282892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amet conscter pod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6FC8735F-5CDE-0240-809B-8B36AD0F2D6D}"/>
              </a:ext>
            </a:extLst>
          </p:cNvPr>
          <p:cNvGrpSpPr/>
          <p:nvPr/>
        </p:nvGrpSpPr>
        <p:grpSpPr>
          <a:xfrm>
            <a:off x="10553700" y="3676650"/>
            <a:ext cx="2297113" cy="339725"/>
            <a:chOff x="10553700" y="3676650"/>
            <a:chExt cx="2297113" cy="339725"/>
          </a:xfrm>
        </p:grpSpPr>
        <p:sp>
          <p:nvSpPr>
            <p:cNvPr id="46096" name="Freeform 10">
              <a:extLst>
                <a:ext uri="{FF2B5EF4-FFF2-40B4-BE49-F238E27FC236}">
                  <a16:creationId xmlns:a16="http://schemas.microsoft.com/office/drawing/2014/main" id="{413A6018-11A4-B948-B5B4-D00C16721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3700" y="3787775"/>
              <a:ext cx="157163" cy="122238"/>
            </a:xfrm>
            <a:custGeom>
              <a:avLst/>
              <a:gdLst>
                <a:gd name="T0" fmla="*/ 0 w 438"/>
                <a:gd name="T1" fmla="*/ 2147483646 h 341"/>
                <a:gd name="T2" fmla="*/ 2147483646 w 438"/>
                <a:gd name="T3" fmla="*/ 2147483646 h 341"/>
                <a:gd name="T4" fmla="*/ 2147483646 w 438"/>
                <a:gd name="T5" fmla="*/ 0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341">
                  <a:moveTo>
                    <a:pt x="0" y="180"/>
                  </a:moveTo>
                  <a:lnTo>
                    <a:pt x="161" y="340"/>
                  </a:lnTo>
                  <a:lnTo>
                    <a:pt x="437" y="0"/>
                  </a:lnTo>
                </a:path>
              </a:pathLst>
            </a:custGeom>
            <a:noFill/>
            <a:ln w="3204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  <p:sp>
          <p:nvSpPr>
            <p:cNvPr id="46110" name="Прямоугольник 34">
              <a:extLst>
                <a:ext uri="{FF2B5EF4-FFF2-40B4-BE49-F238E27FC236}">
                  <a16:creationId xmlns:a16="http://schemas.microsoft.com/office/drawing/2014/main" id="{717295F2-DF60-764C-8E88-FBA36D962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76650"/>
              <a:ext cx="201612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Consectetur adipis 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33B276E6-54DB-4548-9A3B-005882B0994F}"/>
              </a:ext>
            </a:extLst>
          </p:cNvPr>
          <p:cNvGrpSpPr/>
          <p:nvPr/>
        </p:nvGrpSpPr>
        <p:grpSpPr>
          <a:xfrm>
            <a:off x="5767388" y="4032250"/>
            <a:ext cx="1528762" cy="523875"/>
            <a:chOff x="5767388" y="4032250"/>
            <a:chExt cx="1528762" cy="523875"/>
          </a:xfrm>
        </p:grpSpPr>
        <p:sp>
          <p:nvSpPr>
            <p:cNvPr id="46111" name="Прямоугольник 11">
              <a:extLst>
                <a:ext uri="{FF2B5EF4-FFF2-40B4-BE49-F238E27FC236}">
                  <a16:creationId xmlns:a16="http://schemas.microsoft.com/office/drawing/2014/main" id="{9D91E67C-7AB3-8B41-A85D-8AFB56733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8388" y="4124325"/>
              <a:ext cx="1147762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Basic plan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  <p:sp>
          <p:nvSpPr>
            <p:cNvPr id="46113" name="Прямоугольник 38">
              <a:extLst>
                <a:ext uri="{FF2B5EF4-FFF2-40B4-BE49-F238E27FC236}">
                  <a16:creationId xmlns:a16="http://schemas.microsoft.com/office/drawing/2014/main" id="{40654924-FB6D-8643-A91F-81F95E957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7388" y="4032250"/>
              <a:ext cx="39052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latin typeface="Open Sans" panose="020B0606030504020204" pitchFamily="34" charset="0"/>
                </a:rPr>
                <a:t>+</a:t>
              </a:r>
              <a:endParaRPr lang="en-UA" altLang="en-UA" sz="2800" b="1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5" name="Группа 24">
            <a:extLst>
              <a:ext uri="{FF2B5EF4-FFF2-40B4-BE49-F238E27FC236}">
                <a16:creationId xmlns:a16="http://schemas.microsoft.com/office/drawing/2014/main" id="{CDAA7FCD-27F3-5D44-8FAB-B726ED39ECF2}"/>
              </a:ext>
            </a:extLst>
          </p:cNvPr>
          <p:cNvGrpSpPr/>
          <p:nvPr/>
        </p:nvGrpSpPr>
        <p:grpSpPr>
          <a:xfrm>
            <a:off x="10445750" y="4032250"/>
            <a:ext cx="1336675" cy="523875"/>
            <a:chOff x="10445750" y="4032250"/>
            <a:chExt cx="1336675" cy="523875"/>
          </a:xfrm>
        </p:grpSpPr>
        <p:sp>
          <p:nvSpPr>
            <p:cNvPr id="46112" name="Прямоугольник 36">
              <a:extLst>
                <a:ext uri="{FF2B5EF4-FFF2-40B4-BE49-F238E27FC236}">
                  <a16:creationId xmlns:a16="http://schemas.microsoft.com/office/drawing/2014/main" id="{85AFDEF5-7D23-874B-95AF-1CA5B2308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114800"/>
              <a:ext cx="947737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600"/>
                <a:t>Pro plan</a:t>
              </a:r>
            </a:p>
          </p:txBody>
        </p:sp>
        <p:sp>
          <p:nvSpPr>
            <p:cNvPr id="46114" name="Прямоугольник 39">
              <a:extLst>
                <a:ext uri="{FF2B5EF4-FFF2-40B4-BE49-F238E27FC236}">
                  <a16:creationId xmlns:a16="http://schemas.microsoft.com/office/drawing/2014/main" id="{CB7C8694-A09E-D741-A4A1-A5FB7C8D6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0" y="4032250"/>
              <a:ext cx="38893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latin typeface="Open Sans" panose="020B0606030504020204" pitchFamily="34" charset="0"/>
                </a:rPr>
                <a:t>+</a:t>
              </a:r>
              <a:endParaRPr lang="en-UA" altLang="en-UA" sz="2800" b="1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6" name="Группа 15">
            <a:extLst>
              <a:ext uri="{FF2B5EF4-FFF2-40B4-BE49-F238E27FC236}">
                <a16:creationId xmlns:a16="http://schemas.microsoft.com/office/drawing/2014/main" id="{233165B1-6F41-8A44-B66D-DD216CBFC07F}"/>
              </a:ext>
            </a:extLst>
          </p:cNvPr>
          <p:cNvGrpSpPr/>
          <p:nvPr/>
        </p:nvGrpSpPr>
        <p:grpSpPr>
          <a:xfrm>
            <a:off x="2093913" y="4913313"/>
            <a:ext cx="1190625" cy="930275"/>
            <a:chOff x="2093913" y="4913313"/>
            <a:chExt cx="1190625" cy="930275"/>
          </a:xfrm>
        </p:grpSpPr>
        <p:sp>
          <p:nvSpPr>
            <p:cNvPr id="46115" name="Прямоугольник 12">
              <a:extLst>
                <a:ext uri="{FF2B5EF4-FFF2-40B4-BE49-F238E27FC236}">
                  <a16:creationId xmlns:a16="http://schemas.microsoft.com/office/drawing/2014/main" id="{2E66E93D-3C96-6546-92E7-DDA05F1C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913" y="4913313"/>
              <a:ext cx="119062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000" b="1">
                  <a:latin typeface="Montserrat" panose="02000505000000020004" pitchFamily="2" charset="77"/>
                </a:rPr>
                <a:t>$49</a:t>
              </a:r>
              <a:endParaRPr lang="en-UA" altLang="en-UA" sz="4000">
                <a:latin typeface="Montserrat" panose="02000505000000020004" pitchFamily="2" charset="77"/>
              </a:endParaRPr>
            </a:p>
          </p:txBody>
        </p:sp>
        <p:sp>
          <p:nvSpPr>
            <p:cNvPr id="46118" name="Прямоугольник 13">
              <a:extLst>
                <a:ext uri="{FF2B5EF4-FFF2-40B4-BE49-F238E27FC236}">
                  <a16:creationId xmlns:a16="http://schemas.microsoft.com/office/drawing/2014/main" id="{073791D1-3F84-F247-923B-F8BA23ED8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363" y="5537200"/>
              <a:ext cx="1077912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per month</a:t>
              </a:r>
              <a:endParaRPr lang="en-UA" altLang="en-UA" sz="14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DD7589A6-14A4-8E4F-8F45-225572E47A65}"/>
              </a:ext>
            </a:extLst>
          </p:cNvPr>
          <p:cNvGrpSpPr/>
          <p:nvPr/>
        </p:nvGrpSpPr>
        <p:grpSpPr>
          <a:xfrm>
            <a:off x="6516688" y="4857750"/>
            <a:ext cx="1597025" cy="985838"/>
            <a:chOff x="6516688" y="4857750"/>
            <a:chExt cx="1597025" cy="985838"/>
          </a:xfrm>
        </p:grpSpPr>
        <p:sp>
          <p:nvSpPr>
            <p:cNvPr id="46116" name="Прямоугольник 41">
              <a:extLst>
                <a:ext uri="{FF2B5EF4-FFF2-40B4-BE49-F238E27FC236}">
                  <a16:creationId xmlns:a16="http://schemas.microsoft.com/office/drawing/2014/main" id="{EF5DBEE0-82AF-9942-894C-2FBC4DDC1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6688" y="4857750"/>
              <a:ext cx="1597025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latin typeface="Montserrat" panose="02000505000000020004" pitchFamily="2" charset="77"/>
                </a:rPr>
                <a:t>$</a:t>
              </a:r>
              <a:r>
                <a:rPr lang="en-US" altLang="en-UA" sz="4400" b="1" dirty="0">
                  <a:latin typeface="Montserrat" panose="02000505000000020004" pitchFamily="2" charset="77"/>
                </a:rPr>
                <a:t>299</a:t>
              </a:r>
              <a:endParaRPr lang="en-UA" altLang="en-UA" sz="4400" dirty="0">
                <a:latin typeface="Montserrat" panose="02000505000000020004" pitchFamily="2" charset="77"/>
              </a:endParaRPr>
            </a:p>
          </p:txBody>
        </p:sp>
        <p:sp>
          <p:nvSpPr>
            <p:cNvPr id="46119" name="Прямоугольник 45">
              <a:extLst>
                <a:ext uri="{FF2B5EF4-FFF2-40B4-BE49-F238E27FC236}">
                  <a16:creationId xmlns:a16="http://schemas.microsoft.com/office/drawing/2014/main" id="{867A97FF-F5C5-D64A-A533-974392FBD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988" y="5537200"/>
              <a:ext cx="1076325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per month</a:t>
              </a:r>
              <a:endParaRPr lang="en-UA" altLang="en-UA" sz="14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6" name="Группа 25">
            <a:extLst>
              <a:ext uri="{FF2B5EF4-FFF2-40B4-BE49-F238E27FC236}">
                <a16:creationId xmlns:a16="http://schemas.microsoft.com/office/drawing/2014/main" id="{C28A2B91-A56D-9349-ADC6-B5DBAF1882C3}"/>
              </a:ext>
            </a:extLst>
          </p:cNvPr>
          <p:cNvGrpSpPr/>
          <p:nvPr/>
        </p:nvGrpSpPr>
        <p:grpSpPr>
          <a:xfrm>
            <a:off x="11060113" y="4857750"/>
            <a:ext cx="1843087" cy="985838"/>
            <a:chOff x="11060113" y="4857750"/>
            <a:chExt cx="1843087" cy="985838"/>
          </a:xfrm>
        </p:grpSpPr>
        <p:sp>
          <p:nvSpPr>
            <p:cNvPr id="46117" name="Прямоугольник 42">
              <a:extLst>
                <a:ext uri="{FF2B5EF4-FFF2-40B4-BE49-F238E27FC236}">
                  <a16:creationId xmlns:a16="http://schemas.microsoft.com/office/drawing/2014/main" id="{CA1265F6-2A38-8241-8036-4B5BA8F47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0113" y="4857750"/>
              <a:ext cx="1843087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$</a:t>
              </a:r>
              <a:r>
                <a:rPr lang="en-US" altLang="en-UA" sz="4400" b="1" dirty="0">
                  <a:latin typeface="Montserrat" panose="02000505000000020004" pitchFamily="2" charset="77"/>
                </a:rPr>
                <a:t>1999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  <p:sp>
          <p:nvSpPr>
            <p:cNvPr id="46120" name="Прямоугольник 46">
              <a:extLst>
                <a:ext uri="{FF2B5EF4-FFF2-40B4-BE49-F238E27FC236}">
                  <a16:creationId xmlns:a16="http://schemas.microsoft.com/office/drawing/2014/main" id="{54E57B61-9E25-4845-A307-74676F08D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9838" y="5537200"/>
              <a:ext cx="1077912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per month</a:t>
              </a:r>
              <a:endParaRPr lang="en-UA" altLang="en-UA" sz="14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E87D6003-8D6F-2647-B9D3-2D4A1A43FC23}"/>
              </a:ext>
            </a:extLst>
          </p:cNvPr>
          <p:cNvGrpSpPr/>
          <p:nvPr/>
        </p:nvGrpSpPr>
        <p:grpSpPr>
          <a:xfrm>
            <a:off x="1684338" y="6307138"/>
            <a:ext cx="2009775" cy="457200"/>
            <a:chOff x="1684338" y="6307138"/>
            <a:chExt cx="2009775" cy="457200"/>
          </a:xfrm>
        </p:grpSpPr>
        <p:sp>
          <p:nvSpPr>
            <p:cNvPr id="46098" name="Freeform 13">
              <a:extLst>
                <a:ext uri="{FF2B5EF4-FFF2-40B4-BE49-F238E27FC236}">
                  <a16:creationId xmlns:a16="http://schemas.microsoft.com/office/drawing/2014/main" id="{0A9ED110-F34D-B843-97BF-BE825B562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338" y="6307138"/>
              <a:ext cx="2009775" cy="457200"/>
            </a:xfrm>
            <a:custGeom>
              <a:avLst/>
              <a:gdLst>
                <a:gd name="T0" fmla="*/ 2147483646 w 5584"/>
                <a:gd name="T1" fmla="*/ 2147483646 h 1269"/>
                <a:gd name="T2" fmla="*/ 2147483646 w 5584"/>
                <a:gd name="T3" fmla="*/ 2147483646 h 1269"/>
                <a:gd name="T4" fmla="*/ 0 w 5584"/>
                <a:gd name="T5" fmla="*/ 2147483646 h 1269"/>
                <a:gd name="T6" fmla="*/ 2147483646 w 5584"/>
                <a:gd name="T7" fmla="*/ 0 h 1269"/>
                <a:gd name="T8" fmla="*/ 2147483646 w 5584"/>
                <a:gd name="T9" fmla="*/ 0 h 1269"/>
                <a:gd name="T10" fmla="*/ 2147483646 w 5584"/>
                <a:gd name="T11" fmla="*/ 2147483646 h 1269"/>
                <a:gd name="T12" fmla="*/ 2147483646 w 5584"/>
                <a:gd name="T13" fmla="*/ 2147483646 h 1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84" h="1269">
                  <a:moveTo>
                    <a:pt x="4949" y="1268"/>
                  </a:moveTo>
                  <a:lnTo>
                    <a:pt x="634" y="1268"/>
                  </a:lnTo>
                  <a:cubicBezTo>
                    <a:pt x="284" y="1268"/>
                    <a:pt x="0" y="985"/>
                    <a:pt x="0" y="634"/>
                  </a:cubicBezTo>
                  <a:cubicBezTo>
                    <a:pt x="0" y="284"/>
                    <a:pt x="284" y="0"/>
                    <a:pt x="634" y="0"/>
                  </a:cubicBezTo>
                  <a:lnTo>
                    <a:pt x="4949" y="0"/>
                  </a:lnTo>
                  <a:cubicBezTo>
                    <a:pt x="5299" y="0"/>
                    <a:pt x="5583" y="284"/>
                    <a:pt x="5583" y="634"/>
                  </a:cubicBezTo>
                  <a:cubicBezTo>
                    <a:pt x="5583" y="985"/>
                    <a:pt x="5299" y="1268"/>
                    <a:pt x="4949" y="1268"/>
                  </a:cubicBezTo>
                </a:path>
              </a:pathLst>
            </a:custGeom>
            <a:noFill/>
            <a:ln w="19050" cap="flat">
              <a:solidFill>
                <a:srgbClr val="CC00B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6121" name="Прямоугольник 14">
              <a:extLst>
                <a:ext uri="{FF2B5EF4-FFF2-40B4-BE49-F238E27FC236}">
                  <a16:creationId xmlns:a16="http://schemas.microsoft.com/office/drawing/2014/main" id="{05ACD31B-0D82-1246-9897-ED4D01E7B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6365487"/>
              <a:ext cx="982663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latin typeface="Open Sans" panose="020B0606030504020204" pitchFamily="34" charset="0"/>
                </a:rPr>
                <a:t>SELECT</a:t>
              </a:r>
              <a:endParaRPr lang="en-UA" altLang="en-UA" dirty="0">
                <a:latin typeface="Open Sans" panose="020B0606030504020204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598E3817-83B5-8541-8428-D1BE1F6B24AB}"/>
              </a:ext>
            </a:extLst>
          </p:cNvPr>
          <p:cNvGrpSpPr/>
          <p:nvPr/>
        </p:nvGrpSpPr>
        <p:grpSpPr>
          <a:xfrm>
            <a:off x="10936288" y="6307138"/>
            <a:ext cx="2009775" cy="457200"/>
            <a:chOff x="10936288" y="6307138"/>
            <a:chExt cx="2009775" cy="457200"/>
          </a:xfrm>
        </p:grpSpPr>
        <p:sp>
          <p:nvSpPr>
            <p:cNvPr id="46097" name="Freeform 12">
              <a:extLst>
                <a:ext uri="{FF2B5EF4-FFF2-40B4-BE49-F238E27FC236}">
                  <a16:creationId xmlns:a16="http://schemas.microsoft.com/office/drawing/2014/main" id="{95529910-5DA0-2B44-BDBF-765CB0BDD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6288" y="6307138"/>
              <a:ext cx="2009775" cy="457200"/>
            </a:xfrm>
            <a:custGeom>
              <a:avLst/>
              <a:gdLst>
                <a:gd name="T0" fmla="*/ 2147483646 w 5584"/>
                <a:gd name="T1" fmla="*/ 2147483646 h 1269"/>
                <a:gd name="T2" fmla="*/ 2147483646 w 5584"/>
                <a:gd name="T3" fmla="*/ 2147483646 h 1269"/>
                <a:gd name="T4" fmla="*/ 0 w 5584"/>
                <a:gd name="T5" fmla="*/ 2147483646 h 1269"/>
                <a:gd name="T6" fmla="*/ 2147483646 w 5584"/>
                <a:gd name="T7" fmla="*/ 0 h 1269"/>
                <a:gd name="T8" fmla="*/ 2147483646 w 5584"/>
                <a:gd name="T9" fmla="*/ 0 h 1269"/>
                <a:gd name="T10" fmla="*/ 2147483646 w 5584"/>
                <a:gd name="T11" fmla="*/ 2147483646 h 1269"/>
                <a:gd name="T12" fmla="*/ 2147483646 w 5584"/>
                <a:gd name="T13" fmla="*/ 2147483646 h 1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84" h="1269">
                  <a:moveTo>
                    <a:pt x="4949" y="1268"/>
                  </a:moveTo>
                  <a:lnTo>
                    <a:pt x="634" y="1268"/>
                  </a:lnTo>
                  <a:cubicBezTo>
                    <a:pt x="284" y="1268"/>
                    <a:pt x="0" y="985"/>
                    <a:pt x="0" y="634"/>
                  </a:cubicBezTo>
                  <a:cubicBezTo>
                    <a:pt x="0" y="284"/>
                    <a:pt x="284" y="0"/>
                    <a:pt x="634" y="0"/>
                  </a:cubicBezTo>
                  <a:lnTo>
                    <a:pt x="4949" y="0"/>
                  </a:lnTo>
                  <a:cubicBezTo>
                    <a:pt x="5299" y="0"/>
                    <a:pt x="5583" y="284"/>
                    <a:pt x="5583" y="634"/>
                  </a:cubicBezTo>
                  <a:cubicBezTo>
                    <a:pt x="5583" y="985"/>
                    <a:pt x="5299" y="1268"/>
                    <a:pt x="4949" y="1268"/>
                  </a:cubicBezTo>
                </a:path>
              </a:pathLst>
            </a:custGeom>
            <a:noFill/>
            <a:ln w="19050" cap="flat">
              <a:solidFill>
                <a:srgbClr val="CC00B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6122" name="Прямоугольник 48">
              <a:extLst>
                <a:ext uri="{FF2B5EF4-FFF2-40B4-BE49-F238E27FC236}">
                  <a16:creationId xmlns:a16="http://schemas.microsoft.com/office/drawing/2014/main" id="{ABD17CFF-7C51-FD4A-81A9-BA0FD5C39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6675" y="6359525"/>
              <a:ext cx="9810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latin typeface="Open Sans" panose="020B0606030504020204" pitchFamily="34" charset="0"/>
                </a:rPr>
                <a:t>SELECT</a:t>
              </a:r>
              <a:endParaRPr lang="en-UA" altLang="en-UA" dirty="0">
                <a:latin typeface="Open Sans" panose="020B0606030504020204" pitchFamily="34" charset="0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A2BF3407-4468-5C48-8824-BBACA89546E8}"/>
              </a:ext>
            </a:extLst>
          </p:cNvPr>
          <p:cNvGrpSpPr/>
          <p:nvPr/>
        </p:nvGrpSpPr>
        <p:grpSpPr>
          <a:xfrm>
            <a:off x="6308725" y="6305550"/>
            <a:ext cx="2014538" cy="457200"/>
            <a:chOff x="6308725" y="6305550"/>
            <a:chExt cx="2014538" cy="457200"/>
          </a:xfrm>
        </p:grpSpPr>
        <p:pic>
          <p:nvPicPr>
            <p:cNvPr id="46123" name="Рисунок 15">
              <a:extLst>
                <a:ext uri="{FF2B5EF4-FFF2-40B4-BE49-F238E27FC236}">
                  <a16:creationId xmlns:a16="http://schemas.microsoft.com/office/drawing/2014/main" id="{7EB6844B-4402-C24A-AEB7-A57906089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6305550"/>
              <a:ext cx="20145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24" name="Прямоугольник 16">
              <a:extLst>
                <a:ext uri="{FF2B5EF4-FFF2-40B4-BE49-F238E27FC236}">
                  <a16:creationId xmlns:a16="http://schemas.microsoft.com/office/drawing/2014/main" id="{BA806A15-6170-824F-B51D-87A0B90E1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5613" y="6365487"/>
              <a:ext cx="9810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SELECT</a:t>
              </a:r>
              <a:endParaRPr lang="en-UA" altLang="en-UA" dirty="0">
                <a:solidFill>
                  <a:srgbClr val="FFFFFF"/>
                </a:solidFill>
                <a:latin typeface="Open Sans" panose="020B0606030504020204" pitchFamily="34" charset="0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46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46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46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46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1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9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3" dur="7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7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1" dur="750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5" dur="750"/>
                                        <p:tgtEl>
                                          <p:spTgt spid="46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46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9" dur="750"/>
                                        <p:tgtEl>
                                          <p:spTgt spid="46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46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6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3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7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1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5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9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7" dur="7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1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5" dur="7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9" dur="7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3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7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1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9" dur="7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02" grpId="0"/>
      <p:bldP spid="46102" grpId="1"/>
      <p:bldP spid="46103" grpId="0"/>
      <p:bldP spid="46103" grpId="1"/>
      <p:bldP spid="46104" grpId="0"/>
      <p:bldP spid="46104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BC4DFE94-BF0A-A445-9877-D2DBAC3285AA}"/>
              </a:ext>
            </a:extLst>
          </p:cNvPr>
          <p:cNvGrpSpPr/>
          <p:nvPr/>
        </p:nvGrpSpPr>
        <p:grpSpPr>
          <a:xfrm>
            <a:off x="7222914" y="2244546"/>
            <a:ext cx="3721086" cy="5424665"/>
            <a:chOff x="7222914" y="2244546"/>
            <a:chExt cx="3721086" cy="5424665"/>
          </a:xfrm>
        </p:grpSpPr>
        <p:grpSp>
          <p:nvGrpSpPr>
            <p:cNvPr id="99" name="Группа 98">
              <a:extLst>
                <a:ext uri="{FF2B5EF4-FFF2-40B4-BE49-F238E27FC236}">
                  <a16:creationId xmlns:a16="http://schemas.microsoft.com/office/drawing/2014/main" id="{CFD4C8D7-3928-204C-ACDC-A8B4378C2694}"/>
                </a:ext>
              </a:extLst>
            </p:cNvPr>
            <p:cNvGrpSpPr/>
            <p:nvPr/>
          </p:nvGrpSpPr>
          <p:grpSpPr>
            <a:xfrm>
              <a:off x="7222914" y="2244546"/>
              <a:ext cx="3721086" cy="5424665"/>
              <a:chOff x="250474" y="2244547"/>
              <a:chExt cx="3721086" cy="5424665"/>
            </a:xfrm>
          </p:grpSpPr>
          <p:grpSp>
            <p:nvGrpSpPr>
              <p:cNvPr id="100" name="Группа 99">
                <a:extLst>
                  <a:ext uri="{FF2B5EF4-FFF2-40B4-BE49-F238E27FC236}">
                    <a16:creationId xmlns:a16="http://schemas.microsoft.com/office/drawing/2014/main" id="{102BEC3E-B02A-FF48-984F-4FB9D664C360}"/>
                  </a:ext>
                </a:extLst>
              </p:cNvPr>
              <p:cNvGrpSpPr/>
              <p:nvPr/>
            </p:nvGrpSpPr>
            <p:grpSpPr>
              <a:xfrm>
                <a:off x="250474" y="2244547"/>
                <a:ext cx="3721086" cy="5424665"/>
                <a:chOff x="246172" y="670013"/>
                <a:chExt cx="4924425" cy="7178914"/>
              </a:xfrm>
            </p:grpSpPr>
            <p:pic>
              <p:nvPicPr>
                <p:cNvPr id="102" name="Picture 2">
                  <a:extLst>
                    <a:ext uri="{FF2B5EF4-FFF2-40B4-BE49-F238E27FC236}">
                      <a16:creationId xmlns:a16="http://schemas.microsoft.com/office/drawing/2014/main" id="{D14C4A66-E4D1-0F47-A206-EEEC6C2329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alphaModFix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6172" y="670013"/>
                  <a:ext cx="4924425" cy="71789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" name="Рисунок 20">
                  <a:extLst>
                    <a:ext uri="{FF2B5EF4-FFF2-40B4-BE49-F238E27FC236}">
                      <a16:creationId xmlns:a16="http://schemas.microsoft.com/office/drawing/2014/main" id="{4E273E91-C51B-4147-AD2F-0129887195D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04913" y="1246188"/>
                  <a:ext cx="2927350" cy="20764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101" name="Рисунок 20">
                <a:extLst>
                  <a:ext uri="{FF2B5EF4-FFF2-40B4-BE49-F238E27FC236}">
                    <a16:creationId xmlns:a16="http://schemas.microsoft.com/office/drawing/2014/main" id="{D2DDD4CA-4676-3D47-9287-42F9F3BC5F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560" y="2831689"/>
                <a:ext cx="2438921" cy="17299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" name="Группа 8">
              <a:extLst>
                <a:ext uri="{FF2B5EF4-FFF2-40B4-BE49-F238E27FC236}">
                  <a16:creationId xmlns:a16="http://schemas.microsoft.com/office/drawing/2014/main" id="{64F1F377-3E53-CD4F-BD3E-12570F923C92}"/>
                </a:ext>
              </a:extLst>
            </p:cNvPr>
            <p:cNvGrpSpPr/>
            <p:nvPr/>
          </p:nvGrpSpPr>
          <p:grpSpPr>
            <a:xfrm>
              <a:off x="9739105" y="2359217"/>
              <a:ext cx="760413" cy="1104900"/>
              <a:chOff x="9739105" y="2359217"/>
              <a:chExt cx="760413" cy="1104900"/>
            </a:xfrm>
          </p:grpSpPr>
          <p:sp>
            <p:nvSpPr>
              <p:cNvPr id="48134" name="Freeform 3">
                <a:extLst>
                  <a:ext uri="{FF2B5EF4-FFF2-40B4-BE49-F238E27FC236}">
                    <a16:creationId xmlns:a16="http://schemas.microsoft.com/office/drawing/2014/main" id="{BEEF2075-306F-F642-B262-24AA0ABC7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9105" y="2665081"/>
                <a:ext cx="760413" cy="760412"/>
              </a:xfrm>
              <a:custGeom>
                <a:avLst/>
                <a:gdLst>
                  <a:gd name="T0" fmla="*/ 2147483646 w 2113"/>
                  <a:gd name="T1" fmla="*/ 2147483646 h 2113"/>
                  <a:gd name="T2" fmla="*/ 2147483646 w 2113"/>
                  <a:gd name="T3" fmla="*/ 0 h 2113"/>
                  <a:gd name="T4" fmla="*/ 0 w 2113"/>
                  <a:gd name="T5" fmla="*/ 0 h 2113"/>
                  <a:gd name="T6" fmla="*/ 2147483646 w 2113"/>
                  <a:gd name="T7" fmla="*/ 2147483646 h 2113"/>
                  <a:gd name="T8" fmla="*/ 2147483646 w 2113"/>
                  <a:gd name="T9" fmla="*/ 2147483646 h 2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3" h="2113">
                    <a:moveTo>
                      <a:pt x="2112" y="480"/>
                    </a:moveTo>
                    <a:cubicBezTo>
                      <a:pt x="2112" y="215"/>
                      <a:pt x="1897" y="0"/>
                      <a:pt x="1632" y="0"/>
                    </a:cubicBezTo>
                    <a:lnTo>
                      <a:pt x="0" y="0"/>
                    </a:lnTo>
                    <a:lnTo>
                      <a:pt x="2112" y="2112"/>
                    </a:lnTo>
                    <a:lnTo>
                      <a:pt x="2112" y="480"/>
                    </a:lnTo>
                  </a:path>
                </a:pathLst>
              </a:custGeom>
              <a:solidFill>
                <a:srgbClr val="07D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5" name="Прямоугольник 4">
                <a:extLst>
                  <a:ext uri="{FF2B5EF4-FFF2-40B4-BE49-F238E27FC236}">
                    <a16:creationId xmlns:a16="http://schemas.microsoft.com/office/drawing/2014/main" id="{1823254A-2091-2546-B2FD-68BAF6F5E6F7}"/>
                  </a:ext>
                </a:extLst>
              </p:cNvPr>
              <p:cNvSpPr/>
              <p:nvPr/>
            </p:nvSpPr>
            <p:spPr>
              <a:xfrm rot="2700000">
                <a:off x="9684854" y="2695767"/>
                <a:ext cx="1104900" cy="43180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ctr">
                  <a:defRPr/>
                </a:pPr>
                <a:r>
                  <a:rPr lang="en" sz="1050" b="1" dirty="0">
                    <a:solidFill>
                      <a:srgbClr val="FFFFFF"/>
                    </a:solidFill>
                    <a:latin typeface="Open Sans" panose="020B0606030504020204" pitchFamily="34" charset="0"/>
                  </a:rPr>
                  <a:t>BEST</a:t>
                </a:r>
                <a:endParaRPr lang="en" sz="1050" dirty="0">
                  <a:solidFill>
                    <a:srgbClr val="FFFFFF"/>
                  </a:solidFill>
                  <a:latin typeface="Open Sans" panose="020B0606030504020204" pitchFamily="34" charset="0"/>
                </a:endParaRPr>
              </a:p>
              <a:p>
                <a:pPr algn="ctr">
                  <a:defRPr/>
                </a:pPr>
                <a:r>
                  <a:rPr lang="en" sz="1050" b="1" dirty="0">
                    <a:solidFill>
                      <a:srgbClr val="FFFFFF"/>
                    </a:solidFill>
                    <a:latin typeface="Open Sans" panose="020B0606030504020204" pitchFamily="34" charset="0"/>
                  </a:rPr>
                  <a:t>CHOICE</a:t>
                </a:r>
                <a:endParaRPr lang="en" sz="1050" dirty="0">
                  <a:solidFill>
                    <a:srgbClr val="FFFFFF"/>
                  </a:solidFill>
                  <a:latin typeface="Open Sans" panose="020B0606030504020204" pitchFamily="34" charset="0"/>
                </a:endParaRPr>
              </a:p>
            </p:txBody>
          </p:sp>
        </p:grp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08A372CF-29AF-7A4B-8738-69E35523DC2D}"/>
              </a:ext>
            </a:extLst>
          </p:cNvPr>
          <p:cNvGrpSpPr/>
          <p:nvPr/>
        </p:nvGrpSpPr>
        <p:grpSpPr>
          <a:xfrm>
            <a:off x="200032" y="2308929"/>
            <a:ext cx="3721086" cy="5424665"/>
            <a:chOff x="250474" y="2244547"/>
            <a:chExt cx="3721086" cy="5424665"/>
          </a:xfrm>
        </p:grpSpPr>
        <p:grpSp>
          <p:nvGrpSpPr>
            <p:cNvPr id="88" name="Группа 87">
              <a:extLst>
                <a:ext uri="{FF2B5EF4-FFF2-40B4-BE49-F238E27FC236}">
                  <a16:creationId xmlns:a16="http://schemas.microsoft.com/office/drawing/2014/main" id="{4B84034C-462F-4541-98B6-0755EB67AAC3}"/>
                </a:ext>
              </a:extLst>
            </p:cNvPr>
            <p:cNvGrpSpPr/>
            <p:nvPr/>
          </p:nvGrpSpPr>
          <p:grpSpPr>
            <a:xfrm>
              <a:off x="250474" y="2244547"/>
              <a:ext cx="3721086" cy="5424665"/>
              <a:chOff x="246172" y="670013"/>
              <a:chExt cx="4924425" cy="7178914"/>
            </a:xfrm>
          </p:grpSpPr>
          <p:pic>
            <p:nvPicPr>
              <p:cNvPr id="89" name="Picture 2">
                <a:extLst>
                  <a:ext uri="{FF2B5EF4-FFF2-40B4-BE49-F238E27FC236}">
                    <a16:creationId xmlns:a16="http://schemas.microsoft.com/office/drawing/2014/main" id="{C497CEB5-72A1-8D4E-83D7-AF8C6B4EE3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172" y="670013"/>
                <a:ext cx="4924425" cy="7178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0" name="Рисунок 20">
                <a:extLst>
                  <a:ext uri="{FF2B5EF4-FFF2-40B4-BE49-F238E27FC236}">
                    <a16:creationId xmlns:a16="http://schemas.microsoft.com/office/drawing/2014/main" id="{23670345-1CA8-734A-9A5C-BCDB85769A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4913" y="1246188"/>
                <a:ext cx="2927350" cy="2076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7" name="Рисунок 20">
              <a:extLst>
                <a:ext uri="{FF2B5EF4-FFF2-40B4-BE49-F238E27FC236}">
                  <a16:creationId xmlns:a16="http://schemas.microsoft.com/office/drawing/2014/main" id="{19A3F86E-DE04-D44C-A59F-8364AA68CB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21" y="2812550"/>
              <a:ext cx="2438921" cy="1729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" name="Прямоугольник 23">
            <a:extLst>
              <a:ext uri="{FF2B5EF4-FFF2-40B4-BE49-F238E27FC236}">
                <a16:creationId xmlns:a16="http://schemas.microsoft.com/office/drawing/2014/main" id="{FE98EC07-8A8A-8A41-961D-CCE292AE5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800" y="2951956"/>
            <a:ext cx="10214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2400" b="1" dirty="0">
                <a:latin typeface="Montserrat" panose="02000505000000020004" pitchFamily="2" charset="77"/>
              </a:rPr>
              <a:t>FREE</a:t>
            </a:r>
          </a:p>
        </p:txBody>
      </p:sp>
      <p:grpSp>
        <p:nvGrpSpPr>
          <p:cNvPr id="94" name="Группа 93">
            <a:extLst>
              <a:ext uri="{FF2B5EF4-FFF2-40B4-BE49-F238E27FC236}">
                <a16:creationId xmlns:a16="http://schemas.microsoft.com/office/drawing/2014/main" id="{3ADD04CC-246B-EC4A-B6C3-D482AF88F4A7}"/>
              </a:ext>
            </a:extLst>
          </p:cNvPr>
          <p:cNvGrpSpPr/>
          <p:nvPr/>
        </p:nvGrpSpPr>
        <p:grpSpPr>
          <a:xfrm>
            <a:off x="3729045" y="2297817"/>
            <a:ext cx="3721086" cy="5424665"/>
            <a:chOff x="250474" y="2244547"/>
            <a:chExt cx="3721086" cy="5424665"/>
          </a:xfrm>
        </p:grpSpPr>
        <p:pic>
          <p:nvPicPr>
            <p:cNvPr id="97" name="Picture 2">
              <a:extLst>
                <a:ext uri="{FF2B5EF4-FFF2-40B4-BE49-F238E27FC236}">
                  <a16:creationId xmlns:a16="http://schemas.microsoft.com/office/drawing/2014/main" id="{97E2B4F1-9678-5C43-BDBD-DCBC6357DC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474" y="2244547"/>
              <a:ext cx="3721086" cy="5424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Рисунок 20">
              <a:extLst>
                <a:ext uri="{FF2B5EF4-FFF2-40B4-BE49-F238E27FC236}">
                  <a16:creationId xmlns:a16="http://schemas.microsoft.com/office/drawing/2014/main" id="{C4D70970-AC74-BF4C-949D-D5A27CFAF8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038" y="2814571"/>
              <a:ext cx="2438921" cy="1729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4" name="Группа 103">
            <a:extLst>
              <a:ext uri="{FF2B5EF4-FFF2-40B4-BE49-F238E27FC236}">
                <a16:creationId xmlns:a16="http://schemas.microsoft.com/office/drawing/2014/main" id="{A49606D1-A37E-2844-8937-990FF7B9A4AC}"/>
              </a:ext>
            </a:extLst>
          </p:cNvPr>
          <p:cNvGrpSpPr/>
          <p:nvPr/>
        </p:nvGrpSpPr>
        <p:grpSpPr>
          <a:xfrm>
            <a:off x="10712457" y="2244545"/>
            <a:ext cx="3721086" cy="5424665"/>
            <a:chOff x="250474" y="2244547"/>
            <a:chExt cx="3721086" cy="5424665"/>
          </a:xfrm>
        </p:grpSpPr>
        <p:grpSp>
          <p:nvGrpSpPr>
            <p:cNvPr id="105" name="Группа 104">
              <a:extLst>
                <a:ext uri="{FF2B5EF4-FFF2-40B4-BE49-F238E27FC236}">
                  <a16:creationId xmlns:a16="http://schemas.microsoft.com/office/drawing/2014/main" id="{B3CC1050-720C-4041-90E4-35761091F9DD}"/>
                </a:ext>
              </a:extLst>
            </p:cNvPr>
            <p:cNvGrpSpPr/>
            <p:nvPr/>
          </p:nvGrpSpPr>
          <p:grpSpPr>
            <a:xfrm>
              <a:off x="250474" y="2244547"/>
              <a:ext cx="3721086" cy="5424665"/>
              <a:chOff x="246172" y="670013"/>
              <a:chExt cx="4924425" cy="7178914"/>
            </a:xfrm>
          </p:grpSpPr>
          <p:pic>
            <p:nvPicPr>
              <p:cNvPr id="107" name="Picture 2">
                <a:extLst>
                  <a:ext uri="{FF2B5EF4-FFF2-40B4-BE49-F238E27FC236}">
                    <a16:creationId xmlns:a16="http://schemas.microsoft.com/office/drawing/2014/main" id="{6AA5062B-96A7-B54A-B231-527B5BE43E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172" y="670013"/>
                <a:ext cx="4924425" cy="7178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Рисунок 20">
                <a:extLst>
                  <a:ext uri="{FF2B5EF4-FFF2-40B4-BE49-F238E27FC236}">
                    <a16:creationId xmlns:a16="http://schemas.microsoft.com/office/drawing/2014/main" id="{39FE3BAF-53C9-614A-88D7-F0563DBAF2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4913" y="1246188"/>
                <a:ext cx="2927350" cy="2076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6" name="Рисунок 20">
              <a:extLst>
                <a:ext uri="{FF2B5EF4-FFF2-40B4-BE49-F238E27FC236}">
                  <a16:creationId xmlns:a16="http://schemas.microsoft.com/office/drawing/2014/main" id="{157193CF-016C-114E-95A4-9ADEA7D0CC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988" y="2831690"/>
              <a:ext cx="2438921" cy="1729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44C997BA-FAF0-EF48-9EF8-E3041B21DE21}"/>
              </a:ext>
            </a:extLst>
          </p:cNvPr>
          <p:cNvGrpSpPr/>
          <p:nvPr/>
        </p:nvGrpSpPr>
        <p:grpSpPr>
          <a:xfrm>
            <a:off x="920750" y="4111625"/>
            <a:ext cx="1919288" cy="277813"/>
            <a:chOff x="920750" y="4111625"/>
            <a:chExt cx="1919288" cy="277813"/>
          </a:xfrm>
        </p:grpSpPr>
        <p:sp>
          <p:nvSpPr>
            <p:cNvPr id="48156" name="Прямоугольник 28">
              <a:extLst>
                <a:ext uri="{FF2B5EF4-FFF2-40B4-BE49-F238E27FC236}">
                  <a16:creationId xmlns:a16="http://schemas.microsoft.com/office/drawing/2014/main" id="{875A0337-3388-004E-B2B3-35B5087D8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088" y="4111625"/>
              <a:ext cx="17589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35" name="Freeform 4">
              <a:extLst>
                <a:ext uri="{FF2B5EF4-FFF2-40B4-BE49-F238E27FC236}">
                  <a16:creationId xmlns:a16="http://schemas.microsoft.com/office/drawing/2014/main" id="{0BBE1F47-87E3-954B-A931-621801D81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50" y="4192588"/>
              <a:ext cx="119063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6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42831E03-E7AC-0D48-A2E2-35A57CD87D89}"/>
              </a:ext>
            </a:extLst>
          </p:cNvPr>
          <p:cNvGrpSpPr/>
          <p:nvPr/>
        </p:nvGrpSpPr>
        <p:grpSpPr>
          <a:xfrm>
            <a:off x="920750" y="4402138"/>
            <a:ext cx="2327275" cy="277812"/>
            <a:chOff x="920750" y="4402138"/>
            <a:chExt cx="2327275" cy="277812"/>
          </a:xfrm>
        </p:grpSpPr>
        <p:sp>
          <p:nvSpPr>
            <p:cNvPr id="48157" name="Прямоугольник 29">
              <a:extLst>
                <a:ext uri="{FF2B5EF4-FFF2-40B4-BE49-F238E27FC236}">
                  <a16:creationId xmlns:a16="http://schemas.microsoft.com/office/drawing/2014/main" id="{7837D307-C189-EE4F-BE1B-00200CE2A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738" y="4402138"/>
              <a:ext cx="217328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Dolor sit amet conscter pod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36" name="Freeform 5">
              <a:extLst>
                <a:ext uri="{FF2B5EF4-FFF2-40B4-BE49-F238E27FC236}">
                  <a16:creationId xmlns:a16="http://schemas.microsoft.com/office/drawing/2014/main" id="{B4BF1EA2-C74C-3C43-BD37-0EEFAA1A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50" y="4498975"/>
              <a:ext cx="119063" cy="93663"/>
            </a:xfrm>
            <a:custGeom>
              <a:avLst/>
              <a:gdLst>
                <a:gd name="T0" fmla="*/ 0 w 332"/>
                <a:gd name="T1" fmla="*/ 2147483646 h 259"/>
                <a:gd name="T2" fmla="*/ 2147483646 w 332"/>
                <a:gd name="T3" fmla="*/ 2147483646 h 259"/>
                <a:gd name="T4" fmla="*/ 2147483646 w 332"/>
                <a:gd name="T5" fmla="*/ 0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9">
                  <a:moveTo>
                    <a:pt x="0" y="137"/>
                  </a:moveTo>
                  <a:lnTo>
                    <a:pt x="122" y="258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58FCF19E-CBD2-8545-9B27-91A0261C85F2}"/>
              </a:ext>
            </a:extLst>
          </p:cNvPr>
          <p:cNvGrpSpPr/>
          <p:nvPr/>
        </p:nvGrpSpPr>
        <p:grpSpPr>
          <a:xfrm>
            <a:off x="920750" y="4713288"/>
            <a:ext cx="1973263" cy="277812"/>
            <a:chOff x="920750" y="4713288"/>
            <a:chExt cx="1973263" cy="277812"/>
          </a:xfrm>
        </p:grpSpPr>
        <p:sp>
          <p:nvSpPr>
            <p:cNvPr id="48158" name="Прямоугольник 30">
              <a:extLst>
                <a:ext uri="{FF2B5EF4-FFF2-40B4-BE49-F238E27FC236}">
                  <a16:creationId xmlns:a16="http://schemas.microsoft.com/office/drawing/2014/main" id="{3B93AC6B-C611-BB47-B223-DBBCB370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088" y="4713288"/>
              <a:ext cx="1812925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Consectetur adipiscing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37" name="Freeform 6">
              <a:extLst>
                <a:ext uri="{FF2B5EF4-FFF2-40B4-BE49-F238E27FC236}">
                  <a16:creationId xmlns:a16="http://schemas.microsoft.com/office/drawing/2014/main" id="{DFC2668B-8CAF-0C46-B88F-F2E232A6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50" y="4805363"/>
              <a:ext cx="119063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6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20900F7-5803-0447-8590-DD0B737EC911}"/>
              </a:ext>
            </a:extLst>
          </p:cNvPr>
          <p:cNvGrpSpPr/>
          <p:nvPr/>
        </p:nvGrpSpPr>
        <p:grpSpPr>
          <a:xfrm>
            <a:off x="1323975" y="6529388"/>
            <a:ext cx="1476375" cy="334962"/>
            <a:chOff x="1323975" y="6529388"/>
            <a:chExt cx="1476375" cy="334962"/>
          </a:xfrm>
        </p:grpSpPr>
        <p:sp>
          <p:nvSpPr>
            <p:cNvPr id="48148" name="Freeform 17">
              <a:extLst>
                <a:ext uri="{FF2B5EF4-FFF2-40B4-BE49-F238E27FC236}">
                  <a16:creationId xmlns:a16="http://schemas.microsoft.com/office/drawing/2014/main" id="{8181ECEF-D0B0-FB4F-AAEE-D7DF38364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975" y="6529388"/>
              <a:ext cx="1476375" cy="334962"/>
            </a:xfrm>
            <a:custGeom>
              <a:avLst/>
              <a:gdLst>
                <a:gd name="T0" fmla="*/ 2147483646 w 4101"/>
                <a:gd name="T1" fmla="*/ 2147483646 h 932"/>
                <a:gd name="T2" fmla="*/ 2147483646 w 4101"/>
                <a:gd name="T3" fmla="*/ 2147483646 h 932"/>
                <a:gd name="T4" fmla="*/ 0 w 4101"/>
                <a:gd name="T5" fmla="*/ 2147483646 h 932"/>
                <a:gd name="T6" fmla="*/ 2147483646 w 4101"/>
                <a:gd name="T7" fmla="*/ 0 h 932"/>
                <a:gd name="T8" fmla="*/ 2147483646 w 4101"/>
                <a:gd name="T9" fmla="*/ 0 h 932"/>
                <a:gd name="T10" fmla="*/ 2147483646 w 4101"/>
                <a:gd name="T11" fmla="*/ 2147483646 h 932"/>
                <a:gd name="T12" fmla="*/ 2147483646 w 4101"/>
                <a:gd name="T13" fmla="*/ 2147483646 h 9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1" h="932">
                  <a:moveTo>
                    <a:pt x="3635" y="931"/>
                  </a:moveTo>
                  <a:lnTo>
                    <a:pt x="466" y="931"/>
                  </a:lnTo>
                  <a:cubicBezTo>
                    <a:pt x="208" y="931"/>
                    <a:pt x="0" y="722"/>
                    <a:pt x="0" y="465"/>
                  </a:cubicBezTo>
                  <a:cubicBezTo>
                    <a:pt x="0" y="208"/>
                    <a:pt x="208" y="0"/>
                    <a:pt x="466" y="0"/>
                  </a:cubicBezTo>
                  <a:lnTo>
                    <a:pt x="3635" y="0"/>
                  </a:lnTo>
                  <a:cubicBezTo>
                    <a:pt x="3892" y="0"/>
                    <a:pt x="4100" y="208"/>
                    <a:pt x="4100" y="465"/>
                  </a:cubicBezTo>
                  <a:cubicBezTo>
                    <a:pt x="4100" y="722"/>
                    <a:pt x="3892" y="931"/>
                    <a:pt x="3635" y="931"/>
                  </a:cubicBezTo>
                </a:path>
              </a:pathLst>
            </a:custGeom>
            <a:noFill/>
            <a:ln w="19050" cap="flat">
              <a:solidFill>
                <a:srgbClr val="07C4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8178" name="Прямоугольник 54">
              <a:extLst>
                <a:ext uri="{FF2B5EF4-FFF2-40B4-BE49-F238E27FC236}">
                  <a16:creationId xmlns:a16="http://schemas.microsoft.com/office/drawing/2014/main" id="{7A5AF9BE-303E-E542-BDEB-5B86BD635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388" y="6556375"/>
              <a:ext cx="7175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latin typeface="Open Sans" panose="020B0606030504020204" pitchFamily="34" charset="0"/>
                </a:rPr>
                <a:t>SELECT</a:t>
              </a:r>
              <a:endParaRPr lang="en-UA" altLang="en-UA" sz="1200">
                <a:latin typeface="Open Sans" panose="020B0606030504020204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0869EC22-0BE0-4047-8C2D-1AF7A348F1C4}"/>
              </a:ext>
            </a:extLst>
          </p:cNvPr>
          <p:cNvGrpSpPr/>
          <p:nvPr/>
        </p:nvGrpSpPr>
        <p:grpSpPr>
          <a:xfrm>
            <a:off x="1619250" y="5410200"/>
            <a:ext cx="885825" cy="768350"/>
            <a:chOff x="1619250" y="5410200"/>
            <a:chExt cx="885825" cy="768350"/>
          </a:xfrm>
        </p:grpSpPr>
        <p:sp>
          <p:nvSpPr>
            <p:cNvPr id="48174" name="Прямоугольник 50">
              <a:extLst>
                <a:ext uri="{FF2B5EF4-FFF2-40B4-BE49-F238E27FC236}">
                  <a16:creationId xmlns:a16="http://schemas.microsoft.com/office/drawing/2014/main" id="{EFE9E228-878A-7947-8B2E-5597B2D94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5410200"/>
              <a:ext cx="793750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latin typeface="Montserrat" panose="02000505000000020004" pitchFamily="2" charset="77"/>
                </a:rPr>
                <a:t>$</a:t>
              </a:r>
              <a:r>
                <a:rPr lang="en-US" altLang="en-UA" sz="3600" b="1" dirty="0">
                  <a:latin typeface="Montserrat" panose="02000505000000020004" pitchFamily="2" charset="77"/>
                </a:rPr>
                <a:t>0</a:t>
              </a:r>
              <a:endParaRPr lang="en-UA" altLang="en-UA" sz="3600">
                <a:latin typeface="Montserrat" panose="02000505000000020004" pitchFamily="2" charset="77"/>
              </a:endParaRPr>
            </a:p>
          </p:txBody>
        </p:sp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id="{ADF5C5DE-2525-D14A-A897-37E378148CB4}"/>
                </a:ext>
              </a:extLst>
            </p:cNvPr>
            <p:cNvSpPr/>
            <p:nvPr/>
          </p:nvSpPr>
          <p:spPr>
            <a:xfrm>
              <a:off x="1619250" y="5924550"/>
              <a:ext cx="885825" cy="2540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" sz="1050" dirty="0">
                  <a:latin typeface="Open Sans" panose="020B0606030504020204" pitchFamily="34" charset="0"/>
                </a:rPr>
                <a:t>first month</a:t>
              </a:r>
              <a:endParaRPr lang="en" sz="1050" dirty="0">
                <a:latin typeface="Open Sans Semibold" panose="020B0606030504020204" pitchFamily="34" charset="0"/>
              </a:endParaRPr>
            </a:p>
          </p:txBody>
        </p:sp>
      </p:grpSp>
      <p:sp>
        <p:nvSpPr>
          <p:cNvPr id="48155" name="Прямоугольник 26">
            <a:extLst>
              <a:ext uri="{FF2B5EF4-FFF2-40B4-BE49-F238E27FC236}">
                <a16:creationId xmlns:a16="http://schemas.microsoft.com/office/drawing/2014/main" id="{A53C0B65-30F6-8E46-B230-06207EFC6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3351" y="2942451"/>
            <a:ext cx="231616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600" b="1"/>
              <a:t>ENTERPRISE</a:t>
            </a: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DB7B1851-6B88-A64E-A6BB-76022B954C35}"/>
              </a:ext>
            </a:extLst>
          </p:cNvPr>
          <p:cNvGrpSpPr/>
          <p:nvPr/>
        </p:nvGrpSpPr>
        <p:grpSpPr>
          <a:xfrm>
            <a:off x="4451350" y="3951288"/>
            <a:ext cx="1741488" cy="276225"/>
            <a:chOff x="4451350" y="3951288"/>
            <a:chExt cx="1741488" cy="276225"/>
          </a:xfrm>
        </p:grpSpPr>
        <p:sp>
          <p:nvSpPr>
            <p:cNvPr id="48159" name="Прямоугольник 31">
              <a:extLst>
                <a:ext uri="{FF2B5EF4-FFF2-40B4-BE49-F238E27FC236}">
                  <a16:creationId xmlns:a16="http://schemas.microsoft.com/office/drawing/2014/main" id="{9F6DBB9D-9C92-9A49-8449-EAEA70361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3951288"/>
              <a:ext cx="15922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38" name="Freeform 7">
              <a:extLst>
                <a:ext uri="{FF2B5EF4-FFF2-40B4-BE49-F238E27FC236}">
                  <a16:creationId xmlns:a16="http://schemas.microsoft.com/office/drawing/2014/main" id="{5A4F3D26-F094-D348-ACE9-FC8D36400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350" y="4040188"/>
              <a:ext cx="119063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7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F80D4C29-353F-154B-AFE8-1EBD204DD7AE}"/>
              </a:ext>
            </a:extLst>
          </p:cNvPr>
          <p:cNvGrpSpPr/>
          <p:nvPr/>
        </p:nvGrpSpPr>
        <p:grpSpPr>
          <a:xfrm>
            <a:off x="4451350" y="4237038"/>
            <a:ext cx="2212975" cy="277812"/>
            <a:chOff x="4451350" y="4237038"/>
            <a:chExt cx="2212975" cy="277812"/>
          </a:xfrm>
        </p:grpSpPr>
        <p:sp>
          <p:nvSpPr>
            <p:cNvPr id="48160" name="Прямоугольник 32">
              <a:extLst>
                <a:ext uri="{FF2B5EF4-FFF2-40B4-BE49-F238E27FC236}">
                  <a16:creationId xmlns:a16="http://schemas.microsoft.com/office/drawing/2014/main" id="{8EA3D580-7271-9E40-934F-1139EB23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4237038"/>
              <a:ext cx="2012950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/>
                <a:t>Dolor sit amet cons mecter</a:t>
              </a:r>
            </a:p>
          </p:txBody>
        </p:sp>
        <p:sp>
          <p:nvSpPr>
            <p:cNvPr id="48139" name="Freeform 8">
              <a:extLst>
                <a:ext uri="{FF2B5EF4-FFF2-40B4-BE49-F238E27FC236}">
                  <a16:creationId xmlns:a16="http://schemas.microsoft.com/office/drawing/2014/main" id="{6DDCBDFA-BCEB-D949-8047-B9016AD28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350" y="4346575"/>
              <a:ext cx="119063" cy="93663"/>
            </a:xfrm>
            <a:custGeom>
              <a:avLst/>
              <a:gdLst>
                <a:gd name="T0" fmla="*/ 0 w 332"/>
                <a:gd name="T1" fmla="*/ 2147483646 h 259"/>
                <a:gd name="T2" fmla="*/ 2147483646 w 332"/>
                <a:gd name="T3" fmla="*/ 2147483646 h 259"/>
                <a:gd name="T4" fmla="*/ 2147483646 w 332"/>
                <a:gd name="T5" fmla="*/ 0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9">
                  <a:moveTo>
                    <a:pt x="0" y="136"/>
                  </a:moveTo>
                  <a:lnTo>
                    <a:pt x="122" y="258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34881246-BBA4-A245-AC2D-467D6BE04F67}"/>
              </a:ext>
            </a:extLst>
          </p:cNvPr>
          <p:cNvGrpSpPr/>
          <p:nvPr/>
        </p:nvGrpSpPr>
        <p:grpSpPr>
          <a:xfrm>
            <a:off x="4451350" y="4560888"/>
            <a:ext cx="1695450" cy="277812"/>
            <a:chOff x="4451350" y="4560888"/>
            <a:chExt cx="1695450" cy="277812"/>
          </a:xfrm>
        </p:grpSpPr>
        <p:sp>
          <p:nvSpPr>
            <p:cNvPr id="48161" name="Прямоугольник 33">
              <a:extLst>
                <a:ext uri="{FF2B5EF4-FFF2-40B4-BE49-F238E27FC236}">
                  <a16:creationId xmlns:a16="http://schemas.microsoft.com/office/drawing/2014/main" id="{318A6D9D-BAB3-0445-A83A-8D8BED4A2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975" y="4560888"/>
              <a:ext cx="1520825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Consectetur adipis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40" name="Freeform 9">
              <a:extLst>
                <a:ext uri="{FF2B5EF4-FFF2-40B4-BE49-F238E27FC236}">
                  <a16:creationId xmlns:a16="http://schemas.microsoft.com/office/drawing/2014/main" id="{940613B7-CBC6-A840-87D1-9A4043337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350" y="4652963"/>
              <a:ext cx="119063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6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B593393D-BFF5-5E4B-83D1-93A29A02C2B2}"/>
              </a:ext>
            </a:extLst>
          </p:cNvPr>
          <p:cNvGrpSpPr/>
          <p:nvPr/>
        </p:nvGrpSpPr>
        <p:grpSpPr>
          <a:xfrm>
            <a:off x="7986713" y="3959225"/>
            <a:ext cx="1760537" cy="277813"/>
            <a:chOff x="7986713" y="3959225"/>
            <a:chExt cx="1760537" cy="277813"/>
          </a:xfrm>
        </p:grpSpPr>
        <p:sp>
          <p:nvSpPr>
            <p:cNvPr id="48162" name="Прямоугольник 34">
              <a:extLst>
                <a:ext uri="{FF2B5EF4-FFF2-40B4-BE49-F238E27FC236}">
                  <a16:creationId xmlns:a16="http://schemas.microsoft.com/office/drawing/2014/main" id="{FCD6014F-7D00-3943-9633-C41F911B8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4988" y="3959225"/>
              <a:ext cx="1592262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41" name="Freeform 10">
              <a:extLst>
                <a:ext uri="{FF2B5EF4-FFF2-40B4-BE49-F238E27FC236}">
                  <a16:creationId xmlns:a16="http://schemas.microsoft.com/office/drawing/2014/main" id="{34D0DE5B-4483-BB4D-9788-B945C4767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6713" y="4040188"/>
              <a:ext cx="119062" cy="93662"/>
            </a:xfrm>
            <a:custGeom>
              <a:avLst/>
              <a:gdLst>
                <a:gd name="T0" fmla="*/ 0 w 331"/>
                <a:gd name="T1" fmla="*/ 2147483646 h 258"/>
                <a:gd name="T2" fmla="*/ 2147483646 w 331"/>
                <a:gd name="T3" fmla="*/ 2147483646 h 258"/>
                <a:gd name="T4" fmla="*/ 2147483646 w 331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1" h="258">
                  <a:moveTo>
                    <a:pt x="0" y="137"/>
                  </a:moveTo>
                  <a:lnTo>
                    <a:pt x="122" y="257"/>
                  </a:lnTo>
                  <a:lnTo>
                    <a:pt x="330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262CC0F6-06E3-774D-874E-A7D646B03045}"/>
              </a:ext>
            </a:extLst>
          </p:cNvPr>
          <p:cNvGrpSpPr/>
          <p:nvPr/>
        </p:nvGrpSpPr>
        <p:grpSpPr>
          <a:xfrm>
            <a:off x="7986713" y="4246563"/>
            <a:ext cx="2205037" cy="277812"/>
            <a:chOff x="7986713" y="4246563"/>
            <a:chExt cx="2205037" cy="277812"/>
          </a:xfrm>
        </p:grpSpPr>
        <p:sp>
          <p:nvSpPr>
            <p:cNvPr id="48164" name="Прямоугольник 37">
              <a:extLst>
                <a:ext uri="{FF2B5EF4-FFF2-40B4-BE49-F238E27FC236}">
                  <a16:creationId xmlns:a16="http://schemas.microsoft.com/office/drawing/2014/main" id="{EF7D4387-477C-2F47-979A-63828D186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388" y="4246563"/>
              <a:ext cx="2011362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/>
                <a:t>Dolor sit amet cons mecter</a:t>
              </a:r>
            </a:p>
          </p:txBody>
        </p:sp>
        <p:sp>
          <p:nvSpPr>
            <p:cNvPr id="48142" name="Freeform 11">
              <a:extLst>
                <a:ext uri="{FF2B5EF4-FFF2-40B4-BE49-F238E27FC236}">
                  <a16:creationId xmlns:a16="http://schemas.microsoft.com/office/drawing/2014/main" id="{6F0E17A9-26F2-1C46-8BAF-4B037BAE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6713" y="4346575"/>
              <a:ext cx="119062" cy="93663"/>
            </a:xfrm>
            <a:custGeom>
              <a:avLst/>
              <a:gdLst>
                <a:gd name="T0" fmla="*/ 0 w 331"/>
                <a:gd name="T1" fmla="*/ 2147483646 h 259"/>
                <a:gd name="T2" fmla="*/ 2147483646 w 331"/>
                <a:gd name="T3" fmla="*/ 2147483646 h 259"/>
                <a:gd name="T4" fmla="*/ 2147483646 w 331"/>
                <a:gd name="T5" fmla="*/ 0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1" h="259">
                  <a:moveTo>
                    <a:pt x="0" y="136"/>
                  </a:moveTo>
                  <a:lnTo>
                    <a:pt x="122" y="258"/>
                  </a:lnTo>
                  <a:lnTo>
                    <a:pt x="330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29" name="Группа 28">
            <a:extLst>
              <a:ext uri="{FF2B5EF4-FFF2-40B4-BE49-F238E27FC236}">
                <a16:creationId xmlns:a16="http://schemas.microsoft.com/office/drawing/2014/main" id="{722129A1-F8D7-5847-8BAC-4951AE1AC9EE}"/>
              </a:ext>
            </a:extLst>
          </p:cNvPr>
          <p:cNvGrpSpPr/>
          <p:nvPr/>
        </p:nvGrpSpPr>
        <p:grpSpPr>
          <a:xfrm>
            <a:off x="7986713" y="4570413"/>
            <a:ext cx="1714500" cy="276225"/>
            <a:chOff x="7986713" y="4570413"/>
            <a:chExt cx="1714500" cy="276225"/>
          </a:xfrm>
        </p:grpSpPr>
        <p:sp>
          <p:nvSpPr>
            <p:cNvPr id="48163" name="Прямоугольник 36">
              <a:extLst>
                <a:ext uri="{FF2B5EF4-FFF2-40B4-BE49-F238E27FC236}">
                  <a16:creationId xmlns:a16="http://schemas.microsoft.com/office/drawing/2014/main" id="{112FBD1A-ECBD-4B45-945E-029D7A564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388" y="4570413"/>
              <a:ext cx="15208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Consectetur adipis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43" name="Freeform 12">
              <a:extLst>
                <a:ext uri="{FF2B5EF4-FFF2-40B4-BE49-F238E27FC236}">
                  <a16:creationId xmlns:a16="http://schemas.microsoft.com/office/drawing/2014/main" id="{9CBAE84C-68DC-834F-9F76-2F7F32ADF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6713" y="4652963"/>
              <a:ext cx="119062" cy="93662"/>
            </a:xfrm>
            <a:custGeom>
              <a:avLst/>
              <a:gdLst>
                <a:gd name="T0" fmla="*/ 0 w 331"/>
                <a:gd name="T1" fmla="*/ 2147483646 h 258"/>
                <a:gd name="T2" fmla="*/ 2147483646 w 331"/>
                <a:gd name="T3" fmla="*/ 2147483646 h 258"/>
                <a:gd name="T4" fmla="*/ 2147483646 w 331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1" h="258">
                  <a:moveTo>
                    <a:pt x="0" y="136"/>
                  </a:moveTo>
                  <a:lnTo>
                    <a:pt x="122" y="257"/>
                  </a:lnTo>
                  <a:lnTo>
                    <a:pt x="330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D302E501-6959-F44F-9127-597908030D84}"/>
              </a:ext>
            </a:extLst>
          </p:cNvPr>
          <p:cNvGrpSpPr/>
          <p:nvPr/>
        </p:nvGrpSpPr>
        <p:grpSpPr>
          <a:xfrm>
            <a:off x="11491913" y="3954463"/>
            <a:ext cx="1762125" cy="277812"/>
            <a:chOff x="11491913" y="3954463"/>
            <a:chExt cx="1762125" cy="277812"/>
          </a:xfrm>
        </p:grpSpPr>
        <p:sp>
          <p:nvSpPr>
            <p:cNvPr id="48165" name="Прямоугольник 41">
              <a:extLst>
                <a:ext uri="{FF2B5EF4-FFF2-40B4-BE49-F238E27FC236}">
                  <a16:creationId xmlns:a16="http://schemas.microsoft.com/office/drawing/2014/main" id="{57D3A8AF-0091-0744-9ABB-BBDAE727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1775" y="3954463"/>
              <a:ext cx="1592263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44" name="Freeform 13">
              <a:extLst>
                <a:ext uri="{FF2B5EF4-FFF2-40B4-BE49-F238E27FC236}">
                  <a16:creationId xmlns:a16="http://schemas.microsoft.com/office/drawing/2014/main" id="{8744B34E-223C-E841-A8D2-204C62C3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1913" y="4040188"/>
              <a:ext cx="119062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7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32" name="Группа 31">
            <a:extLst>
              <a:ext uri="{FF2B5EF4-FFF2-40B4-BE49-F238E27FC236}">
                <a16:creationId xmlns:a16="http://schemas.microsoft.com/office/drawing/2014/main" id="{1B4D2389-E1DF-2F4F-B506-368E45C02399}"/>
              </a:ext>
            </a:extLst>
          </p:cNvPr>
          <p:cNvGrpSpPr/>
          <p:nvPr/>
        </p:nvGrpSpPr>
        <p:grpSpPr>
          <a:xfrm>
            <a:off x="11491913" y="4241800"/>
            <a:ext cx="2206625" cy="277813"/>
            <a:chOff x="11491913" y="4241800"/>
            <a:chExt cx="2206625" cy="277813"/>
          </a:xfrm>
        </p:grpSpPr>
        <p:sp>
          <p:nvSpPr>
            <p:cNvPr id="48167" name="Прямоугольник 43">
              <a:extLst>
                <a:ext uri="{FF2B5EF4-FFF2-40B4-BE49-F238E27FC236}">
                  <a16:creationId xmlns:a16="http://schemas.microsoft.com/office/drawing/2014/main" id="{453020E9-E334-4144-BC17-A2D99C560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7175" y="4241800"/>
              <a:ext cx="2011363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/>
                <a:t>Dolor sit amet cons mecter</a:t>
              </a:r>
            </a:p>
          </p:txBody>
        </p:sp>
        <p:sp>
          <p:nvSpPr>
            <p:cNvPr id="48145" name="Freeform 14">
              <a:extLst>
                <a:ext uri="{FF2B5EF4-FFF2-40B4-BE49-F238E27FC236}">
                  <a16:creationId xmlns:a16="http://schemas.microsoft.com/office/drawing/2014/main" id="{C5082394-BE25-4540-AA19-6A69C4BFA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1913" y="4346575"/>
              <a:ext cx="119062" cy="93663"/>
            </a:xfrm>
            <a:custGeom>
              <a:avLst/>
              <a:gdLst>
                <a:gd name="T0" fmla="*/ 0 w 332"/>
                <a:gd name="T1" fmla="*/ 2147483646 h 259"/>
                <a:gd name="T2" fmla="*/ 2147483646 w 332"/>
                <a:gd name="T3" fmla="*/ 2147483646 h 259"/>
                <a:gd name="T4" fmla="*/ 2147483646 w 332"/>
                <a:gd name="T5" fmla="*/ 0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9">
                  <a:moveTo>
                    <a:pt x="0" y="136"/>
                  </a:moveTo>
                  <a:lnTo>
                    <a:pt x="122" y="258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grpSp>
        <p:nvGrpSpPr>
          <p:cNvPr id="33" name="Группа 32">
            <a:extLst>
              <a:ext uri="{FF2B5EF4-FFF2-40B4-BE49-F238E27FC236}">
                <a16:creationId xmlns:a16="http://schemas.microsoft.com/office/drawing/2014/main" id="{90A1DCCD-221F-F143-900B-7E2A8BDE090B}"/>
              </a:ext>
            </a:extLst>
          </p:cNvPr>
          <p:cNvGrpSpPr/>
          <p:nvPr/>
        </p:nvGrpSpPr>
        <p:grpSpPr>
          <a:xfrm>
            <a:off x="11491913" y="4565650"/>
            <a:ext cx="1716087" cy="276225"/>
            <a:chOff x="11491913" y="4565650"/>
            <a:chExt cx="1716087" cy="276225"/>
          </a:xfrm>
        </p:grpSpPr>
        <p:sp>
          <p:nvSpPr>
            <p:cNvPr id="48166" name="Прямоугольник 42">
              <a:extLst>
                <a:ext uri="{FF2B5EF4-FFF2-40B4-BE49-F238E27FC236}">
                  <a16:creationId xmlns:a16="http://schemas.microsoft.com/office/drawing/2014/main" id="{3685A117-A708-BE41-B421-899CD64AA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7175" y="4565650"/>
              <a:ext cx="15208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Consectetur adipis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46" name="Freeform 15">
              <a:extLst>
                <a:ext uri="{FF2B5EF4-FFF2-40B4-BE49-F238E27FC236}">
                  <a16:creationId xmlns:a16="http://schemas.microsoft.com/office/drawing/2014/main" id="{725B4884-2AF1-AA40-BC63-08E74500D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1913" y="4652963"/>
              <a:ext cx="119062" cy="93662"/>
            </a:xfrm>
            <a:custGeom>
              <a:avLst/>
              <a:gdLst>
                <a:gd name="T0" fmla="*/ 0 w 332"/>
                <a:gd name="T1" fmla="*/ 2147483646 h 258"/>
                <a:gd name="T2" fmla="*/ 2147483646 w 332"/>
                <a:gd name="T3" fmla="*/ 2147483646 h 258"/>
                <a:gd name="T4" fmla="*/ 2147483646 w 33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258">
                  <a:moveTo>
                    <a:pt x="0" y="136"/>
                  </a:moveTo>
                  <a:lnTo>
                    <a:pt x="122" y="257"/>
                  </a:lnTo>
                  <a:lnTo>
                    <a:pt x="331" y="0"/>
                  </a:lnTo>
                </a:path>
              </a:pathLst>
            </a:custGeom>
            <a:noFill/>
            <a:ln w="24120" cap="flat">
              <a:solidFill>
                <a:srgbClr val="0A0A0A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/>
              <a:endParaRPr lang="en-UA"/>
            </a:p>
          </p:txBody>
        </p:sp>
      </p:grpSp>
      <p:sp>
        <p:nvSpPr>
          <p:cNvPr id="48151" name="Прямоугольник 3">
            <a:extLst>
              <a:ext uri="{FF2B5EF4-FFF2-40B4-BE49-F238E27FC236}">
                <a16:creationId xmlns:a16="http://schemas.microsoft.com/office/drawing/2014/main" id="{0F945954-4ACE-CA48-93B7-040C9931B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3" y="560388"/>
            <a:ext cx="78136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>
                <a:latin typeface="Montserrat" panose="02000505000000020004" pitchFamily="2" charset="77"/>
              </a:rPr>
              <a:t>PRICING PLANS</a:t>
            </a:r>
            <a:endParaRPr lang="en-UA" altLang="en-UA" sz="7200">
              <a:latin typeface="Montserrat" panose="02000505000000020004" pitchFamily="2" charset="77"/>
            </a:endParaRPr>
          </a:p>
        </p:txBody>
      </p:sp>
      <p:grpSp>
        <p:nvGrpSpPr>
          <p:cNvPr id="25" name="Группа 24">
            <a:extLst>
              <a:ext uri="{FF2B5EF4-FFF2-40B4-BE49-F238E27FC236}">
                <a16:creationId xmlns:a16="http://schemas.microsoft.com/office/drawing/2014/main" id="{B04DE9A8-5895-654F-9F55-947D13A67803}"/>
              </a:ext>
            </a:extLst>
          </p:cNvPr>
          <p:cNvGrpSpPr/>
          <p:nvPr/>
        </p:nvGrpSpPr>
        <p:grpSpPr>
          <a:xfrm>
            <a:off x="4362450" y="4826000"/>
            <a:ext cx="1117600" cy="368300"/>
            <a:chOff x="4362450" y="4826000"/>
            <a:chExt cx="1117600" cy="368300"/>
          </a:xfrm>
        </p:grpSpPr>
        <p:sp>
          <p:nvSpPr>
            <p:cNvPr id="48168" name="Прямоугольник 44">
              <a:extLst>
                <a:ext uri="{FF2B5EF4-FFF2-40B4-BE49-F238E27FC236}">
                  <a16:creationId xmlns:a16="http://schemas.microsoft.com/office/drawing/2014/main" id="{E2244D18-10B6-B549-8B03-655F4CF7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738" y="4873625"/>
              <a:ext cx="849312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Free plan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69" name="Прямоугольник 45">
              <a:extLst>
                <a:ext uri="{FF2B5EF4-FFF2-40B4-BE49-F238E27FC236}">
                  <a16:creationId xmlns:a16="http://schemas.microsoft.com/office/drawing/2014/main" id="{17CDC04D-BB06-784A-B790-880CB4786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450" y="4826000"/>
              <a:ext cx="3159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Open Sans" panose="020B0606030504020204" pitchFamily="34" charset="0"/>
                </a:rPr>
                <a:t>+</a:t>
              </a:r>
              <a:endParaRPr lang="en-UA" altLang="en-UA" b="1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B1373527-B4DC-4A4C-AACF-7184D99CECF5}"/>
              </a:ext>
            </a:extLst>
          </p:cNvPr>
          <p:cNvGrpSpPr/>
          <p:nvPr/>
        </p:nvGrpSpPr>
        <p:grpSpPr>
          <a:xfrm>
            <a:off x="7889875" y="4826000"/>
            <a:ext cx="1198563" cy="368300"/>
            <a:chOff x="7889875" y="4826000"/>
            <a:chExt cx="1198563" cy="368300"/>
          </a:xfrm>
        </p:grpSpPr>
        <p:sp>
          <p:nvSpPr>
            <p:cNvPr id="48170" name="Прямоугольник 46">
              <a:extLst>
                <a:ext uri="{FF2B5EF4-FFF2-40B4-BE49-F238E27FC236}">
                  <a16:creationId xmlns:a16="http://schemas.microsoft.com/office/drawing/2014/main" id="{65037895-9848-5043-91C4-3E37DD5D6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388" y="4883150"/>
              <a:ext cx="9080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Basic plan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71" name="Прямоугольник 47">
              <a:extLst>
                <a:ext uri="{FF2B5EF4-FFF2-40B4-BE49-F238E27FC236}">
                  <a16:creationId xmlns:a16="http://schemas.microsoft.com/office/drawing/2014/main" id="{C19FCB7D-4DEB-184D-872F-A86BF3630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875" y="4826000"/>
              <a:ext cx="3159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Open Sans" panose="020B0606030504020204" pitchFamily="34" charset="0"/>
                </a:rPr>
                <a:t>+</a:t>
              </a:r>
              <a:endParaRPr lang="en-UA" altLang="en-UA" b="1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34" name="Группа 33">
            <a:extLst>
              <a:ext uri="{FF2B5EF4-FFF2-40B4-BE49-F238E27FC236}">
                <a16:creationId xmlns:a16="http://schemas.microsoft.com/office/drawing/2014/main" id="{64F61276-6264-384B-907C-8414F31D93B8}"/>
              </a:ext>
            </a:extLst>
          </p:cNvPr>
          <p:cNvGrpSpPr/>
          <p:nvPr/>
        </p:nvGrpSpPr>
        <p:grpSpPr>
          <a:xfrm>
            <a:off x="11418888" y="4826000"/>
            <a:ext cx="1052512" cy="368300"/>
            <a:chOff x="11418888" y="4826000"/>
            <a:chExt cx="1052512" cy="368300"/>
          </a:xfrm>
        </p:grpSpPr>
        <p:sp>
          <p:nvSpPr>
            <p:cNvPr id="48172" name="Прямоугольник 48">
              <a:extLst>
                <a:ext uri="{FF2B5EF4-FFF2-40B4-BE49-F238E27FC236}">
                  <a16:creationId xmlns:a16="http://schemas.microsoft.com/office/drawing/2014/main" id="{39AC7D05-68BF-6D41-84A8-989AD060F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8763" y="4873625"/>
              <a:ext cx="782637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Pro plan</a:t>
              </a:r>
              <a:endParaRPr lang="en-UA" altLang="en-UA" sz="1200">
                <a:latin typeface="Open Sans Semibold" panose="020B0606030504020204" pitchFamily="34" charset="0"/>
              </a:endParaRPr>
            </a:p>
          </p:txBody>
        </p:sp>
        <p:sp>
          <p:nvSpPr>
            <p:cNvPr id="48173" name="Прямоугольник 49">
              <a:extLst>
                <a:ext uri="{FF2B5EF4-FFF2-40B4-BE49-F238E27FC236}">
                  <a16:creationId xmlns:a16="http://schemas.microsoft.com/office/drawing/2014/main" id="{44C770A8-20CE-8F43-B3E0-2B242DCAB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8888" y="4826000"/>
              <a:ext cx="31750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Open Sans" panose="020B0606030504020204" pitchFamily="34" charset="0"/>
                </a:rPr>
                <a:t>+</a:t>
              </a:r>
              <a:endParaRPr lang="en-UA" altLang="en-UA" b="1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FBD7BBE-8C2B-384D-AF59-34F9C3B0DEB5}"/>
              </a:ext>
            </a:extLst>
          </p:cNvPr>
          <p:cNvGrpSpPr/>
          <p:nvPr/>
        </p:nvGrpSpPr>
        <p:grpSpPr>
          <a:xfrm>
            <a:off x="4824413" y="6529388"/>
            <a:ext cx="1476375" cy="334962"/>
            <a:chOff x="4824413" y="6529388"/>
            <a:chExt cx="1476375" cy="334962"/>
          </a:xfrm>
        </p:grpSpPr>
        <p:sp>
          <p:nvSpPr>
            <p:cNvPr id="48149" name="Freeform 18">
              <a:extLst>
                <a:ext uri="{FF2B5EF4-FFF2-40B4-BE49-F238E27FC236}">
                  <a16:creationId xmlns:a16="http://schemas.microsoft.com/office/drawing/2014/main" id="{022DBEAA-FEAB-4E4C-95B7-1AAAA5511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413" y="6529388"/>
              <a:ext cx="1476375" cy="334962"/>
            </a:xfrm>
            <a:custGeom>
              <a:avLst/>
              <a:gdLst>
                <a:gd name="T0" fmla="*/ 2147483646 w 4101"/>
                <a:gd name="T1" fmla="*/ 2147483646 h 932"/>
                <a:gd name="T2" fmla="*/ 2147483646 w 4101"/>
                <a:gd name="T3" fmla="*/ 2147483646 h 932"/>
                <a:gd name="T4" fmla="*/ 0 w 4101"/>
                <a:gd name="T5" fmla="*/ 2147483646 h 932"/>
                <a:gd name="T6" fmla="*/ 2147483646 w 4101"/>
                <a:gd name="T7" fmla="*/ 0 h 932"/>
                <a:gd name="T8" fmla="*/ 2147483646 w 4101"/>
                <a:gd name="T9" fmla="*/ 0 h 932"/>
                <a:gd name="T10" fmla="*/ 2147483646 w 4101"/>
                <a:gd name="T11" fmla="*/ 2147483646 h 932"/>
                <a:gd name="T12" fmla="*/ 2147483646 w 4101"/>
                <a:gd name="T13" fmla="*/ 2147483646 h 9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1" h="932">
                  <a:moveTo>
                    <a:pt x="3634" y="931"/>
                  </a:moveTo>
                  <a:lnTo>
                    <a:pt x="465" y="931"/>
                  </a:lnTo>
                  <a:cubicBezTo>
                    <a:pt x="208" y="931"/>
                    <a:pt x="0" y="722"/>
                    <a:pt x="0" y="465"/>
                  </a:cubicBezTo>
                  <a:cubicBezTo>
                    <a:pt x="0" y="208"/>
                    <a:pt x="208" y="0"/>
                    <a:pt x="465" y="0"/>
                  </a:cubicBezTo>
                  <a:lnTo>
                    <a:pt x="3634" y="0"/>
                  </a:lnTo>
                  <a:cubicBezTo>
                    <a:pt x="3891" y="0"/>
                    <a:pt x="4100" y="208"/>
                    <a:pt x="4100" y="465"/>
                  </a:cubicBezTo>
                  <a:cubicBezTo>
                    <a:pt x="4100" y="722"/>
                    <a:pt x="3891" y="931"/>
                    <a:pt x="3634" y="931"/>
                  </a:cubicBezTo>
                </a:path>
              </a:pathLst>
            </a:custGeom>
            <a:noFill/>
            <a:ln w="19050" cap="flat">
              <a:solidFill>
                <a:srgbClr val="07C4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8179" name="Прямоугольник 55">
              <a:extLst>
                <a:ext uri="{FF2B5EF4-FFF2-40B4-BE49-F238E27FC236}">
                  <a16:creationId xmlns:a16="http://schemas.microsoft.com/office/drawing/2014/main" id="{7865D538-050D-0742-BF02-BD666D3E1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3825" y="6556375"/>
              <a:ext cx="717550" cy="277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latin typeface="Open Sans" panose="020B0606030504020204" pitchFamily="34" charset="0"/>
                </a:rPr>
                <a:t>SELECT</a:t>
              </a:r>
              <a:endParaRPr lang="en-UA" altLang="en-UA" sz="1200">
                <a:latin typeface="Open Sans" panose="020B0606030504020204" pitchFamily="34" charset="0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C0C4CDA4-7AF8-354C-82FB-03D7479576C7}"/>
              </a:ext>
            </a:extLst>
          </p:cNvPr>
          <p:cNvGrpSpPr/>
          <p:nvPr/>
        </p:nvGrpSpPr>
        <p:grpSpPr>
          <a:xfrm>
            <a:off x="11830050" y="6529388"/>
            <a:ext cx="1476375" cy="334962"/>
            <a:chOff x="11830050" y="6529388"/>
            <a:chExt cx="1476375" cy="334962"/>
          </a:xfrm>
        </p:grpSpPr>
        <p:sp>
          <p:nvSpPr>
            <p:cNvPr id="48150" name="Freeform 19">
              <a:extLst>
                <a:ext uri="{FF2B5EF4-FFF2-40B4-BE49-F238E27FC236}">
                  <a16:creationId xmlns:a16="http://schemas.microsoft.com/office/drawing/2014/main" id="{FCCD4267-F8BD-8144-8FF9-B6310F791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0050" y="6529388"/>
              <a:ext cx="1476375" cy="334962"/>
            </a:xfrm>
            <a:custGeom>
              <a:avLst/>
              <a:gdLst>
                <a:gd name="T0" fmla="*/ 2147483646 w 4101"/>
                <a:gd name="T1" fmla="*/ 2147483646 h 932"/>
                <a:gd name="T2" fmla="*/ 2147483646 w 4101"/>
                <a:gd name="T3" fmla="*/ 2147483646 h 932"/>
                <a:gd name="T4" fmla="*/ 0 w 4101"/>
                <a:gd name="T5" fmla="*/ 2147483646 h 932"/>
                <a:gd name="T6" fmla="*/ 2147483646 w 4101"/>
                <a:gd name="T7" fmla="*/ 0 h 932"/>
                <a:gd name="T8" fmla="*/ 2147483646 w 4101"/>
                <a:gd name="T9" fmla="*/ 0 h 932"/>
                <a:gd name="T10" fmla="*/ 2147483646 w 4101"/>
                <a:gd name="T11" fmla="*/ 2147483646 h 932"/>
                <a:gd name="T12" fmla="*/ 2147483646 w 4101"/>
                <a:gd name="T13" fmla="*/ 2147483646 h 9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1" h="932">
                  <a:moveTo>
                    <a:pt x="3634" y="931"/>
                  </a:moveTo>
                  <a:lnTo>
                    <a:pt x="466" y="931"/>
                  </a:lnTo>
                  <a:cubicBezTo>
                    <a:pt x="208" y="931"/>
                    <a:pt x="0" y="722"/>
                    <a:pt x="0" y="465"/>
                  </a:cubicBezTo>
                  <a:cubicBezTo>
                    <a:pt x="0" y="208"/>
                    <a:pt x="208" y="0"/>
                    <a:pt x="466" y="0"/>
                  </a:cubicBezTo>
                  <a:lnTo>
                    <a:pt x="3634" y="0"/>
                  </a:lnTo>
                  <a:cubicBezTo>
                    <a:pt x="3892" y="0"/>
                    <a:pt x="4100" y="208"/>
                    <a:pt x="4100" y="465"/>
                  </a:cubicBezTo>
                  <a:cubicBezTo>
                    <a:pt x="4100" y="722"/>
                    <a:pt x="3892" y="931"/>
                    <a:pt x="3634" y="931"/>
                  </a:cubicBezTo>
                </a:path>
              </a:pathLst>
            </a:custGeom>
            <a:noFill/>
            <a:ln w="19050" cap="flat">
              <a:solidFill>
                <a:srgbClr val="07C4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8180" name="Прямоугольник 56">
              <a:extLst>
                <a:ext uri="{FF2B5EF4-FFF2-40B4-BE49-F238E27FC236}">
                  <a16:creationId xmlns:a16="http://schemas.microsoft.com/office/drawing/2014/main" id="{30519EF7-812B-3641-BEB8-27EB96B3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4225" y="6573838"/>
              <a:ext cx="717550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latin typeface="Open Sans" panose="020B0606030504020204" pitchFamily="34" charset="0"/>
                </a:rPr>
                <a:t>SELECT</a:t>
              </a:r>
              <a:endParaRPr lang="en-UA" altLang="en-UA" sz="1200">
                <a:latin typeface="Open Sans" panose="020B0606030504020204" pitchFamily="34" charset="0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8D70CA3A-B009-924D-A164-9C60C27613C0}"/>
              </a:ext>
            </a:extLst>
          </p:cNvPr>
          <p:cNvGrpSpPr/>
          <p:nvPr/>
        </p:nvGrpSpPr>
        <p:grpSpPr>
          <a:xfrm>
            <a:off x="8324850" y="6529388"/>
            <a:ext cx="1476375" cy="334962"/>
            <a:chOff x="8324850" y="6529388"/>
            <a:chExt cx="1476375" cy="334962"/>
          </a:xfrm>
        </p:grpSpPr>
        <p:sp>
          <p:nvSpPr>
            <p:cNvPr id="48147" name="Freeform 16">
              <a:extLst>
                <a:ext uri="{FF2B5EF4-FFF2-40B4-BE49-F238E27FC236}">
                  <a16:creationId xmlns:a16="http://schemas.microsoft.com/office/drawing/2014/main" id="{444F3482-2D59-0649-B404-CD3949805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850" y="6529388"/>
              <a:ext cx="1476375" cy="334962"/>
            </a:xfrm>
            <a:custGeom>
              <a:avLst/>
              <a:gdLst>
                <a:gd name="T0" fmla="*/ 2147483646 w 4101"/>
                <a:gd name="T1" fmla="*/ 2147483646 h 932"/>
                <a:gd name="T2" fmla="*/ 0 w 4101"/>
                <a:gd name="T3" fmla="*/ 2147483646 h 932"/>
                <a:gd name="T4" fmla="*/ 2147483646 w 4101"/>
                <a:gd name="T5" fmla="*/ 0 h 932"/>
                <a:gd name="T6" fmla="*/ 2147483646 w 4101"/>
                <a:gd name="T7" fmla="*/ 0 h 932"/>
                <a:gd name="T8" fmla="*/ 2147483646 w 4101"/>
                <a:gd name="T9" fmla="*/ 2147483646 h 932"/>
                <a:gd name="T10" fmla="*/ 2147483646 w 4101"/>
                <a:gd name="T11" fmla="*/ 2147483646 h 932"/>
                <a:gd name="T12" fmla="*/ 2147483646 w 4101"/>
                <a:gd name="T13" fmla="*/ 2147483646 h 9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1" h="932">
                  <a:moveTo>
                    <a:pt x="466" y="931"/>
                  </a:moveTo>
                  <a:cubicBezTo>
                    <a:pt x="209" y="931"/>
                    <a:pt x="0" y="722"/>
                    <a:pt x="0" y="465"/>
                  </a:cubicBezTo>
                  <a:cubicBezTo>
                    <a:pt x="0" y="208"/>
                    <a:pt x="209" y="0"/>
                    <a:pt x="466" y="0"/>
                  </a:cubicBezTo>
                  <a:lnTo>
                    <a:pt x="3635" y="0"/>
                  </a:lnTo>
                  <a:cubicBezTo>
                    <a:pt x="3892" y="0"/>
                    <a:pt x="4100" y="208"/>
                    <a:pt x="4100" y="465"/>
                  </a:cubicBezTo>
                  <a:cubicBezTo>
                    <a:pt x="4100" y="722"/>
                    <a:pt x="3892" y="931"/>
                    <a:pt x="3635" y="931"/>
                  </a:cubicBezTo>
                  <a:lnTo>
                    <a:pt x="466" y="931"/>
                  </a:lnTo>
                </a:path>
              </a:pathLst>
            </a:custGeom>
            <a:solidFill>
              <a:srgbClr val="07D1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A0A0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48181" name="Прямоугольник 57">
              <a:extLst>
                <a:ext uri="{FF2B5EF4-FFF2-40B4-BE49-F238E27FC236}">
                  <a16:creationId xmlns:a16="http://schemas.microsoft.com/office/drawing/2014/main" id="{C8E22781-86F3-CD47-903F-0B06F0E53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4263" y="6546850"/>
              <a:ext cx="71755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Open Sans" panose="020B0606030504020204" pitchFamily="34" charset="0"/>
                </a:rPr>
                <a:t>SELECT</a:t>
              </a:r>
              <a:endParaRPr lang="en-UA" altLang="en-UA" sz="1200">
                <a:solidFill>
                  <a:srgbClr val="FFFFFF"/>
                </a:solidFill>
                <a:latin typeface="Open Sans" panose="020B0606030504020204" pitchFamily="34" charset="0"/>
              </a:endParaRPr>
            </a:p>
          </p:txBody>
        </p:sp>
      </p:grpSp>
      <p:grpSp>
        <p:nvGrpSpPr>
          <p:cNvPr id="26" name="Группа 25">
            <a:extLst>
              <a:ext uri="{FF2B5EF4-FFF2-40B4-BE49-F238E27FC236}">
                <a16:creationId xmlns:a16="http://schemas.microsoft.com/office/drawing/2014/main" id="{48080C5A-07BA-0D42-8EAB-784D400219D0}"/>
              </a:ext>
            </a:extLst>
          </p:cNvPr>
          <p:cNvGrpSpPr/>
          <p:nvPr/>
        </p:nvGrpSpPr>
        <p:grpSpPr>
          <a:xfrm>
            <a:off x="5056188" y="5410200"/>
            <a:ext cx="1066800" cy="773113"/>
            <a:chOff x="5056188" y="5410200"/>
            <a:chExt cx="1066800" cy="773113"/>
          </a:xfrm>
        </p:grpSpPr>
        <p:sp>
          <p:nvSpPr>
            <p:cNvPr id="48175" name="Прямоугольник 51">
              <a:extLst>
                <a:ext uri="{FF2B5EF4-FFF2-40B4-BE49-F238E27FC236}">
                  <a16:creationId xmlns:a16="http://schemas.microsoft.com/office/drawing/2014/main" id="{C596533B-93E3-494F-BC81-41EFF7130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188" y="5410200"/>
              <a:ext cx="1066800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latin typeface="Montserrat" panose="02000505000000020004" pitchFamily="2" charset="77"/>
                </a:rPr>
                <a:t>$</a:t>
              </a:r>
              <a:r>
                <a:rPr lang="en-US" altLang="en-UA" sz="3600" b="1" dirty="0">
                  <a:latin typeface="Montserrat" panose="02000505000000020004" pitchFamily="2" charset="77"/>
                </a:rPr>
                <a:t>50</a:t>
              </a:r>
              <a:endParaRPr lang="en-UA" altLang="en-UA" sz="3600">
                <a:latin typeface="Montserrat" panose="02000505000000020004" pitchFamily="2" charset="77"/>
              </a:endParaRPr>
            </a:p>
          </p:txBody>
        </p:sp>
        <p:sp>
          <p:nvSpPr>
            <p:cNvPr id="7" name="Прямоугольник 6">
              <a:extLst>
                <a:ext uri="{FF2B5EF4-FFF2-40B4-BE49-F238E27FC236}">
                  <a16:creationId xmlns:a16="http://schemas.microsoft.com/office/drawing/2014/main" id="{2CDA5ADA-94CF-224C-B837-12E25D50CE8C}"/>
                </a:ext>
              </a:extLst>
            </p:cNvPr>
            <p:cNvSpPr/>
            <p:nvPr/>
          </p:nvSpPr>
          <p:spPr>
            <a:xfrm>
              <a:off x="5121275" y="5921375"/>
              <a:ext cx="882650" cy="2619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" sz="1050" dirty="0">
                  <a:latin typeface="Open Sans" panose="020B0606030504020204" pitchFamily="34" charset="0"/>
                </a:rPr>
                <a:t>per month</a:t>
              </a:r>
              <a:endParaRPr lang="en" sz="1050" dirty="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8A956C2E-D674-4741-A547-303D5E5910AF}"/>
              </a:ext>
            </a:extLst>
          </p:cNvPr>
          <p:cNvGrpSpPr/>
          <p:nvPr/>
        </p:nvGrpSpPr>
        <p:grpSpPr>
          <a:xfrm>
            <a:off x="8397875" y="5410200"/>
            <a:ext cx="1379538" cy="773113"/>
            <a:chOff x="8397875" y="5410200"/>
            <a:chExt cx="1379538" cy="773113"/>
          </a:xfrm>
        </p:grpSpPr>
        <p:sp>
          <p:nvSpPr>
            <p:cNvPr id="48176" name="Прямоугольник 52">
              <a:extLst>
                <a:ext uri="{FF2B5EF4-FFF2-40B4-BE49-F238E27FC236}">
                  <a16:creationId xmlns:a16="http://schemas.microsoft.com/office/drawing/2014/main" id="{667006E7-133E-934C-87C9-1F7B6BECF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7875" y="5410200"/>
              <a:ext cx="1379538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latin typeface="Montserrat" panose="02000505000000020004" pitchFamily="2" charset="77"/>
                </a:rPr>
                <a:t>$200</a:t>
              </a:r>
              <a:endParaRPr lang="en-UA" altLang="en-UA" sz="3600">
                <a:latin typeface="Montserrat" panose="02000505000000020004" pitchFamily="2" charset="77"/>
              </a:endParaRPr>
            </a:p>
          </p:txBody>
        </p:sp>
        <p:sp>
          <p:nvSpPr>
            <p:cNvPr id="62" name="Прямоугольник 61">
              <a:extLst>
                <a:ext uri="{FF2B5EF4-FFF2-40B4-BE49-F238E27FC236}">
                  <a16:creationId xmlns:a16="http://schemas.microsoft.com/office/drawing/2014/main" id="{8989DA82-ED8C-EA4F-83E8-E19769458490}"/>
                </a:ext>
              </a:extLst>
            </p:cNvPr>
            <p:cNvSpPr/>
            <p:nvPr/>
          </p:nvSpPr>
          <p:spPr>
            <a:xfrm>
              <a:off x="8621713" y="5921375"/>
              <a:ext cx="882650" cy="2619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" sz="1050" dirty="0">
                  <a:latin typeface="Open Sans" panose="020B0606030504020204" pitchFamily="34" charset="0"/>
                </a:rPr>
                <a:t>per month</a:t>
              </a:r>
              <a:endParaRPr lang="en" sz="1050" dirty="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D1F99CAE-0114-2A4E-A154-6ECFB32F1B71}"/>
              </a:ext>
            </a:extLst>
          </p:cNvPr>
          <p:cNvGrpSpPr/>
          <p:nvPr/>
        </p:nvGrpSpPr>
        <p:grpSpPr>
          <a:xfrm>
            <a:off x="11763375" y="5410200"/>
            <a:ext cx="1603375" cy="773113"/>
            <a:chOff x="11763375" y="5410200"/>
            <a:chExt cx="1603375" cy="773113"/>
          </a:xfrm>
        </p:grpSpPr>
        <p:sp>
          <p:nvSpPr>
            <p:cNvPr id="48177" name="Прямоугольник 53">
              <a:extLst>
                <a:ext uri="{FF2B5EF4-FFF2-40B4-BE49-F238E27FC236}">
                  <a16:creationId xmlns:a16="http://schemas.microsoft.com/office/drawing/2014/main" id="{8C8E361C-957E-844B-8647-34BE3A09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3375" y="5410200"/>
              <a:ext cx="1603375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latin typeface="Montserrat" panose="02000505000000020004" pitchFamily="2" charset="77"/>
                </a:rPr>
                <a:t>$1000</a:t>
              </a:r>
              <a:endParaRPr lang="en-UA" altLang="en-UA" sz="3600">
                <a:latin typeface="Montserrat" panose="02000505000000020004" pitchFamily="2" charset="77"/>
              </a:endParaRPr>
            </a:p>
          </p:txBody>
        </p:sp>
        <p:sp>
          <p:nvSpPr>
            <p:cNvPr id="63" name="Прямоугольник 62">
              <a:extLst>
                <a:ext uri="{FF2B5EF4-FFF2-40B4-BE49-F238E27FC236}">
                  <a16:creationId xmlns:a16="http://schemas.microsoft.com/office/drawing/2014/main" id="{7F81263B-38DA-3B45-AB53-92FC9E526749}"/>
                </a:ext>
              </a:extLst>
            </p:cNvPr>
            <p:cNvSpPr/>
            <p:nvPr/>
          </p:nvSpPr>
          <p:spPr>
            <a:xfrm>
              <a:off x="12123738" y="5921375"/>
              <a:ext cx="884237" cy="2619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" sz="1050" dirty="0">
                  <a:latin typeface="Open Sans" panose="020B0606030504020204" pitchFamily="34" charset="0"/>
                </a:rPr>
                <a:t>per month</a:t>
              </a:r>
              <a:endParaRPr lang="en" sz="1050" dirty="0">
                <a:latin typeface="Open Sans Semibold" panose="020B0606030504020204" pitchFamily="34" charset="0"/>
              </a:endParaRPr>
            </a:p>
          </p:txBody>
        </p:sp>
      </p:grp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0CF24081-ED84-744D-A5DE-EA67B2161131}"/>
              </a:ext>
            </a:extLst>
          </p:cNvPr>
          <p:cNvSpPr/>
          <p:nvPr/>
        </p:nvSpPr>
        <p:spPr>
          <a:xfrm>
            <a:off x="5074837" y="2951955"/>
            <a:ext cx="11785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BASIC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196881AB-BB71-5F49-A259-406FFC6A6E45}"/>
              </a:ext>
            </a:extLst>
          </p:cNvPr>
          <p:cNvSpPr/>
          <p:nvPr/>
        </p:nvSpPr>
        <p:spPr>
          <a:xfrm>
            <a:off x="8584659" y="2949788"/>
            <a:ext cx="89640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PRO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8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8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"/>
                            </p:stCondLst>
                            <p:childTnLst>
                              <p:par>
                                <p:cTn id="38" presetID="2" presetClass="entr" presetSubtype="4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6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"/>
                            </p:stCondLst>
                            <p:childTnLst>
                              <p:par>
                                <p:cTn id="69" presetID="2" presetClass="entr" presetSubtype="4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6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00"/>
                            </p:stCondLst>
                            <p:childTnLst>
                              <p:par>
                                <p:cTn id="100" presetID="2" presetClass="entr" presetSubtype="4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6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1000"/>
                                        <p:tgtEl>
                                          <p:spTgt spid="48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7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75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75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75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48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750"/>
                                        <p:tgtEl>
                                          <p:spTgt spid="48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7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7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48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750"/>
                                        <p:tgtEl>
                                          <p:spTgt spid="48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3" dur="75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75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7" dur="7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7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1" dur="75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75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5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9" dur="75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75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3" dur="75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75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7" dur="7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7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92" grpId="1"/>
      <p:bldP spid="48155" grpId="0"/>
      <p:bldP spid="48155" grpId="1"/>
      <p:bldP spid="48151" grpId="0"/>
      <p:bldP spid="48151" grpId="1"/>
      <p:bldP spid="12" grpId="0"/>
      <p:bldP spid="12" grpId="1"/>
      <p:bldP spid="35" grpId="0"/>
      <p:bldP spid="35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5">
            <a:extLst>
              <a:ext uri="{FF2B5EF4-FFF2-40B4-BE49-F238E27FC236}">
                <a16:creationId xmlns:a16="http://schemas.microsoft.com/office/drawing/2014/main" id="{B43B03BF-213B-4248-A4F4-38A42EA5F1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2363" y="658813"/>
            <a:ext cx="7305675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8" name="Freeform 2">
            <a:extLst>
              <a:ext uri="{FF2B5EF4-FFF2-40B4-BE49-F238E27FC236}">
                <a16:creationId xmlns:a16="http://schemas.microsoft.com/office/drawing/2014/main" id="{B2361B7A-D792-AA44-8732-00F732B41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5837238"/>
            <a:ext cx="531813" cy="531812"/>
          </a:xfrm>
          <a:custGeom>
            <a:avLst/>
            <a:gdLst>
              <a:gd name="T0" fmla="*/ 2147483646 w 1477"/>
              <a:gd name="T1" fmla="*/ 2147483646 h 1477"/>
              <a:gd name="T2" fmla="*/ 2147483646 w 1477"/>
              <a:gd name="T3" fmla="*/ 2147483646 h 1477"/>
              <a:gd name="T4" fmla="*/ 2147483646 w 1477"/>
              <a:gd name="T5" fmla="*/ 0 h 1477"/>
              <a:gd name="T6" fmla="*/ 2147483646 w 1477"/>
              <a:gd name="T7" fmla="*/ 0 h 1477"/>
              <a:gd name="T8" fmla="*/ 2147483646 w 1477"/>
              <a:gd name="T9" fmla="*/ 2147483646 h 1477"/>
              <a:gd name="T10" fmla="*/ 0 w 1477"/>
              <a:gd name="T11" fmla="*/ 2147483646 h 1477"/>
              <a:gd name="T12" fmla="*/ 0 w 1477"/>
              <a:gd name="T13" fmla="*/ 2147483646 h 1477"/>
              <a:gd name="T14" fmla="*/ 2147483646 w 1477"/>
              <a:gd name="T15" fmla="*/ 2147483646 h 1477"/>
              <a:gd name="T16" fmla="*/ 2147483646 w 1477"/>
              <a:gd name="T17" fmla="*/ 2147483646 h 1477"/>
              <a:gd name="T18" fmla="*/ 2147483646 w 1477"/>
              <a:gd name="T19" fmla="*/ 2147483646 h 1477"/>
              <a:gd name="T20" fmla="*/ 2147483646 w 1477"/>
              <a:gd name="T21" fmla="*/ 2147483646 h 1477"/>
              <a:gd name="T22" fmla="*/ 2147483646 w 1477"/>
              <a:gd name="T23" fmla="*/ 2147483646 h 1477"/>
              <a:gd name="T24" fmla="*/ 2147483646 w 1477"/>
              <a:gd name="T25" fmla="*/ 2147483646 h 14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7" h="1477">
                <a:moveTo>
                  <a:pt x="1476" y="680"/>
                </a:moveTo>
                <a:lnTo>
                  <a:pt x="797" y="680"/>
                </a:lnTo>
                <a:lnTo>
                  <a:pt x="797" y="0"/>
                </a:lnTo>
                <a:lnTo>
                  <a:pt x="680" y="0"/>
                </a:lnTo>
                <a:lnTo>
                  <a:pt x="680" y="680"/>
                </a:lnTo>
                <a:lnTo>
                  <a:pt x="0" y="680"/>
                </a:lnTo>
                <a:lnTo>
                  <a:pt x="0" y="796"/>
                </a:lnTo>
                <a:lnTo>
                  <a:pt x="680" y="796"/>
                </a:lnTo>
                <a:lnTo>
                  <a:pt x="680" y="1476"/>
                </a:lnTo>
                <a:lnTo>
                  <a:pt x="797" y="1476"/>
                </a:lnTo>
                <a:lnTo>
                  <a:pt x="797" y="796"/>
                </a:lnTo>
                <a:lnTo>
                  <a:pt x="1476" y="796"/>
                </a:lnTo>
                <a:lnTo>
                  <a:pt x="1476" y="680"/>
                </a:lnTo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79" name="Freeform 3">
            <a:extLst>
              <a:ext uri="{FF2B5EF4-FFF2-40B4-BE49-F238E27FC236}">
                <a16:creationId xmlns:a16="http://schemas.microsoft.com/office/drawing/2014/main" id="{213D2F58-4388-AD4E-80F5-A392C200D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2713" y="5635625"/>
            <a:ext cx="627062" cy="627063"/>
          </a:xfrm>
          <a:custGeom>
            <a:avLst/>
            <a:gdLst>
              <a:gd name="T0" fmla="*/ 2147483646 w 1743"/>
              <a:gd name="T1" fmla="*/ 2147483646 h 1742"/>
              <a:gd name="T2" fmla="*/ 2147483646 w 1743"/>
              <a:gd name="T3" fmla="*/ 2147483646 h 1742"/>
              <a:gd name="T4" fmla="*/ 2147483646 w 1743"/>
              <a:gd name="T5" fmla="*/ 0 h 1742"/>
              <a:gd name="T6" fmla="*/ 2147483646 w 1743"/>
              <a:gd name="T7" fmla="*/ 0 h 1742"/>
              <a:gd name="T8" fmla="*/ 2147483646 w 1743"/>
              <a:gd name="T9" fmla="*/ 2147483646 h 1742"/>
              <a:gd name="T10" fmla="*/ 0 w 1743"/>
              <a:gd name="T11" fmla="*/ 2147483646 h 1742"/>
              <a:gd name="T12" fmla="*/ 0 w 1743"/>
              <a:gd name="T13" fmla="*/ 2147483646 h 1742"/>
              <a:gd name="T14" fmla="*/ 2147483646 w 1743"/>
              <a:gd name="T15" fmla="*/ 2147483646 h 1742"/>
              <a:gd name="T16" fmla="*/ 2147483646 w 1743"/>
              <a:gd name="T17" fmla="*/ 2147483646 h 1742"/>
              <a:gd name="T18" fmla="*/ 2147483646 w 1743"/>
              <a:gd name="T19" fmla="*/ 2147483646 h 1742"/>
              <a:gd name="T20" fmla="*/ 2147483646 w 1743"/>
              <a:gd name="T21" fmla="*/ 2147483646 h 1742"/>
              <a:gd name="T22" fmla="*/ 2147483646 w 1743"/>
              <a:gd name="T23" fmla="*/ 2147483646 h 1742"/>
              <a:gd name="T24" fmla="*/ 2147483646 w 1743"/>
              <a:gd name="T25" fmla="*/ 2147483646 h 17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43" h="1742">
                <a:moveTo>
                  <a:pt x="1742" y="802"/>
                </a:moveTo>
                <a:lnTo>
                  <a:pt x="940" y="802"/>
                </a:lnTo>
                <a:lnTo>
                  <a:pt x="940" y="0"/>
                </a:lnTo>
                <a:lnTo>
                  <a:pt x="802" y="0"/>
                </a:lnTo>
                <a:lnTo>
                  <a:pt x="802" y="802"/>
                </a:lnTo>
                <a:lnTo>
                  <a:pt x="0" y="802"/>
                </a:lnTo>
                <a:lnTo>
                  <a:pt x="0" y="939"/>
                </a:lnTo>
                <a:lnTo>
                  <a:pt x="802" y="939"/>
                </a:lnTo>
                <a:lnTo>
                  <a:pt x="802" y="1741"/>
                </a:lnTo>
                <a:lnTo>
                  <a:pt x="940" y="1741"/>
                </a:lnTo>
                <a:lnTo>
                  <a:pt x="940" y="939"/>
                </a:lnTo>
                <a:lnTo>
                  <a:pt x="1742" y="939"/>
                </a:lnTo>
                <a:lnTo>
                  <a:pt x="1742" y="802"/>
                </a:lnTo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0" name="Freeform 4">
            <a:extLst>
              <a:ext uri="{FF2B5EF4-FFF2-40B4-BE49-F238E27FC236}">
                <a16:creationId xmlns:a16="http://schemas.microsoft.com/office/drawing/2014/main" id="{AF7A7A7D-25FB-9E4E-8B06-73BFA4D07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4300" y="977900"/>
            <a:ext cx="304800" cy="304800"/>
          </a:xfrm>
          <a:custGeom>
            <a:avLst/>
            <a:gdLst>
              <a:gd name="T0" fmla="*/ 2147483646 w 847"/>
              <a:gd name="T1" fmla="*/ 2147483646 h 847"/>
              <a:gd name="T2" fmla="*/ 2147483646 w 847"/>
              <a:gd name="T3" fmla="*/ 2147483646 h 847"/>
              <a:gd name="T4" fmla="*/ 2147483646 w 847"/>
              <a:gd name="T5" fmla="*/ 0 h 847"/>
              <a:gd name="T6" fmla="*/ 2147483646 w 847"/>
              <a:gd name="T7" fmla="*/ 0 h 847"/>
              <a:gd name="T8" fmla="*/ 2147483646 w 847"/>
              <a:gd name="T9" fmla="*/ 2147483646 h 847"/>
              <a:gd name="T10" fmla="*/ 0 w 847"/>
              <a:gd name="T11" fmla="*/ 2147483646 h 847"/>
              <a:gd name="T12" fmla="*/ 0 w 847"/>
              <a:gd name="T13" fmla="*/ 2147483646 h 847"/>
              <a:gd name="T14" fmla="*/ 2147483646 w 847"/>
              <a:gd name="T15" fmla="*/ 2147483646 h 847"/>
              <a:gd name="T16" fmla="*/ 2147483646 w 847"/>
              <a:gd name="T17" fmla="*/ 2147483646 h 847"/>
              <a:gd name="T18" fmla="*/ 2147483646 w 847"/>
              <a:gd name="T19" fmla="*/ 2147483646 h 847"/>
              <a:gd name="T20" fmla="*/ 2147483646 w 847"/>
              <a:gd name="T21" fmla="*/ 2147483646 h 847"/>
              <a:gd name="T22" fmla="*/ 2147483646 w 847"/>
              <a:gd name="T23" fmla="*/ 2147483646 h 847"/>
              <a:gd name="T24" fmla="*/ 2147483646 w 847"/>
              <a:gd name="T25" fmla="*/ 2147483646 h 84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7" h="847">
                <a:moveTo>
                  <a:pt x="846" y="390"/>
                </a:moveTo>
                <a:lnTo>
                  <a:pt x="456" y="390"/>
                </a:lnTo>
                <a:lnTo>
                  <a:pt x="456" y="0"/>
                </a:lnTo>
                <a:lnTo>
                  <a:pt x="390" y="0"/>
                </a:lnTo>
                <a:lnTo>
                  <a:pt x="390" y="390"/>
                </a:lnTo>
                <a:lnTo>
                  <a:pt x="0" y="390"/>
                </a:lnTo>
                <a:lnTo>
                  <a:pt x="0" y="456"/>
                </a:lnTo>
                <a:lnTo>
                  <a:pt x="390" y="456"/>
                </a:lnTo>
                <a:lnTo>
                  <a:pt x="390" y="846"/>
                </a:lnTo>
                <a:lnTo>
                  <a:pt x="456" y="846"/>
                </a:lnTo>
                <a:lnTo>
                  <a:pt x="456" y="456"/>
                </a:lnTo>
                <a:lnTo>
                  <a:pt x="846" y="456"/>
                </a:lnTo>
                <a:lnTo>
                  <a:pt x="846" y="390"/>
                </a:ln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1" name="Freeform 5">
            <a:extLst>
              <a:ext uri="{FF2B5EF4-FFF2-40B4-BE49-F238E27FC236}">
                <a16:creationId xmlns:a16="http://schemas.microsoft.com/office/drawing/2014/main" id="{9F3A7CA8-89E9-0948-94F7-2853962EB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838" y="5815013"/>
            <a:ext cx="447675" cy="447675"/>
          </a:xfrm>
          <a:custGeom>
            <a:avLst/>
            <a:gdLst>
              <a:gd name="T0" fmla="*/ 2147483646 w 1242"/>
              <a:gd name="T1" fmla="*/ 2147483646 h 1242"/>
              <a:gd name="T2" fmla="*/ 2147483646 w 1242"/>
              <a:gd name="T3" fmla="*/ 2147483646 h 1242"/>
              <a:gd name="T4" fmla="*/ 2147483646 w 1242"/>
              <a:gd name="T5" fmla="*/ 2147483646 h 1242"/>
              <a:gd name="T6" fmla="*/ 2147483646 w 1242"/>
              <a:gd name="T7" fmla="*/ 2147483646 h 1242"/>
              <a:gd name="T8" fmla="*/ 2147483646 w 1242"/>
              <a:gd name="T9" fmla="*/ 2147483646 h 1242"/>
              <a:gd name="T10" fmla="*/ 2147483646 w 1242"/>
              <a:gd name="T11" fmla="*/ 2147483646 h 1242"/>
              <a:gd name="T12" fmla="*/ 0 w 1242"/>
              <a:gd name="T13" fmla="*/ 2147483646 h 1242"/>
              <a:gd name="T14" fmla="*/ 0 w 1242"/>
              <a:gd name="T15" fmla="*/ 0 h 1242"/>
              <a:gd name="T16" fmla="*/ 2147483646 w 1242"/>
              <a:gd name="T17" fmla="*/ 0 h 1242"/>
              <a:gd name="T18" fmla="*/ 2147483646 w 1242"/>
              <a:gd name="T19" fmla="*/ 2147483646 h 12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42" h="1242">
                <a:moveTo>
                  <a:pt x="91" y="1150"/>
                </a:moveTo>
                <a:lnTo>
                  <a:pt x="1150" y="1150"/>
                </a:lnTo>
                <a:lnTo>
                  <a:pt x="1150" y="91"/>
                </a:lnTo>
                <a:lnTo>
                  <a:pt x="91" y="91"/>
                </a:lnTo>
                <a:lnTo>
                  <a:pt x="91" y="1150"/>
                </a:lnTo>
                <a:close/>
                <a:moveTo>
                  <a:pt x="1241" y="1241"/>
                </a:moveTo>
                <a:lnTo>
                  <a:pt x="0" y="1241"/>
                </a:lnTo>
                <a:lnTo>
                  <a:pt x="0" y="0"/>
                </a:lnTo>
                <a:lnTo>
                  <a:pt x="1241" y="0"/>
                </a:lnTo>
                <a:lnTo>
                  <a:pt x="1241" y="1241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2" name="Freeform 6">
            <a:extLst>
              <a:ext uri="{FF2B5EF4-FFF2-40B4-BE49-F238E27FC236}">
                <a16:creationId xmlns:a16="http://schemas.microsoft.com/office/drawing/2014/main" id="{73F4CA93-FF5A-9144-8729-5E879EB74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0638" y="4113213"/>
            <a:ext cx="414337" cy="414337"/>
          </a:xfrm>
          <a:custGeom>
            <a:avLst/>
            <a:gdLst>
              <a:gd name="T0" fmla="*/ 2147483646 w 1153"/>
              <a:gd name="T1" fmla="*/ 2147483646 h 1152"/>
              <a:gd name="T2" fmla="*/ 2147483646 w 1153"/>
              <a:gd name="T3" fmla="*/ 2147483646 h 1152"/>
              <a:gd name="T4" fmla="*/ 2147483646 w 1153"/>
              <a:gd name="T5" fmla="*/ 2147483646 h 1152"/>
              <a:gd name="T6" fmla="*/ 2147483646 w 1153"/>
              <a:gd name="T7" fmla="*/ 2147483646 h 1152"/>
              <a:gd name="T8" fmla="*/ 2147483646 w 1153"/>
              <a:gd name="T9" fmla="*/ 2147483646 h 1152"/>
              <a:gd name="T10" fmla="*/ 2147483646 w 1153"/>
              <a:gd name="T11" fmla="*/ 2147483646 h 1152"/>
              <a:gd name="T12" fmla="*/ 0 w 1153"/>
              <a:gd name="T13" fmla="*/ 2147483646 h 1152"/>
              <a:gd name="T14" fmla="*/ 0 w 1153"/>
              <a:gd name="T15" fmla="*/ 0 h 1152"/>
              <a:gd name="T16" fmla="*/ 2147483646 w 1153"/>
              <a:gd name="T17" fmla="*/ 0 h 1152"/>
              <a:gd name="T18" fmla="*/ 2147483646 w 1153"/>
              <a:gd name="T19" fmla="*/ 2147483646 h 11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53" h="1152">
                <a:moveTo>
                  <a:pt x="84" y="1067"/>
                </a:moveTo>
                <a:lnTo>
                  <a:pt x="1067" y="1067"/>
                </a:lnTo>
                <a:lnTo>
                  <a:pt x="1067" y="84"/>
                </a:lnTo>
                <a:lnTo>
                  <a:pt x="84" y="84"/>
                </a:lnTo>
                <a:lnTo>
                  <a:pt x="84" y="1067"/>
                </a:lnTo>
                <a:close/>
                <a:moveTo>
                  <a:pt x="1152" y="1151"/>
                </a:moveTo>
                <a:lnTo>
                  <a:pt x="0" y="1151"/>
                </a:lnTo>
                <a:lnTo>
                  <a:pt x="0" y="0"/>
                </a:lnTo>
                <a:lnTo>
                  <a:pt x="1152" y="0"/>
                </a:lnTo>
                <a:lnTo>
                  <a:pt x="1152" y="1151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3" name="Freeform 7">
            <a:extLst>
              <a:ext uri="{FF2B5EF4-FFF2-40B4-BE49-F238E27FC236}">
                <a16:creationId xmlns:a16="http://schemas.microsoft.com/office/drawing/2014/main" id="{9D62CAFB-E426-754B-8C3A-7A5663C8D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1509713"/>
            <a:ext cx="609600" cy="609600"/>
          </a:xfrm>
          <a:custGeom>
            <a:avLst/>
            <a:gdLst>
              <a:gd name="T0" fmla="*/ 2147483646 w 1693"/>
              <a:gd name="T1" fmla="*/ 2147483646 h 1692"/>
              <a:gd name="T2" fmla="*/ 2147483646 w 1693"/>
              <a:gd name="T3" fmla="*/ 2147483646 h 1692"/>
              <a:gd name="T4" fmla="*/ 2147483646 w 1693"/>
              <a:gd name="T5" fmla="*/ 2147483646 h 1692"/>
              <a:gd name="T6" fmla="*/ 2147483646 w 1693"/>
              <a:gd name="T7" fmla="*/ 2147483646 h 1692"/>
              <a:gd name="T8" fmla="*/ 2147483646 w 1693"/>
              <a:gd name="T9" fmla="*/ 2147483646 h 1692"/>
              <a:gd name="T10" fmla="*/ 0 w 1693"/>
              <a:gd name="T11" fmla="*/ 2147483646 h 1692"/>
              <a:gd name="T12" fmla="*/ 2147483646 w 1693"/>
              <a:gd name="T13" fmla="*/ 0 h 1692"/>
              <a:gd name="T14" fmla="*/ 2147483646 w 1693"/>
              <a:gd name="T15" fmla="*/ 2147483646 h 1692"/>
              <a:gd name="T16" fmla="*/ 2147483646 w 1693"/>
              <a:gd name="T17" fmla="*/ 2147483646 h 1692"/>
              <a:gd name="T18" fmla="*/ 0 w 1693"/>
              <a:gd name="T19" fmla="*/ 2147483646 h 169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93" h="1692">
                <a:moveTo>
                  <a:pt x="118" y="845"/>
                </a:moveTo>
                <a:cubicBezTo>
                  <a:pt x="118" y="1246"/>
                  <a:pt x="444" y="1573"/>
                  <a:pt x="846" y="1573"/>
                </a:cubicBezTo>
                <a:cubicBezTo>
                  <a:pt x="1247" y="1573"/>
                  <a:pt x="1574" y="1246"/>
                  <a:pt x="1574" y="845"/>
                </a:cubicBezTo>
                <a:cubicBezTo>
                  <a:pt x="1574" y="443"/>
                  <a:pt x="1247" y="117"/>
                  <a:pt x="846" y="117"/>
                </a:cubicBezTo>
                <a:cubicBezTo>
                  <a:pt x="444" y="117"/>
                  <a:pt x="118" y="443"/>
                  <a:pt x="118" y="845"/>
                </a:cubicBezTo>
                <a:close/>
                <a:moveTo>
                  <a:pt x="0" y="845"/>
                </a:moveTo>
                <a:cubicBezTo>
                  <a:pt x="0" y="379"/>
                  <a:pt x="379" y="0"/>
                  <a:pt x="846" y="0"/>
                </a:cubicBezTo>
                <a:cubicBezTo>
                  <a:pt x="1312" y="0"/>
                  <a:pt x="1692" y="379"/>
                  <a:pt x="1692" y="845"/>
                </a:cubicBezTo>
                <a:cubicBezTo>
                  <a:pt x="1692" y="1312"/>
                  <a:pt x="1312" y="1691"/>
                  <a:pt x="846" y="1691"/>
                </a:cubicBezTo>
                <a:cubicBezTo>
                  <a:pt x="379" y="1691"/>
                  <a:pt x="0" y="1312"/>
                  <a:pt x="0" y="845"/>
                </a:cubicBez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4" name="Freeform 8">
            <a:extLst>
              <a:ext uri="{FF2B5EF4-FFF2-40B4-BE49-F238E27FC236}">
                <a16:creationId xmlns:a16="http://schemas.microsoft.com/office/drawing/2014/main" id="{6C20E6A7-3A02-8442-B584-590686BC6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4550" y="3675063"/>
            <a:ext cx="454025" cy="454025"/>
          </a:xfrm>
          <a:custGeom>
            <a:avLst/>
            <a:gdLst>
              <a:gd name="T0" fmla="*/ 2147483646 w 1260"/>
              <a:gd name="T1" fmla="*/ 2147483646 h 1260"/>
              <a:gd name="T2" fmla="*/ 2147483646 w 1260"/>
              <a:gd name="T3" fmla="*/ 2147483646 h 1260"/>
              <a:gd name="T4" fmla="*/ 2147483646 w 1260"/>
              <a:gd name="T5" fmla="*/ 2147483646 h 1260"/>
              <a:gd name="T6" fmla="*/ 2147483646 w 1260"/>
              <a:gd name="T7" fmla="*/ 2147483646 h 1260"/>
              <a:gd name="T8" fmla="*/ 2147483646 w 1260"/>
              <a:gd name="T9" fmla="*/ 2147483646 h 1260"/>
              <a:gd name="T10" fmla="*/ 0 w 1260"/>
              <a:gd name="T11" fmla="*/ 2147483646 h 1260"/>
              <a:gd name="T12" fmla="*/ 2147483646 w 1260"/>
              <a:gd name="T13" fmla="*/ 0 h 1260"/>
              <a:gd name="T14" fmla="*/ 2147483646 w 1260"/>
              <a:gd name="T15" fmla="*/ 2147483646 h 1260"/>
              <a:gd name="T16" fmla="*/ 2147483646 w 1260"/>
              <a:gd name="T17" fmla="*/ 2147483646 h 1260"/>
              <a:gd name="T18" fmla="*/ 0 w 1260"/>
              <a:gd name="T19" fmla="*/ 2147483646 h 12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60" h="1260">
                <a:moveTo>
                  <a:pt x="88" y="630"/>
                </a:moveTo>
                <a:cubicBezTo>
                  <a:pt x="88" y="929"/>
                  <a:pt x="332" y="1172"/>
                  <a:pt x="630" y="1172"/>
                </a:cubicBezTo>
                <a:cubicBezTo>
                  <a:pt x="929" y="1172"/>
                  <a:pt x="1172" y="929"/>
                  <a:pt x="1172" y="630"/>
                </a:cubicBezTo>
                <a:cubicBezTo>
                  <a:pt x="1172" y="331"/>
                  <a:pt x="929" y="88"/>
                  <a:pt x="630" y="88"/>
                </a:cubicBezTo>
                <a:cubicBezTo>
                  <a:pt x="332" y="88"/>
                  <a:pt x="88" y="331"/>
                  <a:pt x="88" y="630"/>
                </a:cubicBezTo>
                <a:close/>
                <a:moveTo>
                  <a:pt x="0" y="630"/>
                </a:moveTo>
                <a:cubicBezTo>
                  <a:pt x="0" y="283"/>
                  <a:pt x="283" y="0"/>
                  <a:pt x="630" y="0"/>
                </a:cubicBezTo>
                <a:cubicBezTo>
                  <a:pt x="978" y="0"/>
                  <a:pt x="1259" y="283"/>
                  <a:pt x="1259" y="630"/>
                </a:cubicBezTo>
                <a:cubicBezTo>
                  <a:pt x="1259" y="977"/>
                  <a:pt x="978" y="1259"/>
                  <a:pt x="630" y="1259"/>
                </a:cubicBezTo>
                <a:cubicBezTo>
                  <a:pt x="283" y="1259"/>
                  <a:pt x="0" y="977"/>
                  <a:pt x="0" y="630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5" name="Freeform 9">
            <a:extLst>
              <a:ext uri="{FF2B5EF4-FFF2-40B4-BE49-F238E27FC236}">
                <a16:creationId xmlns:a16="http://schemas.microsoft.com/office/drawing/2014/main" id="{3445A28A-22E2-8741-B441-810EEA117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7038" y="6892925"/>
            <a:ext cx="320675" cy="320675"/>
          </a:xfrm>
          <a:custGeom>
            <a:avLst/>
            <a:gdLst>
              <a:gd name="T0" fmla="*/ 2147483646 w 889"/>
              <a:gd name="T1" fmla="*/ 2147483646 h 889"/>
              <a:gd name="T2" fmla="*/ 2147483646 w 889"/>
              <a:gd name="T3" fmla="*/ 2147483646 h 889"/>
              <a:gd name="T4" fmla="*/ 2147483646 w 889"/>
              <a:gd name="T5" fmla="*/ 2147483646 h 889"/>
              <a:gd name="T6" fmla="*/ 2147483646 w 889"/>
              <a:gd name="T7" fmla="*/ 2147483646 h 889"/>
              <a:gd name="T8" fmla="*/ 2147483646 w 889"/>
              <a:gd name="T9" fmla="*/ 2147483646 h 889"/>
              <a:gd name="T10" fmla="*/ 0 w 889"/>
              <a:gd name="T11" fmla="*/ 2147483646 h 889"/>
              <a:gd name="T12" fmla="*/ 2147483646 w 889"/>
              <a:gd name="T13" fmla="*/ 0 h 889"/>
              <a:gd name="T14" fmla="*/ 2147483646 w 889"/>
              <a:gd name="T15" fmla="*/ 2147483646 h 889"/>
              <a:gd name="T16" fmla="*/ 2147483646 w 889"/>
              <a:gd name="T17" fmla="*/ 2147483646 h 889"/>
              <a:gd name="T18" fmla="*/ 0 w 889"/>
              <a:gd name="T19" fmla="*/ 2147483646 h 88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89" h="889">
                <a:moveTo>
                  <a:pt x="62" y="444"/>
                </a:moveTo>
                <a:cubicBezTo>
                  <a:pt x="62" y="655"/>
                  <a:pt x="233" y="826"/>
                  <a:pt x="444" y="826"/>
                </a:cubicBezTo>
                <a:cubicBezTo>
                  <a:pt x="655" y="826"/>
                  <a:pt x="826" y="655"/>
                  <a:pt x="826" y="444"/>
                </a:cubicBezTo>
                <a:cubicBezTo>
                  <a:pt x="826" y="233"/>
                  <a:pt x="655" y="62"/>
                  <a:pt x="444" y="62"/>
                </a:cubicBezTo>
                <a:cubicBezTo>
                  <a:pt x="233" y="62"/>
                  <a:pt x="62" y="233"/>
                  <a:pt x="62" y="444"/>
                </a:cubicBezTo>
                <a:close/>
                <a:moveTo>
                  <a:pt x="0" y="444"/>
                </a:moveTo>
                <a:cubicBezTo>
                  <a:pt x="0" y="199"/>
                  <a:pt x="199" y="0"/>
                  <a:pt x="444" y="0"/>
                </a:cubicBezTo>
                <a:cubicBezTo>
                  <a:pt x="689" y="0"/>
                  <a:pt x="888" y="199"/>
                  <a:pt x="888" y="444"/>
                </a:cubicBezTo>
                <a:cubicBezTo>
                  <a:pt x="888" y="689"/>
                  <a:pt x="689" y="888"/>
                  <a:pt x="444" y="888"/>
                </a:cubicBezTo>
                <a:cubicBezTo>
                  <a:pt x="199" y="888"/>
                  <a:pt x="0" y="689"/>
                  <a:pt x="0" y="444"/>
                </a:cubicBez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6" name="Freeform 10">
            <a:extLst>
              <a:ext uri="{FF2B5EF4-FFF2-40B4-BE49-F238E27FC236}">
                <a16:creationId xmlns:a16="http://schemas.microsoft.com/office/drawing/2014/main" id="{BADCF179-D26E-D04B-B1DE-EDC4E51D6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0" y="1193800"/>
            <a:ext cx="619125" cy="534988"/>
          </a:xfrm>
          <a:custGeom>
            <a:avLst/>
            <a:gdLst>
              <a:gd name="T0" fmla="*/ 2147483646 w 1718"/>
              <a:gd name="T1" fmla="*/ 2147483646 h 1488"/>
              <a:gd name="T2" fmla="*/ 2147483646 w 1718"/>
              <a:gd name="T3" fmla="*/ 2147483646 h 1488"/>
              <a:gd name="T4" fmla="*/ 2147483646 w 1718"/>
              <a:gd name="T5" fmla="*/ 2147483646 h 1488"/>
              <a:gd name="T6" fmla="*/ 2147483646 w 1718"/>
              <a:gd name="T7" fmla="*/ 2147483646 h 1488"/>
              <a:gd name="T8" fmla="*/ 2147483646 w 1718"/>
              <a:gd name="T9" fmla="*/ 2147483646 h 1488"/>
              <a:gd name="T10" fmla="*/ 0 w 1718"/>
              <a:gd name="T11" fmla="*/ 2147483646 h 1488"/>
              <a:gd name="T12" fmla="*/ 2147483646 w 1718"/>
              <a:gd name="T13" fmla="*/ 0 h 1488"/>
              <a:gd name="T14" fmla="*/ 2147483646 w 1718"/>
              <a:gd name="T15" fmla="*/ 2147483646 h 14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18" h="1488">
                <a:moveTo>
                  <a:pt x="179" y="1383"/>
                </a:moveTo>
                <a:lnTo>
                  <a:pt x="1538" y="1383"/>
                </a:lnTo>
                <a:lnTo>
                  <a:pt x="858" y="206"/>
                </a:lnTo>
                <a:lnTo>
                  <a:pt x="179" y="1383"/>
                </a:lnTo>
                <a:close/>
                <a:moveTo>
                  <a:pt x="1717" y="1487"/>
                </a:moveTo>
                <a:lnTo>
                  <a:pt x="0" y="1487"/>
                </a:lnTo>
                <a:lnTo>
                  <a:pt x="858" y="0"/>
                </a:lnTo>
                <a:lnTo>
                  <a:pt x="1717" y="1487"/>
                </a:lnTo>
                <a:close/>
              </a:path>
            </a:pathLst>
          </a:custGeom>
          <a:solidFill>
            <a:srgbClr val="48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7" name="Freeform 11">
            <a:extLst>
              <a:ext uri="{FF2B5EF4-FFF2-40B4-BE49-F238E27FC236}">
                <a16:creationId xmlns:a16="http://schemas.microsoft.com/office/drawing/2014/main" id="{99E7944D-A476-B145-A0B7-7AC731A2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1662113"/>
            <a:ext cx="493713" cy="427037"/>
          </a:xfrm>
          <a:custGeom>
            <a:avLst/>
            <a:gdLst>
              <a:gd name="T0" fmla="*/ 2147483646 w 1371"/>
              <a:gd name="T1" fmla="*/ 2147483646 h 1188"/>
              <a:gd name="T2" fmla="*/ 2147483646 w 1371"/>
              <a:gd name="T3" fmla="*/ 2147483646 h 1188"/>
              <a:gd name="T4" fmla="*/ 2147483646 w 1371"/>
              <a:gd name="T5" fmla="*/ 2147483646 h 1188"/>
              <a:gd name="T6" fmla="*/ 2147483646 w 1371"/>
              <a:gd name="T7" fmla="*/ 2147483646 h 1188"/>
              <a:gd name="T8" fmla="*/ 2147483646 w 1371"/>
              <a:gd name="T9" fmla="*/ 2147483646 h 1188"/>
              <a:gd name="T10" fmla="*/ 0 w 1371"/>
              <a:gd name="T11" fmla="*/ 2147483646 h 1188"/>
              <a:gd name="T12" fmla="*/ 2147483646 w 1371"/>
              <a:gd name="T13" fmla="*/ 0 h 1188"/>
              <a:gd name="T14" fmla="*/ 2147483646 w 1371"/>
              <a:gd name="T15" fmla="*/ 2147483646 h 11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71" h="1188">
                <a:moveTo>
                  <a:pt x="143" y="1104"/>
                </a:moveTo>
                <a:lnTo>
                  <a:pt x="1228" y="1104"/>
                </a:lnTo>
                <a:lnTo>
                  <a:pt x="685" y="165"/>
                </a:lnTo>
                <a:lnTo>
                  <a:pt x="143" y="1104"/>
                </a:lnTo>
                <a:close/>
                <a:moveTo>
                  <a:pt x="1370" y="1187"/>
                </a:moveTo>
                <a:lnTo>
                  <a:pt x="0" y="1187"/>
                </a:lnTo>
                <a:lnTo>
                  <a:pt x="685" y="0"/>
                </a:lnTo>
                <a:lnTo>
                  <a:pt x="1370" y="1187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8" name="Freeform 12">
            <a:extLst>
              <a:ext uri="{FF2B5EF4-FFF2-40B4-BE49-F238E27FC236}">
                <a16:creationId xmlns:a16="http://schemas.microsoft.com/office/drawing/2014/main" id="{C79904E0-8E58-7645-83E9-AA7866B6A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3663" y="6205538"/>
            <a:ext cx="1017587" cy="881062"/>
          </a:xfrm>
          <a:custGeom>
            <a:avLst/>
            <a:gdLst>
              <a:gd name="T0" fmla="*/ 2147483646 w 2827"/>
              <a:gd name="T1" fmla="*/ 2147483646 h 2448"/>
              <a:gd name="T2" fmla="*/ 2147483646 w 2827"/>
              <a:gd name="T3" fmla="*/ 2147483646 h 2448"/>
              <a:gd name="T4" fmla="*/ 2147483646 w 2827"/>
              <a:gd name="T5" fmla="*/ 2147483646 h 2448"/>
              <a:gd name="T6" fmla="*/ 2147483646 w 2827"/>
              <a:gd name="T7" fmla="*/ 2147483646 h 2448"/>
              <a:gd name="T8" fmla="*/ 2147483646 w 2827"/>
              <a:gd name="T9" fmla="*/ 2147483646 h 2448"/>
              <a:gd name="T10" fmla="*/ 0 w 2827"/>
              <a:gd name="T11" fmla="*/ 2147483646 h 2448"/>
              <a:gd name="T12" fmla="*/ 2147483646 w 2827"/>
              <a:gd name="T13" fmla="*/ 0 h 2448"/>
              <a:gd name="T14" fmla="*/ 2147483646 w 2827"/>
              <a:gd name="T15" fmla="*/ 2147483646 h 24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27" h="2448">
                <a:moveTo>
                  <a:pt x="294" y="2278"/>
                </a:moveTo>
                <a:lnTo>
                  <a:pt x="2532" y="2278"/>
                </a:lnTo>
                <a:lnTo>
                  <a:pt x="1413" y="340"/>
                </a:lnTo>
                <a:lnTo>
                  <a:pt x="294" y="2278"/>
                </a:lnTo>
                <a:close/>
                <a:moveTo>
                  <a:pt x="2826" y="2447"/>
                </a:moveTo>
                <a:lnTo>
                  <a:pt x="0" y="2447"/>
                </a:lnTo>
                <a:lnTo>
                  <a:pt x="1413" y="0"/>
                </a:lnTo>
                <a:lnTo>
                  <a:pt x="2826" y="2447"/>
                </a:lnTo>
                <a:close/>
              </a:path>
            </a:pathLst>
          </a:custGeom>
          <a:solidFill>
            <a:srgbClr val="FF17A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0189" name="Прямоугольник 6">
            <a:extLst>
              <a:ext uri="{FF2B5EF4-FFF2-40B4-BE49-F238E27FC236}">
                <a16:creationId xmlns:a16="http://schemas.microsoft.com/office/drawing/2014/main" id="{565886F9-1996-674E-8620-7F20DC0EA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3560763"/>
            <a:ext cx="475297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6600" b="1">
                <a:latin typeface="Montserrat Black" pitchFamily="2" charset="0"/>
              </a:rPr>
              <a:t>HELLO!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000" fill="hold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000" fill="hold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0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0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000" fill="hold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000" fill="hold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xit" presetSubtype="4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178" grpId="0" animBg="1"/>
          <p:bldP spid="50178" grpId="1" animBg="1"/>
          <p:bldP spid="50179" grpId="0" animBg="1"/>
          <p:bldP spid="50179" grpId="1" animBg="1"/>
          <p:bldP spid="50180" grpId="0" animBg="1"/>
          <p:bldP spid="50180" grpId="1" animBg="1"/>
          <p:bldP spid="50181" grpId="0" animBg="1"/>
          <p:bldP spid="50181" grpId="1" animBg="1"/>
          <p:bldP spid="50182" grpId="0" animBg="1"/>
          <p:bldP spid="50182" grpId="1" animBg="1"/>
          <p:bldP spid="50183" grpId="0" animBg="1"/>
          <p:bldP spid="50183" grpId="1" animBg="1"/>
          <p:bldP spid="50184" grpId="0" animBg="1"/>
          <p:bldP spid="50184" grpId="1" animBg="1"/>
          <p:bldP spid="50185" grpId="0" animBg="1"/>
          <p:bldP spid="50185" grpId="1" animBg="1"/>
          <p:bldP spid="50186" grpId="0" animBg="1"/>
          <p:bldP spid="50186" grpId="1" animBg="1"/>
          <p:bldP spid="50187" grpId="0" animBg="1"/>
          <p:bldP spid="50187" grpId="1" animBg="1"/>
          <p:bldP spid="50188" grpId="0" animBg="1"/>
          <p:bldP spid="50188" grpId="1" animBg="1"/>
          <p:bldP spid="50189" grpId="0"/>
          <p:bldP spid="5018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xit" presetSubtype="4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/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0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178" grpId="0" animBg="1"/>
          <p:bldP spid="50178" grpId="1" animBg="1"/>
          <p:bldP spid="50179" grpId="0" animBg="1"/>
          <p:bldP spid="50179" grpId="1" animBg="1"/>
          <p:bldP spid="50180" grpId="0" animBg="1"/>
          <p:bldP spid="50180" grpId="1" animBg="1"/>
          <p:bldP spid="50181" grpId="0" animBg="1"/>
          <p:bldP spid="50181" grpId="1" animBg="1"/>
          <p:bldP spid="50182" grpId="0" animBg="1"/>
          <p:bldP spid="50182" grpId="1" animBg="1"/>
          <p:bldP spid="50183" grpId="0" animBg="1"/>
          <p:bldP spid="50183" grpId="1" animBg="1"/>
          <p:bldP spid="50184" grpId="0" animBg="1"/>
          <p:bldP spid="50184" grpId="1" animBg="1"/>
          <p:bldP spid="50185" grpId="0" animBg="1"/>
          <p:bldP spid="50185" grpId="1" animBg="1"/>
          <p:bldP spid="50186" grpId="0" animBg="1"/>
          <p:bldP spid="50186" grpId="1" animBg="1"/>
          <p:bldP spid="50187" grpId="0" animBg="1"/>
          <p:bldP spid="50187" grpId="1" animBg="1"/>
          <p:bldP spid="50188" grpId="0" animBg="1"/>
          <p:bldP spid="50188" grpId="1" animBg="1"/>
          <p:bldP spid="50189" grpId="0"/>
          <p:bldP spid="50189" grpId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31" name="Picture 2">
            <a:extLst>
              <a:ext uri="{FF2B5EF4-FFF2-40B4-BE49-F238E27FC236}">
                <a16:creationId xmlns:a16="http://schemas.microsoft.com/office/drawing/2014/main" id="{04A98909-7CA9-0E4B-BD3F-4A7B82E81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1721" y="1003299"/>
            <a:ext cx="10974387" cy="62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306558B4-C5A8-D541-BEED-6CE61A0939E2}"/>
              </a:ext>
            </a:extLst>
          </p:cNvPr>
          <p:cNvGrpSpPr/>
          <p:nvPr/>
        </p:nvGrpSpPr>
        <p:grpSpPr>
          <a:xfrm>
            <a:off x="3530600" y="1387475"/>
            <a:ext cx="1203325" cy="1425575"/>
            <a:chOff x="3530600" y="1387475"/>
            <a:chExt cx="1203325" cy="1425575"/>
          </a:xfrm>
        </p:grpSpPr>
        <p:sp>
          <p:nvSpPr>
            <p:cNvPr id="52227" name="Freeform 2">
              <a:extLst>
                <a:ext uri="{FF2B5EF4-FFF2-40B4-BE49-F238E27FC236}">
                  <a16:creationId xmlns:a16="http://schemas.microsoft.com/office/drawing/2014/main" id="{85204082-94AA-374C-8CB9-73FD59204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600" y="1387475"/>
              <a:ext cx="1203325" cy="1425575"/>
            </a:xfrm>
            <a:custGeom>
              <a:avLst/>
              <a:gdLst>
                <a:gd name="T0" fmla="*/ 2147483646 w 3343"/>
                <a:gd name="T1" fmla="*/ 2147483646 h 3959"/>
                <a:gd name="T2" fmla="*/ 2147483646 w 3343"/>
                <a:gd name="T3" fmla="*/ 2147483646 h 3959"/>
                <a:gd name="T4" fmla="*/ 2147483646 w 3343"/>
                <a:gd name="T5" fmla="*/ 2147483646 h 3959"/>
                <a:gd name="T6" fmla="*/ 0 w 3343"/>
                <a:gd name="T7" fmla="*/ 2147483646 h 3959"/>
                <a:gd name="T8" fmla="*/ 0 w 3343"/>
                <a:gd name="T9" fmla="*/ 2147483646 h 3959"/>
                <a:gd name="T10" fmla="*/ 2147483646 w 3343"/>
                <a:gd name="T11" fmla="*/ 0 h 3959"/>
                <a:gd name="T12" fmla="*/ 2147483646 w 3343"/>
                <a:gd name="T13" fmla="*/ 0 h 3959"/>
                <a:gd name="T14" fmla="*/ 2147483646 w 3343"/>
                <a:gd name="T15" fmla="*/ 2147483646 h 3959"/>
                <a:gd name="T16" fmla="*/ 2147483646 w 3343"/>
                <a:gd name="T17" fmla="*/ 2147483646 h 3959"/>
                <a:gd name="T18" fmla="*/ 2147483646 w 3343"/>
                <a:gd name="T19" fmla="*/ 2147483646 h 3959"/>
                <a:gd name="T20" fmla="*/ 2147483646 w 3343"/>
                <a:gd name="T21" fmla="*/ 2147483646 h 39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3" h="3959">
                  <a:moveTo>
                    <a:pt x="1692" y="3141"/>
                  </a:moveTo>
                  <a:cubicBezTo>
                    <a:pt x="1679" y="3135"/>
                    <a:pt x="1663" y="3135"/>
                    <a:pt x="1650" y="3141"/>
                  </a:cubicBezTo>
                  <a:lnTo>
                    <a:pt x="68" y="3942"/>
                  </a:lnTo>
                  <a:cubicBezTo>
                    <a:pt x="37" y="3958"/>
                    <a:pt x="0" y="3935"/>
                    <a:pt x="0" y="3900"/>
                  </a:cubicBezTo>
                  <a:lnTo>
                    <a:pt x="0" y="47"/>
                  </a:lnTo>
                  <a:cubicBezTo>
                    <a:pt x="0" y="21"/>
                    <a:pt x="21" y="0"/>
                    <a:pt x="47" y="0"/>
                  </a:cubicBezTo>
                  <a:lnTo>
                    <a:pt x="3295" y="0"/>
                  </a:lnTo>
                  <a:cubicBezTo>
                    <a:pt x="3321" y="0"/>
                    <a:pt x="3342" y="21"/>
                    <a:pt x="3342" y="47"/>
                  </a:cubicBezTo>
                  <a:lnTo>
                    <a:pt x="3342" y="3900"/>
                  </a:lnTo>
                  <a:cubicBezTo>
                    <a:pt x="3342" y="3935"/>
                    <a:pt x="3305" y="3958"/>
                    <a:pt x="3274" y="3942"/>
                  </a:cubicBezTo>
                  <a:lnTo>
                    <a:pt x="1692" y="3141"/>
                  </a:lnTo>
                </a:path>
              </a:pathLst>
            </a:custGeom>
            <a:solidFill>
              <a:srgbClr val="48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52228" name="Freeform 3">
              <a:extLst>
                <a:ext uri="{FF2B5EF4-FFF2-40B4-BE49-F238E27FC236}">
                  <a16:creationId xmlns:a16="http://schemas.microsoft.com/office/drawing/2014/main" id="{1265B51C-6042-594C-A7DA-2A53729A2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700" y="1704975"/>
              <a:ext cx="615950" cy="484188"/>
            </a:xfrm>
            <a:custGeom>
              <a:avLst/>
              <a:gdLst>
                <a:gd name="T0" fmla="*/ 2147483646 w 1709"/>
                <a:gd name="T1" fmla="*/ 2147483646 h 1347"/>
                <a:gd name="T2" fmla="*/ 2147483646 w 1709"/>
                <a:gd name="T3" fmla="*/ 2147483646 h 1347"/>
                <a:gd name="T4" fmla="*/ 2147483646 w 1709"/>
                <a:gd name="T5" fmla="*/ 2147483646 h 1347"/>
                <a:gd name="T6" fmla="*/ 2147483646 w 1709"/>
                <a:gd name="T7" fmla="*/ 2147483646 h 1347"/>
                <a:gd name="T8" fmla="*/ 2147483646 w 1709"/>
                <a:gd name="T9" fmla="*/ 2147483646 h 1347"/>
                <a:gd name="T10" fmla="*/ 2147483646 w 1709"/>
                <a:gd name="T11" fmla="*/ 464506315 h 1347"/>
                <a:gd name="T12" fmla="*/ 2147483646 w 1709"/>
                <a:gd name="T13" fmla="*/ 1532677524 h 1347"/>
                <a:gd name="T14" fmla="*/ 2147483646 w 1709"/>
                <a:gd name="T15" fmla="*/ 2147483646 h 1347"/>
                <a:gd name="T16" fmla="*/ 2147483646 w 1709"/>
                <a:gd name="T17" fmla="*/ 2147483646 h 1347"/>
                <a:gd name="T18" fmla="*/ 2147483646 w 1709"/>
                <a:gd name="T19" fmla="*/ 2147483646 h 1347"/>
                <a:gd name="T20" fmla="*/ 2147483646 w 1709"/>
                <a:gd name="T21" fmla="*/ 2147483646 h 1347"/>
                <a:gd name="T22" fmla="*/ 2147483646 w 1709"/>
                <a:gd name="T23" fmla="*/ 2147483646 h 1347"/>
                <a:gd name="T24" fmla="*/ 2147483646 w 1709"/>
                <a:gd name="T25" fmla="*/ 2147483646 h 1347"/>
                <a:gd name="T26" fmla="*/ 2147483646 w 1709"/>
                <a:gd name="T27" fmla="*/ 2147483646 h 1347"/>
                <a:gd name="T28" fmla="*/ 2147483646 w 1709"/>
                <a:gd name="T29" fmla="*/ 2147483646 h 1347"/>
                <a:gd name="T30" fmla="*/ 2147483646 w 1709"/>
                <a:gd name="T31" fmla="*/ 2147483646 h 1347"/>
                <a:gd name="T32" fmla="*/ 2147483646 w 1709"/>
                <a:gd name="T33" fmla="*/ 2147483646 h 1347"/>
                <a:gd name="T34" fmla="*/ 2147483646 w 1709"/>
                <a:gd name="T35" fmla="*/ 2147483646 h 1347"/>
                <a:gd name="T36" fmla="*/ 0 w 1709"/>
                <a:gd name="T37" fmla="*/ 2147483646 h 1347"/>
                <a:gd name="T38" fmla="*/ 0 w 1709"/>
                <a:gd name="T39" fmla="*/ 2147483646 h 1347"/>
                <a:gd name="T40" fmla="*/ 2147483646 w 1709"/>
                <a:gd name="T41" fmla="*/ 2147483646 h 1347"/>
                <a:gd name="T42" fmla="*/ 2147483646 w 1709"/>
                <a:gd name="T43" fmla="*/ 2147483646 h 1347"/>
                <a:gd name="T44" fmla="*/ 2147483646 w 1709"/>
                <a:gd name="T45" fmla="*/ 464506315 h 1347"/>
                <a:gd name="T46" fmla="*/ 2147483646 w 1709"/>
                <a:gd name="T47" fmla="*/ 1532677524 h 1347"/>
                <a:gd name="T48" fmla="*/ 2147483646 w 1709"/>
                <a:gd name="T49" fmla="*/ 2147483646 h 1347"/>
                <a:gd name="T50" fmla="*/ 2147483646 w 1709"/>
                <a:gd name="T51" fmla="*/ 2147483646 h 1347"/>
                <a:gd name="T52" fmla="*/ 2147483646 w 1709"/>
                <a:gd name="T53" fmla="*/ 2147483646 h 1347"/>
                <a:gd name="T54" fmla="*/ 2147483646 w 1709"/>
                <a:gd name="T55" fmla="*/ 2147483646 h 1347"/>
                <a:gd name="T56" fmla="*/ 2147483646 w 1709"/>
                <a:gd name="T57" fmla="*/ 2147483646 h 1347"/>
                <a:gd name="T58" fmla="*/ 2147483646 w 1709"/>
                <a:gd name="T59" fmla="*/ 2147483646 h 1347"/>
                <a:gd name="T60" fmla="*/ 2147483646 w 1709"/>
                <a:gd name="T61" fmla="*/ 2147483646 h 1347"/>
                <a:gd name="T62" fmla="*/ 2147483646 w 1709"/>
                <a:gd name="T63" fmla="*/ 2147483646 h 1347"/>
                <a:gd name="T64" fmla="*/ 2147483646 w 1709"/>
                <a:gd name="T65" fmla="*/ 2147483646 h 1347"/>
                <a:gd name="T66" fmla="*/ 2147483646 w 1709"/>
                <a:gd name="T67" fmla="*/ 2147483646 h 13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09" h="1347">
                  <a:moveTo>
                    <a:pt x="1090" y="1346"/>
                  </a:moveTo>
                  <a:cubicBezTo>
                    <a:pt x="1064" y="1346"/>
                    <a:pt x="1042" y="1324"/>
                    <a:pt x="1042" y="1298"/>
                  </a:cubicBezTo>
                  <a:lnTo>
                    <a:pt x="1042" y="899"/>
                  </a:lnTo>
                  <a:cubicBezTo>
                    <a:pt x="1042" y="716"/>
                    <a:pt x="1058" y="573"/>
                    <a:pt x="1090" y="470"/>
                  </a:cubicBezTo>
                  <a:cubicBezTo>
                    <a:pt x="1122" y="366"/>
                    <a:pt x="1181" y="273"/>
                    <a:pt x="1268" y="190"/>
                  </a:cubicBezTo>
                  <a:cubicBezTo>
                    <a:pt x="1345" y="115"/>
                    <a:pt x="1441" y="56"/>
                    <a:pt x="1554" y="10"/>
                  </a:cubicBezTo>
                  <a:cubicBezTo>
                    <a:pt x="1577" y="0"/>
                    <a:pt x="1604" y="11"/>
                    <a:pt x="1615" y="33"/>
                  </a:cubicBezTo>
                  <a:lnTo>
                    <a:pt x="1696" y="205"/>
                  </a:lnTo>
                  <a:cubicBezTo>
                    <a:pt x="1708" y="229"/>
                    <a:pt x="1696" y="259"/>
                    <a:pt x="1671" y="269"/>
                  </a:cubicBezTo>
                  <a:cubicBezTo>
                    <a:pt x="1571" y="309"/>
                    <a:pt x="1497" y="361"/>
                    <a:pt x="1450" y="425"/>
                  </a:cubicBezTo>
                  <a:cubicBezTo>
                    <a:pt x="1404" y="489"/>
                    <a:pt x="1377" y="570"/>
                    <a:pt x="1368" y="669"/>
                  </a:cubicBezTo>
                  <a:cubicBezTo>
                    <a:pt x="1365" y="697"/>
                    <a:pt x="1387" y="721"/>
                    <a:pt x="1415" y="721"/>
                  </a:cubicBezTo>
                  <a:lnTo>
                    <a:pt x="1620" y="721"/>
                  </a:lnTo>
                  <a:cubicBezTo>
                    <a:pt x="1646" y="721"/>
                    <a:pt x="1667" y="742"/>
                    <a:pt x="1667" y="768"/>
                  </a:cubicBezTo>
                  <a:lnTo>
                    <a:pt x="1667" y="1298"/>
                  </a:lnTo>
                  <a:cubicBezTo>
                    <a:pt x="1667" y="1324"/>
                    <a:pt x="1646" y="1346"/>
                    <a:pt x="1620" y="1346"/>
                  </a:cubicBezTo>
                  <a:lnTo>
                    <a:pt x="1090" y="1346"/>
                  </a:lnTo>
                  <a:close/>
                  <a:moveTo>
                    <a:pt x="47" y="1346"/>
                  </a:moveTo>
                  <a:cubicBezTo>
                    <a:pt x="21" y="1346"/>
                    <a:pt x="0" y="1324"/>
                    <a:pt x="0" y="1298"/>
                  </a:cubicBezTo>
                  <a:lnTo>
                    <a:pt x="0" y="899"/>
                  </a:lnTo>
                  <a:cubicBezTo>
                    <a:pt x="0" y="718"/>
                    <a:pt x="16" y="575"/>
                    <a:pt x="48" y="471"/>
                  </a:cubicBezTo>
                  <a:cubicBezTo>
                    <a:pt x="79" y="366"/>
                    <a:pt x="138" y="273"/>
                    <a:pt x="224" y="190"/>
                  </a:cubicBezTo>
                  <a:cubicBezTo>
                    <a:pt x="301" y="115"/>
                    <a:pt x="397" y="55"/>
                    <a:pt x="512" y="10"/>
                  </a:cubicBezTo>
                  <a:cubicBezTo>
                    <a:pt x="535" y="0"/>
                    <a:pt x="561" y="11"/>
                    <a:pt x="572" y="33"/>
                  </a:cubicBezTo>
                  <a:lnTo>
                    <a:pt x="653" y="205"/>
                  </a:lnTo>
                  <a:cubicBezTo>
                    <a:pt x="665" y="229"/>
                    <a:pt x="654" y="259"/>
                    <a:pt x="629" y="269"/>
                  </a:cubicBezTo>
                  <a:cubicBezTo>
                    <a:pt x="528" y="309"/>
                    <a:pt x="455" y="361"/>
                    <a:pt x="408" y="425"/>
                  </a:cubicBezTo>
                  <a:cubicBezTo>
                    <a:pt x="361" y="489"/>
                    <a:pt x="334" y="570"/>
                    <a:pt x="325" y="669"/>
                  </a:cubicBezTo>
                  <a:cubicBezTo>
                    <a:pt x="323" y="697"/>
                    <a:pt x="344" y="721"/>
                    <a:pt x="372" y="721"/>
                  </a:cubicBezTo>
                  <a:lnTo>
                    <a:pt x="577" y="721"/>
                  </a:lnTo>
                  <a:cubicBezTo>
                    <a:pt x="603" y="721"/>
                    <a:pt x="624" y="742"/>
                    <a:pt x="624" y="768"/>
                  </a:cubicBezTo>
                  <a:lnTo>
                    <a:pt x="624" y="1298"/>
                  </a:lnTo>
                  <a:cubicBezTo>
                    <a:pt x="624" y="1324"/>
                    <a:pt x="603" y="1346"/>
                    <a:pt x="577" y="1346"/>
                  </a:cubicBezTo>
                  <a:lnTo>
                    <a:pt x="47" y="1346"/>
                  </a:lnTo>
                  <a:close/>
                </a:path>
              </a:pathLst>
            </a:custGeom>
            <a:solidFill>
              <a:srgbClr val="FF17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52229" name="Прямоугольник 5">
            <a:extLst>
              <a:ext uri="{FF2B5EF4-FFF2-40B4-BE49-F238E27FC236}">
                <a16:creationId xmlns:a16="http://schemas.microsoft.com/office/drawing/2014/main" id="{E38295AB-A7F0-944D-9BCD-A7AB6F40D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047" y="3376770"/>
            <a:ext cx="785773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4000" b="1" dirty="0">
                <a:latin typeface="Montserrat Black" panose="02000505000000020004" pitchFamily="2" charset="77"/>
              </a:rPr>
              <a:t>We know what we are</a:t>
            </a:r>
            <a:r>
              <a:rPr lang="en-UA" altLang="en-UA" sz="4000" b="1">
                <a:latin typeface="Montserrat Black" panose="02000505000000020004" pitchFamily="2" charset="77"/>
              </a:rPr>
              <a:t>, but</a:t>
            </a:r>
            <a:r>
              <a:rPr lang="en-US" altLang="en-UA" sz="4000" b="1" dirty="0">
                <a:latin typeface="Montserrat Black" panose="02000505000000020004" pitchFamily="2" charset="77"/>
              </a:rPr>
              <a:t> </a:t>
            </a:r>
            <a:r>
              <a:rPr lang="en-UA" altLang="en-UA" sz="4000" b="1">
                <a:latin typeface="Montserrat Black" panose="02000505000000020004" pitchFamily="2" charset="77"/>
              </a:rPr>
              <a:t>not what we may be.</a:t>
            </a:r>
          </a:p>
        </p:txBody>
      </p:sp>
      <p:sp>
        <p:nvSpPr>
          <p:cNvPr id="52230" name="Прямоугольник 6">
            <a:extLst>
              <a:ext uri="{FF2B5EF4-FFF2-40B4-BE49-F238E27FC236}">
                <a16:creationId xmlns:a16="http://schemas.microsoft.com/office/drawing/2014/main" id="{8D9AC37C-8EF6-C244-9405-97BC73B4E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111" y="5032947"/>
            <a:ext cx="343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>
                <a:solidFill>
                  <a:srgbClr val="7C7C7C"/>
                </a:solidFill>
                <a:latin typeface="Montserrat" panose="02000505000000020004" pitchFamily="2" charset="77"/>
              </a:rPr>
              <a:t>William Shakespeare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xit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229" grpId="0"/>
          <p:bldP spid="52229" grpId="1"/>
          <p:bldP spid="52230" grpId="0"/>
          <p:bldP spid="5223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xit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229" grpId="0"/>
          <p:bldP spid="52229" grpId="1"/>
          <p:bldP spid="52230" grpId="0"/>
          <p:bldP spid="52230" grpId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3" name="Рисунок 5">
            <a:extLst>
              <a:ext uri="{FF2B5EF4-FFF2-40B4-BE49-F238E27FC236}">
                <a16:creationId xmlns:a16="http://schemas.microsoft.com/office/drawing/2014/main" id="{7A1AA5D5-ACFE-4843-B59D-F85A020278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163" y="3638550"/>
            <a:ext cx="3182937" cy="289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2" name="Рисунок 5">
            <a:extLst>
              <a:ext uri="{FF2B5EF4-FFF2-40B4-BE49-F238E27FC236}">
                <a16:creationId xmlns:a16="http://schemas.microsoft.com/office/drawing/2014/main" id="{17E2002D-EDED-8943-B080-2A25F358EA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8350" y="3219450"/>
            <a:ext cx="3182938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1" name="Рисунок 5">
            <a:extLst>
              <a:ext uri="{FF2B5EF4-FFF2-40B4-BE49-F238E27FC236}">
                <a16:creationId xmlns:a16="http://schemas.microsoft.com/office/drawing/2014/main" id="{F9BEECF7-842B-1848-874C-6BF2673686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8400" y="2473325"/>
            <a:ext cx="3181350" cy="289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0" name="Рисунок 5">
            <a:extLst>
              <a:ext uri="{FF2B5EF4-FFF2-40B4-BE49-F238E27FC236}">
                <a16:creationId xmlns:a16="http://schemas.microsoft.com/office/drawing/2014/main" id="{B5B25E17-261C-DD4D-84F2-2D8963ED81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21950" y="1811338"/>
            <a:ext cx="3181350" cy="289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Freeform 1">
            <a:extLst>
              <a:ext uri="{FF2B5EF4-FFF2-40B4-BE49-F238E27FC236}">
                <a16:creationId xmlns:a16="http://schemas.microsoft.com/office/drawing/2014/main" id="{356B8B23-0947-AF42-BE7D-4BDE89ABD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1188" y="22225"/>
            <a:ext cx="30162" cy="28575"/>
          </a:xfrm>
          <a:custGeom>
            <a:avLst/>
            <a:gdLst>
              <a:gd name="T0" fmla="*/ 2147483646 w 85"/>
              <a:gd name="T1" fmla="*/ 0 h 80"/>
              <a:gd name="T2" fmla="*/ 2147483646 w 85"/>
              <a:gd name="T3" fmla="*/ 0 h 80"/>
              <a:gd name="T4" fmla="*/ 2147483646 w 85"/>
              <a:gd name="T5" fmla="*/ 2147483646 h 80"/>
              <a:gd name="T6" fmla="*/ 2147483646 w 85"/>
              <a:gd name="T7" fmla="*/ 0 h 80"/>
              <a:gd name="T8" fmla="*/ 0 w 85"/>
              <a:gd name="T9" fmla="*/ 0 h 80"/>
              <a:gd name="T10" fmla="*/ 0 w 85"/>
              <a:gd name="T11" fmla="*/ 2147483646 h 80"/>
              <a:gd name="T12" fmla="*/ 2147483646 w 85"/>
              <a:gd name="T13" fmla="*/ 2147483646 h 80"/>
              <a:gd name="T14" fmla="*/ 2147483646 w 85"/>
              <a:gd name="T15" fmla="*/ 2147483646 h 80"/>
              <a:gd name="T16" fmla="*/ 2147483646 w 85"/>
              <a:gd name="T17" fmla="*/ 2147483646 h 80"/>
              <a:gd name="T18" fmla="*/ 2147483646 w 85"/>
              <a:gd name="T19" fmla="*/ 2147483646 h 80"/>
              <a:gd name="T20" fmla="*/ 2147483646 w 85"/>
              <a:gd name="T21" fmla="*/ 2147483646 h 80"/>
              <a:gd name="T22" fmla="*/ 2147483646 w 85"/>
              <a:gd name="T23" fmla="*/ 2147483646 h 80"/>
              <a:gd name="T24" fmla="*/ 2147483646 w 85"/>
              <a:gd name="T25" fmla="*/ 2147483646 h 80"/>
              <a:gd name="T26" fmla="*/ 2147483646 w 85"/>
              <a:gd name="T27" fmla="*/ 0 h 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5" h="80">
                <a:moveTo>
                  <a:pt x="84" y="0"/>
                </a:moveTo>
                <a:lnTo>
                  <a:pt x="63" y="0"/>
                </a:lnTo>
                <a:lnTo>
                  <a:pt x="42" y="63"/>
                </a:lnTo>
                <a:lnTo>
                  <a:pt x="19" y="0"/>
                </a:lnTo>
                <a:lnTo>
                  <a:pt x="0" y="0"/>
                </a:lnTo>
                <a:lnTo>
                  <a:pt x="0" y="79"/>
                </a:lnTo>
                <a:lnTo>
                  <a:pt x="13" y="79"/>
                </a:lnTo>
                <a:lnTo>
                  <a:pt x="13" y="16"/>
                </a:lnTo>
                <a:lnTo>
                  <a:pt x="37" y="79"/>
                </a:lnTo>
                <a:lnTo>
                  <a:pt x="49" y="79"/>
                </a:lnTo>
                <a:lnTo>
                  <a:pt x="71" y="13"/>
                </a:lnTo>
                <a:lnTo>
                  <a:pt x="71" y="79"/>
                </a:lnTo>
                <a:lnTo>
                  <a:pt x="84" y="79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7415" name="Freeform 13">
            <a:extLst>
              <a:ext uri="{FF2B5EF4-FFF2-40B4-BE49-F238E27FC236}">
                <a16:creationId xmlns:a16="http://schemas.microsoft.com/office/drawing/2014/main" id="{928A64C0-90C4-DB45-99C1-349CABA3B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1463675"/>
            <a:ext cx="995363" cy="833438"/>
          </a:xfrm>
          <a:custGeom>
            <a:avLst/>
            <a:gdLst>
              <a:gd name="T0" fmla="*/ 2147483646 w 2765"/>
              <a:gd name="T1" fmla="*/ 2147483646 h 2315"/>
              <a:gd name="T2" fmla="*/ 2147483646 w 2765"/>
              <a:gd name="T3" fmla="*/ 2147483646 h 2315"/>
              <a:gd name="T4" fmla="*/ 2147483646 w 2765"/>
              <a:gd name="T5" fmla="*/ 2147483646 h 2315"/>
              <a:gd name="T6" fmla="*/ 2147483646 w 2765"/>
              <a:gd name="T7" fmla="*/ 2147483646 h 2315"/>
              <a:gd name="T8" fmla="*/ 2147483646 w 2765"/>
              <a:gd name="T9" fmla="*/ 2147483646 h 2315"/>
              <a:gd name="T10" fmla="*/ 2147483646 w 2765"/>
              <a:gd name="T11" fmla="*/ 2147483646 h 2315"/>
              <a:gd name="T12" fmla="*/ 2147483646 w 2765"/>
              <a:gd name="T13" fmla="*/ 0 h 2315"/>
              <a:gd name="T14" fmla="*/ 0 w 2765"/>
              <a:gd name="T15" fmla="*/ 2147483646 h 2315"/>
              <a:gd name="T16" fmla="*/ 2147483646 w 2765"/>
              <a:gd name="T17" fmla="*/ 2147483646 h 2315"/>
              <a:gd name="T18" fmla="*/ 2147483646 w 2765"/>
              <a:gd name="T19" fmla="*/ 2147483646 h 2315"/>
              <a:gd name="T20" fmla="*/ 2147483646 w 2765"/>
              <a:gd name="T21" fmla="*/ 2147483646 h 2315"/>
              <a:gd name="T22" fmla="*/ 2147483646 w 2765"/>
              <a:gd name="T23" fmla="*/ 2147483646 h 2315"/>
              <a:gd name="T24" fmla="*/ 2147483646 w 2765"/>
              <a:gd name="T25" fmla="*/ 2147483646 h 2315"/>
              <a:gd name="T26" fmla="*/ 2147483646 w 2765"/>
              <a:gd name="T27" fmla="*/ 2147483646 h 2315"/>
              <a:gd name="T28" fmla="*/ 2147483646 w 2765"/>
              <a:gd name="T29" fmla="*/ 2147483646 h 2315"/>
              <a:gd name="T30" fmla="*/ 2147483646 w 2765"/>
              <a:gd name="T31" fmla="*/ 2147483646 h 2315"/>
              <a:gd name="T32" fmla="*/ 2147483646 w 2765"/>
              <a:gd name="T33" fmla="*/ 2147483646 h 2315"/>
              <a:gd name="T34" fmla="*/ 2147483646 w 2765"/>
              <a:gd name="T35" fmla="*/ 2147483646 h 2315"/>
              <a:gd name="T36" fmla="*/ 2147483646 w 2765"/>
              <a:gd name="T37" fmla="*/ 2147483646 h 2315"/>
              <a:gd name="T38" fmla="*/ 2147483646 w 2765"/>
              <a:gd name="T39" fmla="*/ 2147483646 h 2315"/>
              <a:gd name="T40" fmla="*/ 2147483646 w 2765"/>
              <a:gd name="T41" fmla="*/ 2147483646 h 2315"/>
              <a:gd name="T42" fmla="*/ 2147483646 w 2765"/>
              <a:gd name="T43" fmla="*/ 2147483646 h 2315"/>
              <a:gd name="T44" fmla="*/ 2147483646 w 2765"/>
              <a:gd name="T45" fmla="*/ 2147483646 h 2315"/>
              <a:gd name="T46" fmla="*/ 2147483646 w 2765"/>
              <a:gd name="T47" fmla="*/ 2147483646 h 2315"/>
              <a:gd name="T48" fmla="*/ 2147483646 w 2765"/>
              <a:gd name="T49" fmla="*/ 2147483646 h 2315"/>
              <a:gd name="T50" fmla="*/ 2147483646 w 2765"/>
              <a:gd name="T51" fmla="*/ 2147483646 h 2315"/>
              <a:gd name="T52" fmla="*/ 2147483646 w 2765"/>
              <a:gd name="T53" fmla="*/ 2147483646 h 2315"/>
              <a:gd name="T54" fmla="*/ 2147483646 w 2765"/>
              <a:gd name="T55" fmla="*/ 2147483646 h 2315"/>
              <a:gd name="T56" fmla="*/ 2147483646 w 2765"/>
              <a:gd name="T57" fmla="*/ 2147483646 h 2315"/>
              <a:gd name="T58" fmla="*/ 2147483646 w 2765"/>
              <a:gd name="T59" fmla="*/ 2147483646 h 2315"/>
              <a:gd name="T60" fmla="*/ 2147483646 w 2765"/>
              <a:gd name="T61" fmla="*/ 2147483646 h 2315"/>
              <a:gd name="T62" fmla="*/ 2147483646 w 2765"/>
              <a:gd name="T63" fmla="*/ 2147483646 h 2315"/>
              <a:gd name="T64" fmla="*/ 2147483646 w 2765"/>
              <a:gd name="T65" fmla="*/ 2147483646 h 2315"/>
              <a:gd name="T66" fmla="*/ 2147483646 w 2765"/>
              <a:gd name="T67" fmla="*/ 2147483646 h 2315"/>
              <a:gd name="T68" fmla="*/ 2147483646 w 2765"/>
              <a:gd name="T69" fmla="*/ 2147483646 h 2315"/>
              <a:gd name="T70" fmla="*/ 2147483646 w 2765"/>
              <a:gd name="T71" fmla="*/ 2147483646 h 2315"/>
              <a:gd name="T72" fmla="*/ 2147483646 w 2765"/>
              <a:gd name="T73" fmla="*/ 2147483646 h 2315"/>
              <a:gd name="T74" fmla="*/ 2147483646 w 2765"/>
              <a:gd name="T75" fmla="*/ 2147483646 h 2315"/>
              <a:gd name="T76" fmla="*/ 2147483646 w 2765"/>
              <a:gd name="T77" fmla="*/ 2147483646 h 2315"/>
              <a:gd name="T78" fmla="*/ 2147483646 w 2765"/>
              <a:gd name="T79" fmla="*/ 2147483646 h 2315"/>
              <a:gd name="T80" fmla="*/ 2147483646 w 2765"/>
              <a:gd name="T81" fmla="*/ 2147483646 h 2315"/>
              <a:gd name="T82" fmla="*/ 2147483646 w 2765"/>
              <a:gd name="T83" fmla="*/ 2147483646 h 2315"/>
              <a:gd name="T84" fmla="*/ 2147483646 w 2765"/>
              <a:gd name="T85" fmla="*/ 2147483646 h 2315"/>
              <a:gd name="T86" fmla="*/ 2147483646 w 2765"/>
              <a:gd name="T87" fmla="*/ 2147483646 h 2315"/>
              <a:gd name="T88" fmla="*/ 2147483646 w 2765"/>
              <a:gd name="T89" fmla="*/ 2147483646 h 2315"/>
              <a:gd name="T90" fmla="*/ 2147483646 w 2765"/>
              <a:gd name="T91" fmla="*/ 2147483646 h 2315"/>
              <a:gd name="T92" fmla="*/ 2147483646 w 2765"/>
              <a:gd name="T93" fmla="*/ 2147483646 h 2315"/>
              <a:gd name="T94" fmla="*/ 2147483646 w 2765"/>
              <a:gd name="T95" fmla="*/ 2147483646 h 2315"/>
              <a:gd name="T96" fmla="*/ 2147483646 w 2765"/>
              <a:gd name="T97" fmla="*/ 2147483646 h 2315"/>
              <a:gd name="T98" fmla="*/ 2147483646 w 2765"/>
              <a:gd name="T99" fmla="*/ 2147483646 h 2315"/>
              <a:gd name="T100" fmla="*/ 2147483646 w 2765"/>
              <a:gd name="T101" fmla="*/ 2147483646 h 2315"/>
              <a:gd name="T102" fmla="*/ 2147483646 w 2765"/>
              <a:gd name="T103" fmla="*/ 2147483646 h 2315"/>
              <a:gd name="T104" fmla="*/ 2147483646 w 2765"/>
              <a:gd name="T105" fmla="*/ 2147483646 h 2315"/>
              <a:gd name="T106" fmla="*/ 2147483646 w 2765"/>
              <a:gd name="T107" fmla="*/ 2147483646 h 2315"/>
              <a:gd name="T108" fmla="*/ 2147483646 w 2765"/>
              <a:gd name="T109" fmla="*/ 2147483646 h 2315"/>
              <a:gd name="T110" fmla="*/ 2147483646 w 2765"/>
              <a:gd name="T111" fmla="*/ 2147483646 h 2315"/>
              <a:gd name="T112" fmla="*/ 2147483646 w 2765"/>
              <a:gd name="T113" fmla="*/ 2147483646 h 231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65" h="2315">
                <a:moveTo>
                  <a:pt x="2764" y="2152"/>
                </a:moveTo>
                <a:lnTo>
                  <a:pt x="2483" y="1990"/>
                </a:lnTo>
                <a:lnTo>
                  <a:pt x="2483" y="2091"/>
                </a:lnTo>
                <a:lnTo>
                  <a:pt x="225" y="2091"/>
                </a:lnTo>
                <a:lnTo>
                  <a:pt x="225" y="284"/>
                </a:lnTo>
                <a:lnTo>
                  <a:pt x="328" y="284"/>
                </a:lnTo>
                <a:lnTo>
                  <a:pt x="164" y="0"/>
                </a:lnTo>
                <a:lnTo>
                  <a:pt x="0" y="284"/>
                </a:lnTo>
                <a:lnTo>
                  <a:pt x="102" y="284"/>
                </a:lnTo>
                <a:lnTo>
                  <a:pt x="102" y="2213"/>
                </a:lnTo>
                <a:lnTo>
                  <a:pt x="2483" y="2213"/>
                </a:lnTo>
                <a:lnTo>
                  <a:pt x="2483" y="2314"/>
                </a:lnTo>
                <a:lnTo>
                  <a:pt x="2764" y="2152"/>
                </a:lnTo>
                <a:close/>
                <a:moveTo>
                  <a:pt x="414" y="928"/>
                </a:moveTo>
                <a:cubicBezTo>
                  <a:pt x="1003" y="820"/>
                  <a:pt x="1557" y="608"/>
                  <a:pt x="2054" y="311"/>
                </a:cubicBezTo>
                <a:lnTo>
                  <a:pt x="2100" y="397"/>
                </a:lnTo>
                <a:lnTo>
                  <a:pt x="2274" y="122"/>
                </a:lnTo>
                <a:lnTo>
                  <a:pt x="1948" y="108"/>
                </a:lnTo>
                <a:lnTo>
                  <a:pt x="1997" y="202"/>
                </a:lnTo>
                <a:cubicBezTo>
                  <a:pt x="1511" y="493"/>
                  <a:pt x="970" y="701"/>
                  <a:pt x="394" y="807"/>
                </a:cubicBezTo>
                <a:lnTo>
                  <a:pt x="414" y="928"/>
                </a:lnTo>
                <a:close/>
                <a:moveTo>
                  <a:pt x="2121" y="563"/>
                </a:moveTo>
                <a:cubicBezTo>
                  <a:pt x="2071" y="563"/>
                  <a:pt x="2031" y="604"/>
                  <a:pt x="2031" y="654"/>
                </a:cubicBezTo>
                <a:lnTo>
                  <a:pt x="2031" y="1885"/>
                </a:lnTo>
                <a:cubicBezTo>
                  <a:pt x="2031" y="1935"/>
                  <a:pt x="2071" y="1976"/>
                  <a:pt x="2121" y="1976"/>
                </a:cubicBezTo>
                <a:lnTo>
                  <a:pt x="2273" y="1976"/>
                </a:lnTo>
                <a:cubicBezTo>
                  <a:pt x="2324" y="1976"/>
                  <a:pt x="2364" y="1935"/>
                  <a:pt x="2364" y="1885"/>
                </a:cubicBezTo>
                <a:lnTo>
                  <a:pt x="2364" y="654"/>
                </a:lnTo>
                <a:cubicBezTo>
                  <a:pt x="2364" y="604"/>
                  <a:pt x="2324" y="563"/>
                  <a:pt x="2273" y="563"/>
                </a:cubicBezTo>
                <a:lnTo>
                  <a:pt x="2121" y="563"/>
                </a:lnTo>
                <a:close/>
                <a:moveTo>
                  <a:pt x="1568" y="759"/>
                </a:moveTo>
                <a:cubicBezTo>
                  <a:pt x="1517" y="759"/>
                  <a:pt x="1477" y="800"/>
                  <a:pt x="1477" y="850"/>
                </a:cubicBezTo>
                <a:lnTo>
                  <a:pt x="1477" y="1885"/>
                </a:lnTo>
                <a:cubicBezTo>
                  <a:pt x="1477" y="1935"/>
                  <a:pt x="1517" y="1976"/>
                  <a:pt x="1568" y="1976"/>
                </a:cubicBezTo>
                <a:lnTo>
                  <a:pt x="1720" y="1976"/>
                </a:lnTo>
                <a:cubicBezTo>
                  <a:pt x="1770" y="1976"/>
                  <a:pt x="1810" y="1935"/>
                  <a:pt x="1810" y="1885"/>
                </a:cubicBezTo>
                <a:lnTo>
                  <a:pt x="1810" y="850"/>
                </a:lnTo>
                <a:cubicBezTo>
                  <a:pt x="1810" y="800"/>
                  <a:pt x="1770" y="759"/>
                  <a:pt x="1720" y="759"/>
                </a:cubicBezTo>
                <a:lnTo>
                  <a:pt x="1568" y="759"/>
                </a:lnTo>
                <a:close/>
                <a:moveTo>
                  <a:pt x="1015" y="949"/>
                </a:moveTo>
                <a:cubicBezTo>
                  <a:pt x="965" y="949"/>
                  <a:pt x="924" y="989"/>
                  <a:pt x="924" y="1040"/>
                </a:cubicBezTo>
                <a:lnTo>
                  <a:pt x="924" y="1885"/>
                </a:lnTo>
                <a:cubicBezTo>
                  <a:pt x="924" y="1935"/>
                  <a:pt x="965" y="1976"/>
                  <a:pt x="1015" y="1976"/>
                </a:cubicBezTo>
                <a:lnTo>
                  <a:pt x="1167" y="1976"/>
                </a:lnTo>
                <a:cubicBezTo>
                  <a:pt x="1217" y="1976"/>
                  <a:pt x="1258" y="1935"/>
                  <a:pt x="1258" y="1885"/>
                </a:cubicBezTo>
                <a:lnTo>
                  <a:pt x="1258" y="1040"/>
                </a:lnTo>
                <a:cubicBezTo>
                  <a:pt x="1258" y="989"/>
                  <a:pt x="1217" y="949"/>
                  <a:pt x="1167" y="949"/>
                </a:cubicBezTo>
                <a:lnTo>
                  <a:pt x="1015" y="949"/>
                </a:lnTo>
                <a:close/>
                <a:moveTo>
                  <a:pt x="371" y="1261"/>
                </a:moveTo>
                <a:cubicBezTo>
                  <a:pt x="371" y="1211"/>
                  <a:pt x="412" y="1170"/>
                  <a:pt x="462" y="1170"/>
                </a:cubicBezTo>
                <a:lnTo>
                  <a:pt x="614" y="1170"/>
                </a:lnTo>
                <a:cubicBezTo>
                  <a:pt x="664" y="1170"/>
                  <a:pt x="705" y="1211"/>
                  <a:pt x="705" y="1261"/>
                </a:cubicBezTo>
                <a:lnTo>
                  <a:pt x="705" y="1885"/>
                </a:lnTo>
                <a:cubicBezTo>
                  <a:pt x="705" y="1935"/>
                  <a:pt x="664" y="1976"/>
                  <a:pt x="614" y="1976"/>
                </a:cubicBezTo>
                <a:lnTo>
                  <a:pt x="462" y="1976"/>
                </a:lnTo>
                <a:cubicBezTo>
                  <a:pt x="412" y="1976"/>
                  <a:pt x="371" y="1935"/>
                  <a:pt x="371" y="1885"/>
                </a:cubicBezTo>
                <a:lnTo>
                  <a:pt x="371" y="1261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7416" name="Freeform 14">
            <a:extLst>
              <a:ext uri="{FF2B5EF4-FFF2-40B4-BE49-F238E27FC236}">
                <a16:creationId xmlns:a16="http://schemas.microsoft.com/office/drawing/2014/main" id="{BDE0BF8C-6740-304C-B48F-3298AACC8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6113" y="788988"/>
            <a:ext cx="887412" cy="798512"/>
          </a:xfrm>
          <a:custGeom>
            <a:avLst/>
            <a:gdLst>
              <a:gd name="T0" fmla="*/ 2147483646 w 2467"/>
              <a:gd name="T1" fmla="*/ 2147483646 h 2217"/>
              <a:gd name="T2" fmla="*/ 2147483646 w 2467"/>
              <a:gd name="T3" fmla="*/ 2147483646 h 2217"/>
              <a:gd name="T4" fmla="*/ 2147483646 w 2467"/>
              <a:gd name="T5" fmla="*/ 2147483646 h 2217"/>
              <a:gd name="T6" fmla="*/ 2147483646 w 2467"/>
              <a:gd name="T7" fmla="*/ 2147483646 h 2217"/>
              <a:gd name="T8" fmla="*/ 2147483646 w 2467"/>
              <a:gd name="T9" fmla="*/ 2147483646 h 2217"/>
              <a:gd name="T10" fmla="*/ 2147483646 w 2467"/>
              <a:gd name="T11" fmla="*/ 2147483646 h 2217"/>
              <a:gd name="T12" fmla="*/ 2147483646 w 2467"/>
              <a:gd name="T13" fmla="*/ 2147483646 h 2217"/>
              <a:gd name="T14" fmla="*/ 2147483646 w 2467"/>
              <a:gd name="T15" fmla="*/ 2147483646 h 2217"/>
              <a:gd name="T16" fmla="*/ 2147483646 w 2467"/>
              <a:gd name="T17" fmla="*/ 2147483646 h 2217"/>
              <a:gd name="T18" fmla="*/ 2147483646 w 2467"/>
              <a:gd name="T19" fmla="*/ 2147483646 h 2217"/>
              <a:gd name="T20" fmla="*/ 2147483646 w 2467"/>
              <a:gd name="T21" fmla="*/ 2147483646 h 2217"/>
              <a:gd name="T22" fmla="*/ 2147483646 w 2467"/>
              <a:gd name="T23" fmla="*/ 2147483646 h 2217"/>
              <a:gd name="T24" fmla="*/ 2147483646 w 2467"/>
              <a:gd name="T25" fmla="*/ 2147483646 h 2217"/>
              <a:gd name="T26" fmla="*/ 2147483646 w 2467"/>
              <a:gd name="T27" fmla="*/ 2147483646 h 2217"/>
              <a:gd name="T28" fmla="*/ 2147483646 w 2467"/>
              <a:gd name="T29" fmla="*/ 2147483646 h 2217"/>
              <a:gd name="T30" fmla="*/ 2147483646 w 2467"/>
              <a:gd name="T31" fmla="*/ 2147483646 h 2217"/>
              <a:gd name="T32" fmla="*/ 0 w 2467"/>
              <a:gd name="T33" fmla="*/ 2147483646 h 2217"/>
              <a:gd name="T34" fmla="*/ 0 w 2467"/>
              <a:gd name="T35" fmla="*/ 2147483646 h 2217"/>
              <a:gd name="T36" fmla="*/ 2147483646 w 2467"/>
              <a:gd name="T37" fmla="*/ 2147483646 h 2217"/>
              <a:gd name="T38" fmla="*/ 2147483646 w 2467"/>
              <a:gd name="T39" fmla="*/ 2147483646 h 2217"/>
              <a:gd name="T40" fmla="*/ 2147483646 w 2467"/>
              <a:gd name="T41" fmla="*/ 2147483646 h 2217"/>
              <a:gd name="T42" fmla="*/ 2147483646 w 2467"/>
              <a:gd name="T43" fmla="*/ 2147483646 h 2217"/>
              <a:gd name="T44" fmla="*/ 2147483646 w 2467"/>
              <a:gd name="T45" fmla="*/ 2147483646 h 2217"/>
              <a:gd name="T46" fmla="*/ 2147483646 w 2467"/>
              <a:gd name="T47" fmla="*/ 2147483646 h 2217"/>
              <a:gd name="T48" fmla="*/ 2147483646 w 2467"/>
              <a:gd name="T49" fmla="*/ 2147483646 h 2217"/>
              <a:gd name="T50" fmla="*/ 2147483646 w 2467"/>
              <a:gd name="T51" fmla="*/ 2147483646 h 2217"/>
              <a:gd name="T52" fmla="*/ 2147483646 w 2467"/>
              <a:gd name="T53" fmla="*/ 2147483646 h 2217"/>
              <a:gd name="T54" fmla="*/ 2147483646 w 2467"/>
              <a:gd name="T55" fmla="*/ 2147483646 h 2217"/>
              <a:gd name="T56" fmla="*/ 2147483646 w 2467"/>
              <a:gd name="T57" fmla="*/ 2147483646 h 2217"/>
              <a:gd name="T58" fmla="*/ 2147483646 w 2467"/>
              <a:gd name="T59" fmla="*/ 2147483646 h 2217"/>
              <a:gd name="T60" fmla="*/ 2147483646 w 2467"/>
              <a:gd name="T61" fmla="*/ 2147483646 h 2217"/>
              <a:gd name="T62" fmla="*/ 2147483646 w 2467"/>
              <a:gd name="T63" fmla="*/ 2147483646 h 2217"/>
              <a:gd name="T64" fmla="*/ 2147483646 w 2467"/>
              <a:gd name="T65" fmla="*/ 2147483646 h 2217"/>
              <a:gd name="T66" fmla="*/ 2147483646 w 2467"/>
              <a:gd name="T67" fmla="*/ 2147483646 h 2217"/>
              <a:gd name="T68" fmla="*/ 2147483646 w 2467"/>
              <a:gd name="T69" fmla="*/ 2147483646 h 2217"/>
              <a:gd name="T70" fmla="*/ 0 w 2467"/>
              <a:gd name="T71" fmla="*/ 2147483646 h 2217"/>
              <a:gd name="T72" fmla="*/ 0 w 2467"/>
              <a:gd name="T73" fmla="*/ 2147483646 h 2217"/>
              <a:gd name="T74" fmla="*/ 2147483646 w 2467"/>
              <a:gd name="T75" fmla="*/ 2147483646 h 2217"/>
              <a:gd name="T76" fmla="*/ 2147483646 w 2467"/>
              <a:gd name="T77" fmla="*/ 2147483646 h 2217"/>
              <a:gd name="T78" fmla="*/ 2147483646 w 2467"/>
              <a:gd name="T79" fmla="*/ 2147483646 h 2217"/>
              <a:gd name="T80" fmla="*/ 2147483646 w 2467"/>
              <a:gd name="T81" fmla="*/ 2147483646 h 2217"/>
              <a:gd name="T82" fmla="*/ 2147483646 w 2467"/>
              <a:gd name="T83" fmla="*/ 2147483646 h 2217"/>
              <a:gd name="T84" fmla="*/ 2147483646 w 2467"/>
              <a:gd name="T85" fmla="*/ 2147483646 h 2217"/>
              <a:gd name="T86" fmla="*/ 2147483646 w 2467"/>
              <a:gd name="T87" fmla="*/ 2147483646 h 2217"/>
              <a:gd name="T88" fmla="*/ 2147483646 w 2467"/>
              <a:gd name="T89" fmla="*/ 0 h 2217"/>
              <a:gd name="T90" fmla="*/ 2147483646 w 2467"/>
              <a:gd name="T91" fmla="*/ 0 h 2217"/>
              <a:gd name="T92" fmla="*/ 2147483646 w 2467"/>
              <a:gd name="T93" fmla="*/ 2147483646 h 2217"/>
              <a:gd name="T94" fmla="*/ 2147483646 w 2467"/>
              <a:gd name="T95" fmla="*/ 2147483646 h 22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67" h="2217">
                <a:moveTo>
                  <a:pt x="1118" y="1113"/>
                </a:moveTo>
                <a:cubicBezTo>
                  <a:pt x="1096" y="1113"/>
                  <a:pt x="1077" y="1134"/>
                  <a:pt x="1077" y="1160"/>
                </a:cubicBezTo>
                <a:lnTo>
                  <a:pt x="1077" y="1413"/>
                </a:lnTo>
                <a:cubicBezTo>
                  <a:pt x="1077" y="1439"/>
                  <a:pt x="1096" y="1460"/>
                  <a:pt x="1118" y="1460"/>
                </a:cubicBezTo>
                <a:lnTo>
                  <a:pt x="1348" y="1460"/>
                </a:lnTo>
                <a:cubicBezTo>
                  <a:pt x="1371" y="1460"/>
                  <a:pt x="1389" y="1439"/>
                  <a:pt x="1389" y="1413"/>
                </a:cubicBezTo>
                <a:lnTo>
                  <a:pt x="1389" y="1160"/>
                </a:lnTo>
                <a:cubicBezTo>
                  <a:pt x="1389" y="1134"/>
                  <a:pt x="1371" y="1113"/>
                  <a:pt x="1348" y="1113"/>
                </a:cubicBezTo>
                <a:lnTo>
                  <a:pt x="1118" y="1113"/>
                </a:lnTo>
                <a:close/>
                <a:moveTo>
                  <a:pt x="1471" y="1335"/>
                </a:moveTo>
                <a:lnTo>
                  <a:pt x="1471" y="1424"/>
                </a:lnTo>
                <a:cubicBezTo>
                  <a:pt x="1471" y="1491"/>
                  <a:pt x="1419" y="1545"/>
                  <a:pt x="1354" y="1545"/>
                </a:cubicBezTo>
                <a:lnTo>
                  <a:pt x="1112" y="1545"/>
                </a:lnTo>
                <a:cubicBezTo>
                  <a:pt x="1048" y="1545"/>
                  <a:pt x="995" y="1491"/>
                  <a:pt x="995" y="1424"/>
                </a:cubicBezTo>
                <a:lnTo>
                  <a:pt x="995" y="1335"/>
                </a:lnTo>
                <a:lnTo>
                  <a:pt x="373" y="1335"/>
                </a:lnTo>
                <a:cubicBezTo>
                  <a:pt x="219" y="1335"/>
                  <a:pt x="82" y="1249"/>
                  <a:pt x="0" y="1119"/>
                </a:cubicBezTo>
                <a:lnTo>
                  <a:pt x="0" y="1887"/>
                </a:lnTo>
                <a:cubicBezTo>
                  <a:pt x="0" y="2069"/>
                  <a:pt x="129" y="2216"/>
                  <a:pt x="287" y="2216"/>
                </a:cubicBezTo>
                <a:lnTo>
                  <a:pt x="2179" y="2216"/>
                </a:lnTo>
                <a:cubicBezTo>
                  <a:pt x="2337" y="2216"/>
                  <a:pt x="2466" y="2069"/>
                  <a:pt x="2466" y="1887"/>
                </a:cubicBezTo>
                <a:lnTo>
                  <a:pt x="2466" y="1119"/>
                </a:lnTo>
                <a:cubicBezTo>
                  <a:pt x="2384" y="1249"/>
                  <a:pt x="2248" y="1335"/>
                  <a:pt x="2093" y="1335"/>
                </a:cubicBezTo>
                <a:lnTo>
                  <a:pt x="1471" y="1335"/>
                </a:lnTo>
                <a:close/>
                <a:moveTo>
                  <a:pt x="995" y="1233"/>
                </a:moveTo>
                <a:lnTo>
                  <a:pt x="995" y="1143"/>
                </a:lnTo>
                <a:cubicBezTo>
                  <a:pt x="995" y="1076"/>
                  <a:pt x="1048" y="1022"/>
                  <a:pt x="1112" y="1022"/>
                </a:cubicBezTo>
                <a:lnTo>
                  <a:pt x="1354" y="1022"/>
                </a:lnTo>
                <a:cubicBezTo>
                  <a:pt x="1419" y="1022"/>
                  <a:pt x="1471" y="1076"/>
                  <a:pt x="1471" y="1143"/>
                </a:cubicBezTo>
                <a:lnTo>
                  <a:pt x="1471" y="1233"/>
                </a:lnTo>
                <a:lnTo>
                  <a:pt x="2093" y="1233"/>
                </a:lnTo>
                <a:cubicBezTo>
                  <a:pt x="2280" y="1233"/>
                  <a:pt x="2436" y="1081"/>
                  <a:pt x="2466" y="881"/>
                </a:cubicBezTo>
                <a:lnTo>
                  <a:pt x="2466" y="688"/>
                </a:lnTo>
                <a:cubicBezTo>
                  <a:pt x="2466" y="506"/>
                  <a:pt x="2337" y="359"/>
                  <a:pt x="2179" y="359"/>
                </a:cubicBezTo>
                <a:lnTo>
                  <a:pt x="287" y="359"/>
                </a:lnTo>
                <a:cubicBezTo>
                  <a:pt x="129" y="359"/>
                  <a:pt x="0" y="506"/>
                  <a:pt x="0" y="688"/>
                </a:cubicBezTo>
                <a:lnTo>
                  <a:pt x="0" y="881"/>
                </a:lnTo>
                <a:cubicBezTo>
                  <a:pt x="31" y="1081"/>
                  <a:pt x="186" y="1233"/>
                  <a:pt x="373" y="1233"/>
                </a:cubicBezTo>
                <a:lnTo>
                  <a:pt x="995" y="1233"/>
                </a:lnTo>
                <a:close/>
                <a:moveTo>
                  <a:pt x="1531" y="297"/>
                </a:moveTo>
                <a:cubicBezTo>
                  <a:pt x="1520" y="207"/>
                  <a:pt x="1452" y="139"/>
                  <a:pt x="1372" y="139"/>
                </a:cubicBezTo>
                <a:lnTo>
                  <a:pt x="1094" y="139"/>
                </a:lnTo>
                <a:cubicBezTo>
                  <a:pt x="1014" y="139"/>
                  <a:pt x="946" y="207"/>
                  <a:pt x="936" y="297"/>
                </a:cubicBezTo>
                <a:lnTo>
                  <a:pt x="789" y="297"/>
                </a:lnTo>
                <a:cubicBezTo>
                  <a:pt x="795" y="132"/>
                  <a:pt x="913" y="0"/>
                  <a:pt x="1058" y="0"/>
                </a:cubicBezTo>
                <a:lnTo>
                  <a:pt x="1409" y="0"/>
                </a:lnTo>
                <a:cubicBezTo>
                  <a:pt x="1553" y="0"/>
                  <a:pt x="1671" y="132"/>
                  <a:pt x="1677" y="297"/>
                </a:cubicBezTo>
                <a:lnTo>
                  <a:pt x="1531" y="297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7417" name="Freeform 15">
            <a:extLst>
              <a:ext uri="{FF2B5EF4-FFF2-40B4-BE49-F238E27FC236}">
                <a16:creationId xmlns:a16="http://schemas.microsoft.com/office/drawing/2014/main" id="{4956EAD7-DC0B-EF46-9778-5486778B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3938" y="6067425"/>
            <a:ext cx="930275" cy="571500"/>
          </a:xfrm>
          <a:custGeom>
            <a:avLst/>
            <a:gdLst>
              <a:gd name="T0" fmla="*/ 2147483646 w 2586"/>
              <a:gd name="T1" fmla="*/ 2147483646 h 1586"/>
              <a:gd name="T2" fmla="*/ 2147483646 w 2586"/>
              <a:gd name="T3" fmla="*/ 2147483646 h 1586"/>
              <a:gd name="T4" fmla="*/ 2147483646 w 2586"/>
              <a:gd name="T5" fmla="*/ 2147483646 h 1586"/>
              <a:gd name="T6" fmla="*/ 2147483646 w 2586"/>
              <a:gd name="T7" fmla="*/ 2147483646 h 1586"/>
              <a:gd name="T8" fmla="*/ 2147483646 w 2586"/>
              <a:gd name="T9" fmla="*/ 2147483646 h 1586"/>
              <a:gd name="T10" fmla="*/ 2147483646 w 2586"/>
              <a:gd name="T11" fmla="*/ 2147483646 h 1586"/>
              <a:gd name="T12" fmla="*/ 2147483646 w 2586"/>
              <a:gd name="T13" fmla="*/ 2147483646 h 1586"/>
              <a:gd name="T14" fmla="*/ 2147483646 w 2586"/>
              <a:gd name="T15" fmla="*/ 2147483646 h 1586"/>
              <a:gd name="T16" fmla="*/ 2147483646 w 2586"/>
              <a:gd name="T17" fmla="*/ 2147483646 h 1586"/>
              <a:gd name="T18" fmla="*/ 2147483646 w 2586"/>
              <a:gd name="T19" fmla="*/ 2147483646 h 1586"/>
              <a:gd name="T20" fmla="*/ 2147483646 w 2586"/>
              <a:gd name="T21" fmla="*/ 2147483646 h 1586"/>
              <a:gd name="T22" fmla="*/ 2147483646 w 2586"/>
              <a:gd name="T23" fmla="*/ 2147483646 h 1586"/>
              <a:gd name="T24" fmla="*/ 2147483646 w 2586"/>
              <a:gd name="T25" fmla="*/ 2147483646 h 1586"/>
              <a:gd name="T26" fmla="*/ 2147483646 w 2586"/>
              <a:gd name="T27" fmla="*/ 2147483646 h 1586"/>
              <a:gd name="T28" fmla="*/ 2147483646 w 2586"/>
              <a:gd name="T29" fmla="*/ 2147483646 h 1586"/>
              <a:gd name="T30" fmla="*/ 2147483646 w 2586"/>
              <a:gd name="T31" fmla="*/ 2147483646 h 1586"/>
              <a:gd name="T32" fmla="*/ 2147483646 w 2586"/>
              <a:gd name="T33" fmla="*/ 2147483646 h 1586"/>
              <a:gd name="T34" fmla="*/ 2147483646 w 2586"/>
              <a:gd name="T35" fmla="*/ 2147483646 h 1586"/>
              <a:gd name="T36" fmla="*/ 2147483646 w 2586"/>
              <a:gd name="T37" fmla="*/ 2147483646 h 1586"/>
              <a:gd name="T38" fmla="*/ 2147483646 w 2586"/>
              <a:gd name="T39" fmla="*/ 2147483646 h 1586"/>
              <a:gd name="T40" fmla="*/ 2147483646 w 2586"/>
              <a:gd name="T41" fmla="*/ 2147483646 h 1586"/>
              <a:gd name="T42" fmla="*/ 2147483646 w 2586"/>
              <a:gd name="T43" fmla="*/ 2147483646 h 1586"/>
              <a:gd name="T44" fmla="*/ 2147483646 w 2586"/>
              <a:gd name="T45" fmla="*/ 2147483646 h 1586"/>
              <a:gd name="T46" fmla="*/ 2147483646 w 2586"/>
              <a:gd name="T47" fmla="*/ 2147483646 h 1586"/>
              <a:gd name="T48" fmla="*/ 2147483646 w 2586"/>
              <a:gd name="T49" fmla="*/ 2147483646 h 1586"/>
              <a:gd name="T50" fmla="*/ 2147483646 w 2586"/>
              <a:gd name="T51" fmla="*/ 2147483646 h 1586"/>
              <a:gd name="T52" fmla="*/ 2147483646 w 2586"/>
              <a:gd name="T53" fmla="*/ 2147483646 h 1586"/>
              <a:gd name="T54" fmla="*/ 2147483646 w 2586"/>
              <a:gd name="T55" fmla="*/ 0 h 1586"/>
              <a:gd name="T56" fmla="*/ 0 w 2586"/>
              <a:gd name="T57" fmla="*/ 2147483646 h 1586"/>
              <a:gd name="T58" fmla="*/ 0 w 2586"/>
              <a:gd name="T59" fmla="*/ 2147483646 h 1586"/>
              <a:gd name="T60" fmla="*/ 2147483646 w 2586"/>
              <a:gd name="T61" fmla="*/ 2147483646 h 1586"/>
              <a:gd name="T62" fmla="*/ 2147483646 w 2586"/>
              <a:gd name="T63" fmla="*/ 2147483646 h 1586"/>
              <a:gd name="T64" fmla="*/ 2147483646 w 2586"/>
              <a:gd name="T65" fmla="*/ 2147483646 h 1586"/>
              <a:gd name="T66" fmla="*/ 2147483646 w 2586"/>
              <a:gd name="T67" fmla="*/ 2147483646 h 1586"/>
              <a:gd name="T68" fmla="*/ 2147483646 w 2586"/>
              <a:gd name="T69" fmla="*/ 0 h 1586"/>
              <a:gd name="T70" fmla="*/ 2147483646 w 2586"/>
              <a:gd name="T71" fmla="*/ 0 h 158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86" h="1586">
                <a:moveTo>
                  <a:pt x="2438" y="1422"/>
                </a:moveTo>
                <a:cubicBezTo>
                  <a:pt x="2422" y="1441"/>
                  <a:pt x="2394" y="1444"/>
                  <a:pt x="2375" y="1429"/>
                </a:cubicBezTo>
                <a:lnTo>
                  <a:pt x="1698" y="861"/>
                </a:lnTo>
                <a:lnTo>
                  <a:pt x="1336" y="1144"/>
                </a:lnTo>
                <a:cubicBezTo>
                  <a:pt x="1323" y="1154"/>
                  <a:pt x="1309" y="1160"/>
                  <a:pt x="1295" y="1161"/>
                </a:cubicBezTo>
                <a:cubicBezTo>
                  <a:pt x="1294" y="1161"/>
                  <a:pt x="1292" y="1161"/>
                  <a:pt x="1290" y="1161"/>
                </a:cubicBezTo>
                <a:cubicBezTo>
                  <a:pt x="1288" y="1161"/>
                  <a:pt x="1286" y="1161"/>
                  <a:pt x="1284" y="1161"/>
                </a:cubicBezTo>
                <a:cubicBezTo>
                  <a:pt x="1270" y="1160"/>
                  <a:pt x="1256" y="1154"/>
                  <a:pt x="1243" y="1144"/>
                </a:cubicBezTo>
                <a:lnTo>
                  <a:pt x="882" y="861"/>
                </a:lnTo>
                <a:lnTo>
                  <a:pt x="204" y="1429"/>
                </a:lnTo>
                <a:cubicBezTo>
                  <a:pt x="185" y="1444"/>
                  <a:pt x="157" y="1441"/>
                  <a:pt x="141" y="1422"/>
                </a:cubicBezTo>
                <a:lnTo>
                  <a:pt x="127" y="1406"/>
                </a:lnTo>
                <a:cubicBezTo>
                  <a:pt x="111" y="1386"/>
                  <a:pt x="113" y="1358"/>
                  <a:pt x="132" y="1343"/>
                </a:cubicBezTo>
                <a:lnTo>
                  <a:pt x="791" y="791"/>
                </a:lnTo>
                <a:lnTo>
                  <a:pt x="170" y="306"/>
                </a:lnTo>
                <a:cubicBezTo>
                  <a:pt x="143" y="285"/>
                  <a:pt x="132" y="251"/>
                  <a:pt x="148" y="231"/>
                </a:cubicBezTo>
                <a:lnTo>
                  <a:pt x="161" y="214"/>
                </a:lnTo>
                <a:cubicBezTo>
                  <a:pt x="177" y="194"/>
                  <a:pt x="212" y="196"/>
                  <a:pt x="239" y="217"/>
                </a:cubicBezTo>
                <a:lnTo>
                  <a:pt x="1290" y="1037"/>
                </a:lnTo>
                <a:lnTo>
                  <a:pt x="2339" y="217"/>
                </a:lnTo>
                <a:cubicBezTo>
                  <a:pt x="2368" y="196"/>
                  <a:pt x="2403" y="194"/>
                  <a:pt x="2418" y="214"/>
                </a:cubicBezTo>
                <a:lnTo>
                  <a:pt x="2431" y="231"/>
                </a:lnTo>
                <a:cubicBezTo>
                  <a:pt x="2447" y="251"/>
                  <a:pt x="2437" y="285"/>
                  <a:pt x="2409" y="306"/>
                </a:cubicBezTo>
                <a:lnTo>
                  <a:pt x="1789" y="791"/>
                </a:lnTo>
                <a:lnTo>
                  <a:pt x="2448" y="1343"/>
                </a:lnTo>
                <a:cubicBezTo>
                  <a:pt x="2466" y="1358"/>
                  <a:pt x="2468" y="1386"/>
                  <a:pt x="2452" y="1406"/>
                </a:cubicBezTo>
                <a:lnTo>
                  <a:pt x="2438" y="1422"/>
                </a:lnTo>
                <a:close/>
                <a:moveTo>
                  <a:pt x="284" y="0"/>
                </a:moveTo>
                <a:cubicBezTo>
                  <a:pt x="127" y="0"/>
                  <a:pt x="0" y="128"/>
                  <a:pt x="0" y="285"/>
                </a:cubicBezTo>
                <a:lnTo>
                  <a:pt x="0" y="1301"/>
                </a:lnTo>
                <a:cubicBezTo>
                  <a:pt x="0" y="1458"/>
                  <a:pt x="127" y="1585"/>
                  <a:pt x="284" y="1585"/>
                </a:cubicBezTo>
                <a:lnTo>
                  <a:pt x="2301" y="1585"/>
                </a:lnTo>
                <a:cubicBezTo>
                  <a:pt x="2458" y="1585"/>
                  <a:pt x="2585" y="1458"/>
                  <a:pt x="2585" y="1301"/>
                </a:cubicBezTo>
                <a:lnTo>
                  <a:pt x="2585" y="285"/>
                </a:lnTo>
                <a:cubicBezTo>
                  <a:pt x="2585" y="128"/>
                  <a:pt x="2458" y="0"/>
                  <a:pt x="2301" y="0"/>
                </a:cubicBezTo>
                <a:lnTo>
                  <a:pt x="284" y="0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7418" name="Freeform 16">
            <a:extLst>
              <a:ext uri="{FF2B5EF4-FFF2-40B4-BE49-F238E27FC236}">
                <a16:creationId xmlns:a16="http://schemas.microsoft.com/office/drawing/2014/main" id="{AA07CE7E-5495-804F-AB9C-9DA99FDEC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2575" y="5294313"/>
            <a:ext cx="801688" cy="801687"/>
          </a:xfrm>
          <a:custGeom>
            <a:avLst/>
            <a:gdLst>
              <a:gd name="T0" fmla="*/ 2147483646 w 2227"/>
              <a:gd name="T1" fmla="*/ 2147483646 h 2227"/>
              <a:gd name="T2" fmla="*/ 2147483646 w 2227"/>
              <a:gd name="T3" fmla="*/ 2147483646 h 2227"/>
              <a:gd name="T4" fmla="*/ 2147483646 w 2227"/>
              <a:gd name="T5" fmla="*/ 0 h 2227"/>
              <a:gd name="T6" fmla="*/ 2147483646 w 2227"/>
              <a:gd name="T7" fmla="*/ 2147483646 h 2227"/>
              <a:gd name="T8" fmla="*/ 2147483646 w 2227"/>
              <a:gd name="T9" fmla="*/ 2147483646 h 2227"/>
              <a:gd name="T10" fmla="*/ 2147483646 w 2227"/>
              <a:gd name="T11" fmla="*/ 2147483646 h 2227"/>
              <a:gd name="T12" fmla="*/ 2147483646 w 2227"/>
              <a:gd name="T13" fmla="*/ 2147483646 h 2227"/>
              <a:gd name="T14" fmla="*/ 0 w 2227"/>
              <a:gd name="T15" fmla="*/ 2147483646 h 2227"/>
              <a:gd name="T16" fmla="*/ 2147483646 w 2227"/>
              <a:gd name="T17" fmla="*/ 2147483646 h 2227"/>
              <a:gd name="T18" fmla="*/ 2147483646 w 2227"/>
              <a:gd name="T19" fmla="*/ 2147483646 h 2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27" h="2227">
                <a:moveTo>
                  <a:pt x="1177" y="1049"/>
                </a:moveTo>
                <a:lnTo>
                  <a:pt x="2226" y="1049"/>
                </a:lnTo>
                <a:cubicBezTo>
                  <a:pt x="2226" y="470"/>
                  <a:pt x="1756" y="0"/>
                  <a:pt x="1177" y="0"/>
                </a:cubicBezTo>
                <a:lnTo>
                  <a:pt x="1177" y="1049"/>
                </a:lnTo>
                <a:close/>
                <a:moveTo>
                  <a:pt x="1049" y="1177"/>
                </a:moveTo>
                <a:lnTo>
                  <a:pt x="2098" y="1177"/>
                </a:lnTo>
                <a:cubicBezTo>
                  <a:pt x="2098" y="1756"/>
                  <a:pt x="1628" y="2226"/>
                  <a:pt x="1049" y="2226"/>
                </a:cubicBezTo>
                <a:cubicBezTo>
                  <a:pt x="470" y="2226"/>
                  <a:pt x="0" y="1756"/>
                  <a:pt x="0" y="1177"/>
                </a:cubicBezTo>
                <a:cubicBezTo>
                  <a:pt x="0" y="597"/>
                  <a:pt x="470" y="128"/>
                  <a:pt x="1049" y="128"/>
                </a:cubicBezTo>
                <a:lnTo>
                  <a:pt x="1049" y="1177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7419" name="Прямоугольник 3">
            <a:extLst>
              <a:ext uri="{FF2B5EF4-FFF2-40B4-BE49-F238E27FC236}">
                <a16:creationId xmlns:a16="http://schemas.microsoft.com/office/drawing/2014/main" id="{2012CAEA-971E-FE4F-9F69-68845F1E1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3678" y="2859320"/>
            <a:ext cx="146546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000" b="1">
                <a:latin typeface="Montserrat" panose="02000505000000020004" pitchFamily="2" charset="77"/>
              </a:rPr>
              <a:t>Title A</a:t>
            </a:r>
            <a:endParaRPr lang="en-UA" altLang="en-UA" sz="3000">
              <a:latin typeface="Montserrat" panose="02000505000000020004" pitchFamily="2" charset="77"/>
            </a:endParaRPr>
          </a:p>
        </p:txBody>
      </p:sp>
      <p:sp>
        <p:nvSpPr>
          <p:cNvPr id="17420" name="Прямоугольник 4">
            <a:extLst>
              <a:ext uri="{FF2B5EF4-FFF2-40B4-BE49-F238E27FC236}">
                <a16:creationId xmlns:a16="http://schemas.microsoft.com/office/drawing/2014/main" id="{BFAA75E1-48D0-5C46-858C-719FBFE52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2" y="3397250"/>
            <a:ext cx="2433637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17421" name="Прямоугольник 5">
            <a:extLst>
              <a:ext uri="{FF2B5EF4-FFF2-40B4-BE49-F238E27FC236}">
                <a16:creationId xmlns:a16="http://schemas.microsoft.com/office/drawing/2014/main" id="{8D17B44C-9D91-314F-99A4-A5E9000EB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9988" y="5784850"/>
            <a:ext cx="1570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7422" name="Прямоугольник 6">
            <a:extLst>
              <a:ext uri="{FF2B5EF4-FFF2-40B4-BE49-F238E27FC236}">
                <a16:creationId xmlns:a16="http://schemas.microsoft.com/office/drawing/2014/main" id="{29CCCAA0-2B3F-6045-8142-270A83530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9142" y="6096000"/>
            <a:ext cx="925513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01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7423" name="Прямоугольник 24">
            <a:extLst>
              <a:ext uri="{FF2B5EF4-FFF2-40B4-BE49-F238E27FC236}">
                <a16:creationId xmlns:a16="http://schemas.microsoft.com/office/drawing/2014/main" id="{BA07BB15-A0C3-3A4B-A3F4-892503B9D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086" y="2114550"/>
            <a:ext cx="146546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000" b="1">
                <a:latin typeface="Montserrat" panose="02000505000000020004" pitchFamily="2" charset="77"/>
              </a:rPr>
              <a:t>Title B</a:t>
            </a:r>
            <a:endParaRPr lang="en-UA" altLang="en-UA" sz="3000">
              <a:latin typeface="Montserrat" panose="02000505000000020004" pitchFamily="2" charset="77"/>
            </a:endParaRPr>
          </a:p>
        </p:txBody>
      </p:sp>
      <p:sp>
        <p:nvSpPr>
          <p:cNvPr id="17424" name="Прямоугольник 25">
            <a:extLst>
              <a:ext uri="{FF2B5EF4-FFF2-40B4-BE49-F238E27FC236}">
                <a16:creationId xmlns:a16="http://schemas.microsoft.com/office/drawing/2014/main" id="{B84F06D9-0604-DE44-AD0E-74ED122E5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9890" y="2668548"/>
            <a:ext cx="243363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 dirty="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 dirty="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600" dirty="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17425" name="Прямоугольник 26">
            <a:extLst>
              <a:ext uri="{FF2B5EF4-FFF2-40B4-BE49-F238E27FC236}">
                <a16:creationId xmlns:a16="http://schemas.microsoft.com/office/drawing/2014/main" id="{5413591D-03F4-3B4E-8EC8-B1515DB6E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2" y="5033169"/>
            <a:ext cx="15700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7426" name="Прямоугольник 27">
            <a:extLst>
              <a:ext uri="{FF2B5EF4-FFF2-40B4-BE49-F238E27FC236}">
                <a16:creationId xmlns:a16="http://schemas.microsoft.com/office/drawing/2014/main" id="{FC6FB140-4082-E34A-A4A4-8D2F56293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2" y="5323681"/>
            <a:ext cx="10620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02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7427" name="Прямоугольник 32">
            <a:extLst>
              <a:ext uri="{FF2B5EF4-FFF2-40B4-BE49-F238E27FC236}">
                <a16:creationId xmlns:a16="http://schemas.microsoft.com/office/drawing/2014/main" id="{25EC3947-5414-324C-BD1E-037D168F3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66" y="1657325"/>
            <a:ext cx="1570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7428" name="Прямоугольник 33">
            <a:extLst>
              <a:ext uri="{FF2B5EF4-FFF2-40B4-BE49-F238E27FC236}">
                <a16:creationId xmlns:a16="http://schemas.microsoft.com/office/drawing/2014/main" id="{98D6CE28-91BF-1D44-9EFB-7420ABF3E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0" y="1955007"/>
            <a:ext cx="1065213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03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7429" name="Прямоугольник 34">
            <a:extLst>
              <a:ext uri="{FF2B5EF4-FFF2-40B4-BE49-F238E27FC236}">
                <a16:creationId xmlns:a16="http://schemas.microsoft.com/office/drawing/2014/main" id="{80029E27-E115-B645-A8D0-1FEB4B13F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5121" y="882631"/>
            <a:ext cx="1568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7430" name="Прямоугольник 35">
            <a:extLst>
              <a:ext uri="{FF2B5EF4-FFF2-40B4-BE49-F238E27FC236}">
                <a16:creationId xmlns:a16="http://schemas.microsoft.com/office/drawing/2014/main" id="{3C7B6FDB-0EC0-D947-BAEE-70EA7C7E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6777" y="1206286"/>
            <a:ext cx="11318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04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7431" name="Прямоугольник 36">
            <a:extLst>
              <a:ext uri="{FF2B5EF4-FFF2-40B4-BE49-F238E27FC236}">
                <a16:creationId xmlns:a16="http://schemas.microsoft.com/office/drawing/2014/main" id="{631FF523-A43D-CA44-ABD0-0C2784799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1961" y="4208463"/>
            <a:ext cx="145264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000" b="1">
                <a:latin typeface="Montserrat" panose="02000505000000020004" pitchFamily="2" charset="77"/>
              </a:rPr>
              <a:t>Title C</a:t>
            </a:r>
            <a:endParaRPr lang="en-UA" altLang="en-UA" sz="3000">
              <a:latin typeface="Montserrat" panose="02000505000000020004" pitchFamily="2" charset="77"/>
            </a:endParaRPr>
          </a:p>
        </p:txBody>
      </p:sp>
      <p:sp>
        <p:nvSpPr>
          <p:cNvPr id="17432" name="Прямоугольник 37">
            <a:extLst>
              <a:ext uri="{FF2B5EF4-FFF2-40B4-BE49-F238E27FC236}">
                <a16:creationId xmlns:a16="http://schemas.microsoft.com/office/drawing/2014/main" id="{4CB3D271-C510-B74F-970C-35E249044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6381" y="4742920"/>
            <a:ext cx="2433637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17433" name="Прямоугольник 38">
            <a:extLst>
              <a:ext uri="{FF2B5EF4-FFF2-40B4-BE49-F238E27FC236}">
                <a16:creationId xmlns:a16="http://schemas.microsoft.com/office/drawing/2014/main" id="{9F721F1D-4670-0841-BBFA-F2595F6C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8672" y="3397250"/>
            <a:ext cx="148790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000" b="1">
                <a:latin typeface="Montserrat" panose="02000505000000020004" pitchFamily="2" charset="77"/>
              </a:rPr>
              <a:t>Title D</a:t>
            </a:r>
            <a:endParaRPr lang="en-UA" altLang="en-UA" sz="3000">
              <a:latin typeface="Montserrat" panose="02000505000000020004" pitchFamily="2" charset="77"/>
            </a:endParaRPr>
          </a:p>
        </p:txBody>
      </p:sp>
      <p:sp>
        <p:nvSpPr>
          <p:cNvPr id="17434" name="Прямоугольник 39">
            <a:extLst>
              <a:ext uri="{FF2B5EF4-FFF2-40B4-BE49-F238E27FC236}">
                <a16:creationId xmlns:a16="http://schemas.microsoft.com/office/drawing/2014/main" id="{FA3775CA-FA89-0945-8A23-187CB8E3D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1167" y="3959892"/>
            <a:ext cx="243363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tur adipiscing elit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7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7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7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7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7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7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7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7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7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7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7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7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7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7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7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xit" presetSubtype="1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17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1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17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1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17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1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17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1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17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17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17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17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17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1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17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17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17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1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17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1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17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1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17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1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17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17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5" grpId="0" animBg="1"/>
      <p:bldP spid="17415" grpId="1" animBg="1"/>
      <p:bldP spid="17416" grpId="0" animBg="1"/>
      <p:bldP spid="17416" grpId="1" animBg="1"/>
      <p:bldP spid="17417" grpId="0" animBg="1"/>
      <p:bldP spid="17417" grpId="1" animBg="1"/>
      <p:bldP spid="17418" grpId="0" animBg="1"/>
      <p:bldP spid="17418" grpId="1" animBg="1"/>
      <p:bldP spid="17419" grpId="0"/>
      <p:bldP spid="17419" grpId="1"/>
      <p:bldP spid="17420" grpId="0"/>
      <p:bldP spid="17420" grpId="1"/>
      <p:bldP spid="17421" grpId="0"/>
      <p:bldP spid="17421" grpId="1"/>
      <p:bldP spid="17422" grpId="0"/>
      <p:bldP spid="17422" grpId="1"/>
      <p:bldP spid="17423" grpId="0"/>
      <p:bldP spid="17423" grpId="1"/>
      <p:bldP spid="17424" grpId="0"/>
      <p:bldP spid="17424" grpId="1"/>
      <p:bldP spid="17425" grpId="0"/>
      <p:bldP spid="17425" grpId="1"/>
      <p:bldP spid="17426" grpId="0"/>
      <p:bldP spid="17426" grpId="1"/>
      <p:bldP spid="17427" grpId="0"/>
      <p:bldP spid="17427" grpId="1"/>
      <p:bldP spid="17428" grpId="0"/>
      <p:bldP spid="17428" grpId="1"/>
      <p:bldP spid="17429" grpId="0"/>
      <p:bldP spid="17429" grpId="1"/>
      <p:bldP spid="17430" grpId="0"/>
      <p:bldP spid="17430" grpId="1"/>
      <p:bldP spid="17431" grpId="0"/>
      <p:bldP spid="17431" grpId="1"/>
      <p:bldP spid="17432" grpId="0"/>
      <p:bldP spid="17432" grpId="1"/>
      <p:bldP spid="17433" grpId="0"/>
      <p:bldP spid="17433" grpId="1"/>
      <p:bldP spid="17434" grpId="0"/>
      <p:bldP spid="17434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84" name="Freeform 12">
            <a:extLst>
              <a:ext uri="{FF2B5EF4-FFF2-40B4-BE49-F238E27FC236}">
                <a16:creationId xmlns:a16="http://schemas.microsoft.com/office/drawing/2014/main" id="{92BD43BE-D01D-2F4E-A087-E15E710B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663" y="4905375"/>
            <a:ext cx="1017587" cy="881063"/>
          </a:xfrm>
          <a:custGeom>
            <a:avLst/>
            <a:gdLst>
              <a:gd name="T0" fmla="*/ 2147483646 w 2826"/>
              <a:gd name="T1" fmla="*/ 2147483646 h 2449"/>
              <a:gd name="T2" fmla="*/ 2147483646 w 2826"/>
              <a:gd name="T3" fmla="*/ 2147483646 h 2449"/>
              <a:gd name="T4" fmla="*/ 2147483646 w 2826"/>
              <a:gd name="T5" fmla="*/ 2147483646 h 2449"/>
              <a:gd name="T6" fmla="*/ 2147483646 w 2826"/>
              <a:gd name="T7" fmla="*/ 2147483646 h 2449"/>
              <a:gd name="T8" fmla="*/ 2147483646 w 2826"/>
              <a:gd name="T9" fmla="*/ 2147483646 h 2449"/>
              <a:gd name="T10" fmla="*/ 0 w 2826"/>
              <a:gd name="T11" fmla="*/ 2147483646 h 2449"/>
              <a:gd name="T12" fmla="*/ 2147483646 w 2826"/>
              <a:gd name="T13" fmla="*/ 0 h 2449"/>
              <a:gd name="T14" fmla="*/ 2147483646 w 2826"/>
              <a:gd name="T15" fmla="*/ 2147483646 h 24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26" h="2449">
                <a:moveTo>
                  <a:pt x="294" y="2278"/>
                </a:moveTo>
                <a:lnTo>
                  <a:pt x="2531" y="2278"/>
                </a:lnTo>
                <a:lnTo>
                  <a:pt x="1412" y="340"/>
                </a:lnTo>
                <a:lnTo>
                  <a:pt x="294" y="2278"/>
                </a:lnTo>
                <a:close/>
                <a:moveTo>
                  <a:pt x="2825" y="2448"/>
                </a:moveTo>
                <a:lnTo>
                  <a:pt x="0" y="2448"/>
                </a:lnTo>
                <a:lnTo>
                  <a:pt x="1412" y="0"/>
                </a:lnTo>
                <a:lnTo>
                  <a:pt x="2825" y="2448"/>
                </a:lnTo>
                <a:close/>
              </a:path>
            </a:pathLst>
          </a:custGeom>
          <a:solidFill>
            <a:srgbClr val="FF17A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pic>
        <p:nvPicPr>
          <p:cNvPr id="54287" name="Picture 2">
            <a:extLst>
              <a:ext uri="{FF2B5EF4-FFF2-40B4-BE49-F238E27FC236}">
                <a16:creationId xmlns:a16="http://schemas.microsoft.com/office/drawing/2014/main" id="{DD5B2140-DF25-6C42-B59D-A1A406301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4654" y="2495828"/>
            <a:ext cx="9881092" cy="3237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Freeform 2">
            <a:extLst>
              <a:ext uri="{FF2B5EF4-FFF2-40B4-BE49-F238E27FC236}">
                <a16:creationId xmlns:a16="http://schemas.microsoft.com/office/drawing/2014/main" id="{2DFCFB9D-D7DE-6B48-85AB-8CDE99B97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5837238"/>
            <a:ext cx="531813" cy="531812"/>
          </a:xfrm>
          <a:custGeom>
            <a:avLst/>
            <a:gdLst>
              <a:gd name="T0" fmla="*/ 2147483646 w 1477"/>
              <a:gd name="T1" fmla="*/ 2147483646 h 1477"/>
              <a:gd name="T2" fmla="*/ 2147483646 w 1477"/>
              <a:gd name="T3" fmla="*/ 2147483646 h 1477"/>
              <a:gd name="T4" fmla="*/ 2147483646 w 1477"/>
              <a:gd name="T5" fmla="*/ 0 h 1477"/>
              <a:gd name="T6" fmla="*/ 2147483646 w 1477"/>
              <a:gd name="T7" fmla="*/ 0 h 1477"/>
              <a:gd name="T8" fmla="*/ 2147483646 w 1477"/>
              <a:gd name="T9" fmla="*/ 2147483646 h 1477"/>
              <a:gd name="T10" fmla="*/ 0 w 1477"/>
              <a:gd name="T11" fmla="*/ 2147483646 h 1477"/>
              <a:gd name="T12" fmla="*/ 0 w 1477"/>
              <a:gd name="T13" fmla="*/ 2147483646 h 1477"/>
              <a:gd name="T14" fmla="*/ 2147483646 w 1477"/>
              <a:gd name="T15" fmla="*/ 2147483646 h 1477"/>
              <a:gd name="T16" fmla="*/ 2147483646 w 1477"/>
              <a:gd name="T17" fmla="*/ 2147483646 h 1477"/>
              <a:gd name="T18" fmla="*/ 2147483646 w 1477"/>
              <a:gd name="T19" fmla="*/ 2147483646 h 1477"/>
              <a:gd name="T20" fmla="*/ 2147483646 w 1477"/>
              <a:gd name="T21" fmla="*/ 2147483646 h 1477"/>
              <a:gd name="T22" fmla="*/ 2147483646 w 1477"/>
              <a:gd name="T23" fmla="*/ 2147483646 h 1477"/>
              <a:gd name="T24" fmla="*/ 2147483646 w 1477"/>
              <a:gd name="T25" fmla="*/ 2147483646 h 14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7" h="1477">
                <a:moveTo>
                  <a:pt x="1476" y="680"/>
                </a:moveTo>
                <a:lnTo>
                  <a:pt x="797" y="680"/>
                </a:lnTo>
                <a:lnTo>
                  <a:pt x="797" y="0"/>
                </a:lnTo>
                <a:lnTo>
                  <a:pt x="680" y="0"/>
                </a:lnTo>
                <a:lnTo>
                  <a:pt x="680" y="680"/>
                </a:lnTo>
                <a:lnTo>
                  <a:pt x="0" y="680"/>
                </a:lnTo>
                <a:lnTo>
                  <a:pt x="0" y="796"/>
                </a:lnTo>
                <a:lnTo>
                  <a:pt x="680" y="796"/>
                </a:lnTo>
                <a:lnTo>
                  <a:pt x="680" y="1476"/>
                </a:lnTo>
                <a:lnTo>
                  <a:pt x="797" y="1476"/>
                </a:lnTo>
                <a:lnTo>
                  <a:pt x="797" y="796"/>
                </a:lnTo>
                <a:lnTo>
                  <a:pt x="1476" y="796"/>
                </a:lnTo>
                <a:lnTo>
                  <a:pt x="1476" y="680"/>
                </a:lnTo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75" name="Freeform 3">
            <a:extLst>
              <a:ext uri="{FF2B5EF4-FFF2-40B4-BE49-F238E27FC236}">
                <a16:creationId xmlns:a16="http://schemas.microsoft.com/office/drawing/2014/main" id="{C55EFFE9-1F71-1146-BB44-D68FE38A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2713" y="5635625"/>
            <a:ext cx="627062" cy="627063"/>
          </a:xfrm>
          <a:custGeom>
            <a:avLst/>
            <a:gdLst>
              <a:gd name="T0" fmla="*/ 2147483646 w 1743"/>
              <a:gd name="T1" fmla="*/ 2147483646 h 1742"/>
              <a:gd name="T2" fmla="*/ 2147483646 w 1743"/>
              <a:gd name="T3" fmla="*/ 2147483646 h 1742"/>
              <a:gd name="T4" fmla="*/ 2147483646 w 1743"/>
              <a:gd name="T5" fmla="*/ 0 h 1742"/>
              <a:gd name="T6" fmla="*/ 2147483646 w 1743"/>
              <a:gd name="T7" fmla="*/ 0 h 1742"/>
              <a:gd name="T8" fmla="*/ 2147483646 w 1743"/>
              <a:gd name="T9" fmla="*/ 2147483646 h 1742"/>
              <a:gd name="T10" fmla="*/ 0 w 1743"/>
              <a:gd name="T11" fmla="*/ 2147483646 h 1742"/>
              <a:gd name="T12" fmla="*/ 0 w 1743"/>
              <a:gd name="T13" fmla="*/ 2147483646 h 1742"/>
              <a:gd name="T14" fmla="*/ 2147483646 w 1743"/>
              <a:gd name="T15" fmla="*/ 2147483646 h 1742"/>
              <a:gd name="T16" fmla="*/ 2147483646 w 1743"/>
              <a:gd name="T17" fmla="*/ 2147483646 h 1742"/>
              <a:gd name="T18" fmla="*/ 2147483646 w 1743"/>
              <a:gd name="T19" fmla="*/ 2147483646 h 1742"/>
              <a:gd name="T20" fmla="*/ 2147483646 w 1743"/>
              <a:gd name="T21" fmla="*/ 2147483646 h 1742"/>
              <a:gd name="T22" fmla="*/ 2147483646 w 1743"/>
              <a:gd name="T23" fmla="*/ 2147483646 h 1742"/>
              <a:gd name="T24" fmla="*/ 2147483646 w 1743"/>
              <a:gd name="T25" fmla="*/ 2147483646 h 17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43" h="1742">
                <a:moveTo>
                  <a:pt x="1742" y="802"/>
                </a:moveTo>
                <a:lnTo>
                  <a:pt x="940" y="802"/>
                </a:lnTo>
                <a:lnTo>
                  <a:pt x="940" y="0"/>
                </a:lnTo>
                <a:lnTo>
                  <a:pt x="802" y="0"/>
                </a:lnTo>
                <a:lnTo>
                  <a:pt x="802" y="802"/>
                </a:lnTo>
                <a:lnTo>
                  <a:pt x="0" y="802"/>
                </a:lnTo>
                <a:lnTo>
                  <a:pt x="0" y="939"/>
                </a:lnTo>
                <a:lnTo>
                  <a:pt x="802" y="939"/>
                </a:lnTo>
                <a:lnTo>
                  <a:pt x="802" y="1741"/>
                </a:lnTo>
                <a:lnTo>
                  <a:pt x="940" y="1741"/>
                </a:lnTo>
                <a:lnTo>
                  <a:pt x="940" y="939"/>
                </a:lnTo>
                <a:lnTo>
                  <a:pt x="1742" y="939"/>
                </a:lnTo>
                <a:lnTo>
                  <a:pt x="1742" y="802"/>
                </a:lnTo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76" name="Freeform 4">
            <a:extLst>
              <a:ext uri="{FF2B5EF4-FFF2-40B4-BE49-F238E27FC236}">
                <a16:creationId xmlns:a16="http://schemas.microsoft.com/office/drawing/2014/main" id="{EEE07C20-4B99-8B47-94E0-39B031673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6525" y="1492250"/>
            <a:ext cx="304800" cy="304800"/>
          </a:xfrm>
          <a:custGeom>
            <a:avLst/>
            <a:gdLst>
              <a:gd name="T0" fmla="*/ 2147483646 w 846"/>
              <a:gd name="T1" fmla="*/ 2147483646 h 846"/>
              <a:gd name="T2" fmla="*/ 2147483646 w 846"/>
              <a:gd name="T3" fmla="*/ 2147483646 h 846"/>
              <a:gd name="T4" fmla="*/ 2147483646 w 846"/>
              <a:gd name="T5" fmla="*/ 0 h 846"/>
              <a:gd name="T6" fmla="*/ 2147483646 w 846"/>
              <a:gd name="T7" fmla="*/ 0 h 846"/>
              <a:gd name="T8" fmla="*/ 2147483646 w 846"/>
              <a:gd name="T9" fmla="*/ 2147483646 h 846"/>
              <a:gd name="T10" fmla="*/ 0 w 846"/>
              <a:gd name="T11" fmla="*/ 2147483646 h 846"/>
              <a:gd name="T12" fmla="*/ 0 w 846"/>
              <a:gd name="T13" fmla="*/ 2147483646 h 846"/>
              <a:gd name="T14" fmla="*/ 2147483646 w 846"/>
              <a:gd name="T15" fmla="*/ 2147483646 h 846"/>
              <a:gd name="T16" fmla="*/ 2147483646 w 846"/>
              <a:gd name="T17" fmla="*/ 2147483646 h 846"/>
              <a:gd name="T18" fmla="*/ 2147483646 w 846"/>
              <a:gd name="T19" fmla="*/ 2147483646 h 846"/>
              <a:gd name="T20" fmla="*/ 2147483646 w 846"/>
              <a:gd name="T21" fmla="*/ 2147483646 h 846"/>
              <a:gd name="T22" fmla="*/ 2147483646 w 846"/>
              <a:gd name="T23" fmla="*/ 2147483646 h 846"/>
              <a:gd name="T24" fmla="*/ 2147483646 w 846"/>
              <a:gd name="T25" fmla="*/ 2147483646 h 8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6" h="846">
                <a:moveTo>
                  <a:pt x="845" y="389"/>
                </a:moveTo>
                <a:lnTo>
                  <a:pt x="456" y="389"/>
                </a:lnTo>
                <a:lnTo>
                  <a:pt x="456" y="0"/>
                </a:lnTo>
                <a:lnTo>
                  <a:pt x="389" y="0"/>
                </a:lnTo>
                <a:lnTo>
                  <a:pt x="389" y="389"/>
                </a:lnTo>
                <a:lnTo>
                  <a:pt x="0" y="389"/>
                </a:lnTo>
                <a:lnTo>
                  <a:pt x="0" y="456"/>
                </a:lnTo>
                <a:lnTo>
                  <a:pt x="389" y="456"/>
                </a:lnTo>
                <a:lnTo>
                  <a:pt x="389" y="845"/>
                </a:lnTo>
                <a:lnTo>
                  <a:pt x="456" y="845"/>
                </a:lnTo>
                <a:lnTo>
                  <a:pt x="456" y="456"/>
                </a:lnTo>
                <a:lnTo>
                  <a:pt x="845" y="456"/>
                </a:lnTo>
                <a:lnTo>
                  <a:pt x="845" y="389"/>
                </a:ln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77" name="Freeform 5">
            <a:extLst>
              <a:ext uri="{FF2B5EF4-FFF2-40B4-BE49-F238E27FC236}">
                <a16:creationId xmlns:a16="http://schemas.microsoft.com/office/drawing/2014/main" id="{FBC7F84B-2013-4945-AC40-E034A42C7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4288" y="6313488"/>
            <a:ext cx="447675" cy="447675"/>
          </a:xfrm>
          <a:custGeom>
            <a:avLst/>
            <a:gdLst>
              <a:gd name="T0" fmla="*/ 2147483646 w 1242"/>
              <a:gd name="T1" fmla="*/ 2147483646 h 1242"/>
              <a:gd name="T2" fmla="*/ 2147483646 w 1242"/>
              <a:gd name="T3" fmla="*/ 2147483646 h 1242"/>
              <a:gd name="T4" fmla="*/ 2147483646 w 1242"/>
              <a:gd name="T5" fmla="*/ 2147483646 h 1242"/>
              <a:gd name="T6" fmla="*/ 2147483646 w 1242"/>
              <a:gd name="T7" fmla="*/ 2147483646 h 1242"/>
              <a:gd name="T8" fmla="*/ 2147483646 w 1242"/>
              <a:gd name="T9" fmla="*/ 2147483646 h 1242"/>
              <a:gd name="T10" fmla="*/ 2147483646 w 1242"/>
              <a:gd name="T11" fmla="*/ 2147483646 h 1242"/>
              <a:gd name="T12" fmla="*/ 0 w 1242"/>
              <a:gd name="T13" fmla="*/ 2147483646 h 1242"/>
              <a:gd name="T14" fmla="*/ 0 w 1242"/>
              <a:gd name="T15" fmla="*/ 0 h 1242"/>
              <a:gd name="T16" fmla="*/ 2147483646 w 1242"/>
              <a:gd name="T17" fmla="*/ 0 h 1242"/>
              <a:gd name="T18" fmla="*/ 2147483646 w 1242"/>
              <a:gd name="T19" fmla="*/ 2147483646 h 12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42" h="1242">
                <a:moveTo>
                  <a:pt x="91" y="1150"/>
                </a:moveTo>
                <a:lnTo>
                  <a:pt x="1150" y="1150"/>
                </a:lnTo>
                <a:lnTo>
                  <a:pt x="1150" y="91"/>
                </a:lnTo>
                <a:lnTo>
                  <a:pt x="91" y="91"/>
                </a:lnTo>
                <a:lnTo>
                  <a:pt x="91" y="1150"/>
                </a:lnTo>
                <a:close/>
                <a:moveTo>
                  <a:pt x="1241" y="1241"/>
                </a:moveTo>
                <a:lnTo>
                  <a:pt x="0" y="1241"/>
                </a:lnTo>
                <a:lnTo>
                  <a:pt x="0" y="0"/>
                </a:lnTo>
                <a:lnTo>
                  <a:pt x="1241" y="0"/>
                </a:lnTo>
                <a:lnTo>
                  <a:pt x="1241" y="1241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78" name="Freeform 6">
            <a:extLst>
              <a:ext uri="{FF2B5EF4-FFF2-40B4-BE49-F238E27FC236}">
                <a16:creationId xmlns:a16="http://schemas.microsoft.com/office/drawing/2014/main" id="{A76A2BCB-1CAB-E344-B0DD-63C993DDC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4471988"/>
            <a:ext cx="414337" cy="414337"/>
          </a:xfrm>
          <a:custGeom>
            <a:avLst/>
            <a:gdLst>
              <a:gd name="T0" fmla="*/ 2147483646 w 1153"/>
              <a:gd name="T1" fmla="*/ 2147483646 h 1153"/>
              <a:gd name="T2" fmla="*/ 2147483646 w 1153"/>
              <a:gd name="T3" fmla="*/ 2147483646 h 1153"/>
              <a:gd name="T4" fmla="*/ 2147483646 w 1153"/>
              <a:gd name="T5" fmla="*/ 2147483646 h 1153"/>
              <a:gd name="T6" fmla="*/ 2147483646 w 1153"/>
              <a:gd name="T7" fmla="*/ 2147483646 h 1153"/>
              <a:gd name="T8" fmla="*/ 2147483646 w 1153"/>
              <a:gd name="T9" fmla="*/ 2147483646 h 1153"/>
              <a:gd name="T10" fmla="*/ 2147483646 w 1153"/>
              <a:gd name="T11" fmla="*/ 2147483646 h 1153"/>
              <a:gd name="T12" fmla="*/ 0 w 1153"/>
              <a:gd name="T13" fmla="*/ 2147483646 h 1153"/>
              <a:gd name="T14" fmla="*/ 0 w 1153"/>
              <a:gd name="T15" fmla="*/ 0 h 1153"/>
              <a:gd name="T16" fmla="*/ 2147483646 w 1153"/>
              <a:gd name="T17" fmla="*/ 0 h 1153"/>
              <a:gd name="T18" fmla="*/ 2147483646 w 1153"/>
              <a:gd name="T19" fmla="*/ 2147483646 h 11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53" h="1153">
                <a:moveTo>
                  <a:pt x="84" y="1068"/>
                </a:moveTo>
                <a:lnTo>
                  <a:pt x="1067" y="1068"/>
                </a:lnTo>
                <a:lnTo>
                  <a:pt x="1067" y="85"/>
                </a:lnTo>
                <a:lnTo>
                  <a:pt x="84" y="85"/>
                </a:lnTo>
                <a:lnTo>
                  <a:pt x="84" y="1068"/>
                </a:lnTo>
                <a:close/>
                <a:moveTo>
                  <a:pt x="1152" y="1152"/>
                </a:moveTo>
                <a:lnTo>
                  <a:pt x="0" y="1152"/>
                </a:lnTo>
                <a:lnTo>
                  <a:pt x="0" y="0"/>
                </a:lnTo>
                <a:lnTo>
                  <a:pt x="1152" y="0"/>
                </a:lnTo>
                <a:lnTo>
                  <a:pt x="1152" y="1152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79" name="Freeform 8">
            <a:extLst>
              <a:ext uri="{FF2B5EF4-FFF2-40B4-BE49-F238E27FC236}">
                <a16:creationId xmlns:a16="http://schemas.microsoft.com/office/drawing/2014/main" id="{A0DBB6A6-759F-BB4C-8929-92C2D69D0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9363" y="1982788"/>
            <a:ext cx="454025" cy="454025"/>
          </a:xfrm>
          <a:custGeom>
            <a:avLst/>
            <a:gdLst>
              <a:gd name="T0" fmla="*/ 2147483646 w 1261"/>
              <a:gd name="T1" fmla="*/ 2147483646 h 1261"/>
              <a:gd name="T2" fmla="*/ 2147483646 w 1261"/>
              <a:gd name="T3" fmla="*/ 2147483646 h 1261"/>
              <a:gd name="T4" fmla="*/ 2147483646 w 1261"/>
              <a:gd name="T5" fmla="*/ 2147483646 h 1261"/>
              <a:gd name="T6" fmla="*/ 2147483646 w 1261"/>
              <a:gd name="T7" fmla="*/ 2147483646 h 1261"/>
              <a:gd name="T8" fmla="*/ 2147483646 w 1261"/>
              <a:gd name="T9" fmla="*/ 2147483646 h 1261"/>
              <a:gd name="T10" fmla="*/ 0 w 1261"/>
              <a:gd name="T11" fmla="*/ 2147483646 h 1261"/>
              <a:gd name="T12" fmla="*/ 2147483646 w 1261"/>
              <a:gd name="T13" fmla="*/ 0 h 1261"/>
              <a:gd name="T14" fmla="*/ 2147483646 w 1261"/>
              <a:gd name="T15" fmla="*/ 2147483646 h 1261"/>
              <a:gd name="T16" fmla="*/ 2147483646 w 1261"/>
              <a:gd name="T17" fmla="*/ 2147483646 h 1261"/>
              <a:gd name="T18" fmla="*/ 0 w 1261"/>
              <a:gd name="T19" fmla="*/ 2147483646 h 12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61" h="1261">
                <a:moveTo>
                  <a:pt x="88" y="630"/>
                </a:moveTo>
                <a:cubicBezTo>
                  <a:pt x="88" y="929"/>
                  <a:pt x="331" y="1172"/>
                  <a:pt x="630" y="1172"/>
                </a:cubicBezTo>
                <a:cubicBezTo>
                  <a:pt x="929" y="1172"/>
                  <a:pt x="1172" y="929"/>
                  <a:pt x="1172" y="630"/>
                </a:cubicBezTo>
                <a:cubicBezTo>
                  <a:pt x="1172" y="331"/>
                  <a:pt x="929" y="88"/>
                  <a:pt x="630" y="88"/>
                </a:cubicBezTo>
                <a:cubicBezTo>
                  <a:pt x="331" y="88"/>
                  <a:pt x="88" y="331"/>
                  <a:pt x="88" y="630"/>
                </a:cubicBezTo>
                <a:close/>
                <a:moveTo>
                  <a:pt x="0" y="630"/>
                </a:moveTo>
                <a:cubicBezTo>
                  <a:pt x="0" y="283"/>
                  <a:pt x="283" y="0"/>
                  <a:pt x="630" y="0"/>
                </a:cubicBezTo>
                <a:cubicBezTo>
                  <a:pt x="977" y="0"/>
                  <a:pt x="1260" y="283"/>
                  <a:pt x="1260" y="630"/>
                </a:cubicBezTo>
                <a:cubicBezTo>
                  <a:pt x="1260" y="977"/>
                  <a:pt x="977" y="1260"/>
                  <a:pt x="630" y="1260"/>
                </a:cubicBezTo>
                <a:cubicBezTo>
                  <a:pt x="283" y="1260"/>
                  <a:pt x="0" y="977"/>
                  <a:pt x="0" y="630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80" name="Freeform 9">
            <a:extLst>
              <a:ext uri="{FF2B5EF4-FFF2-40B4-BE49-F238E27FC236}">
                <a16:creationId xmlns:a16="http://schemas.microsoft.com/office/drawing/2014/main" id="{CD882A43-986F-D54C-8107-E810579FB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800" y="7121525"/>
            <a:ext cx="320675" cy="320675"/>
          </a:xfrm>
          <a:custGeom>
            <a:avLst/>
            <a:gdLst>
              <a:gd name="T0" fmla="*/ 2147483646 w 890"/>
              <a:gd name="T1" fmla="*/ 2147483646 h 889"/>
              <a:gd name="T2" fmla="*/ 2147483646 w 890"/>
              <a:gd name="T3" fmla="*/ 2147483646 h 889"/>
              <a:gd name="T4" fmla="*/ 2147483646 w 890"/>
              <a:gd name="T5" fmla="*/ 2147483646 h 889"/>
              <a:gd name="T6" fmla="*/ 2147483646 w 890"/>
              <a:gd name="T7" fmla="*/ 2147483646 h 889"/>
              <a:gd name="T8" fmla="*/ 2147483646 w 890"/>
              <a:gd name="T9" fmla="*/ 2147483646 h 889"/>
              <a:gd name="T10" fmla="*/ 0 w 890"/>
              <a:gd name="T11" fmla="*/ 2147483646 h 889"/>
              <a:gd name="T12" fmla="*/ 2147483646 w 890"/>
              <a:gd name="T13" fmla="*/ 0 h 889"/>
              <a:gd name="T14" fmla="*/ 2147483646 w 890"/>
              <a:gd name="T15" fmla="*/ 2147483646 h 889"/>
              <a:gd name="T16" fmla="*/ 2147483646 w 890"/>
              <a:gd name="T17" fmla="*/ 2147483646 h 889"/>
              <a:gd name="T18" fmla="*/ 0 w 890"/>
              <a:gd name="T19" fmla="*/ 2147483646 h 88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90" h="889">
                <a:moveTo>
                  <a:pt x="62" y="444"/>
                </a:moveTo>
                <a:cubicBezTo>
                  <a:pt x="62" y="655"/>
                  <a:pt x="233" y="826"/>
                  <a:pt x="444" y="826"/>
                </a:cubicBezTo>
                <a:cubicBezTo>
                  <a:pt x="654" y="826"/>
                  <a:pt x="827" y="655"/>
                  <a:pt x="827" y="444"/>
                </a:cubicBezTo>
                <a:cubicBezTo>
                  <a:pt x="827" y="233"/>
                  <a:pt x="654" y="62"/>
                  <a:pt x="444" y="62"/>
                </a:cubicBezTo>
                <a:cubicBezTo>
                  <a:pt x="233" y="62"/>
                  <a:pt x="62" y="233"/>
                  <a:pt x="62" y="444"/>
                </a:cubicBezTo>
                <a:close/>
                <a:moveTo>
                  <a:pt x="0" y="444"/>
                </a:moveTo>
                <a:cubicBezTo>
                  <a:pt x="0" y="199"/>
                  <a:pt x="199" y="0"/>
                  <a:pt x="444" y="0"/>
                </a:cubicBezTo>
                <a:cubicBezTo>
                  <a:pt x="688" y="0"/>
                  <a:pt x="889" y="199"/>
                  <a:pt x="889" y="444"/>
                </a:cubicBezTo>
                <a:cubicBezTo>
                  <a:pt x="889" y="689"/>
                  <a:pt x="688" y="888"/>
                  <a:pt x="444" y="888"/>
                </a:cubicBezTo>
                <a:cubicBezTo>
                  <a:pt x="199" y="888"/>
                  <a:pt x="0" y="689"/>
                  <a:pt x="0" y="444"/>
                </a:cubicBez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81" name="Freeform 10">
            <a:extLst>
              <a:ext uri="{FF2B5EF4-FFF2-40B4-BE49-F238E27FC236}">
                <a16:creationId xmlns:a16="http://schemas.microsoft.com/office/drawing/2014/main" id="{A69E338F-64A6-7943-A063-D039B7F06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0" y="1193800"/>
            <a:ext cx="619125" cy="534988"/>
          </a:xfrm>
          <a:custGeom>
            <a:avLst/>
            <a:gdLst>
              <a:gd name="T0" fmla="*/ 2147483646 w 1718"/>
              <a:gd name="T1" fmla="*/ 2147483646 h 1488"/>
              <a:gd name="T2" fmla="*/ 2147483646 w 1718"/>
              <a:gd name="T3" fmla="*/ 2147483646 h 1488"/>
              <a:gd name="T4" fmla="*/ 2147483646 w 1718"/>
              <a:gd name="T5" fmla="*/ 2147483646 h 1488"/>
              <a:gd name="T6" fmla="*/ 2147483646 w 1718"/>
              <a:gd name="T7" fmla="*/ 2147483646 h 1488"/>
              <a:gd name="T8" fmla="*/ 2147483646 w 1718"/>
              <a:gd name="T9" fmla="*/ 2147483646 h 1488"/>
              <a:gd name="T10" fmla="*/ 0 w 1718"/>
              <a:gd name="T11" fmla="*/ 2147483646 h 1488"/>
              <a:gd name="T12" fmla="*/ 2147483646 w 1718"/>
              <a:gd name="T13" fmla="*/ 0 h 1488"/>
              <a:gd name="T14" fmla="*/ 2147483646 w 1718"/>
              <a:gd name="T15" fmla="*/ 2147483646 h 14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18" h="1488">
                <a:moveTo>
                  <a:pt x="179" y="1383"/>
                </a:moveTo>
                <a:lnTo>
                  <a:pt x="1538" y="1383"/>
                </a:lnTo>
                <a:lnTo>
                  <a:pt x="858" y="206"/>
                </a:lnTo>
                <a:lnTo>
                  <a:pt x="179" y="1383"/>
                </a:lnTo>
                <a:close/>
                <a:moveTo>
                  <a:pt x="1717" y="1487"/>
                </a:moveTo>
                <a:lnTo>
                  <a:pt x="0" y="1487"/>
                </a:lnTo>
                <a:lnTo>
                  <a:pt x="858" y="0"/>
                </a:lnTo>
                <a:lnTo>
                  <a:pt x="1717" y="1487"/>
                </a:lnTo>
                <a:close/>
              </a:path>
            </a:pathLst>
          </a:custGeom>
          <a:solidFill>
            <a:srgbClr val="48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82" name="Freeform 11">
            <a:extLst>
              <a:ext uri="{FF2B5EF4-FFF2-40B4-BE49-F238E27FC236}">
                <a16:creationId xmlns:a16="http://schemas.microsoft.com/office/drawing/2014/main" id="{09AE5E2F-F87C-2A41-BE18-135AAEFBA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1536700"/>
            <a:ext cx="493712" cy="427038"/>
          </a:xfrm>
          <a:custGeom>
            <a:avLst/>
            <a:gdLst>
              <a:gd name="T0" fmla="*/ 2147483646 w 1371"/>
              <a:gd name="T1" fmla="*/ 2147483646 h 1187"/>
              <a:gd name="T2" fmla="*/ 2147483646 w 1371"/>
              <a:gd name="T3" fmla="*/ 2147483646 h 1187"/>
              <a:gd name="T4" fmla="*/ 2147483646 w 1371"/>
              <a:gd name="T5" fmla="*/ 2147483646 h 1187"/>
              <a:gd name="T6" fmla="*/ 2147483646 w 1371"/>
              <a:gd name="T7" fmla="*/ 2147483646 h 1187"/>
              <a:gd name="T8" fmla="*/ 2147483646 w 1371"/>
              <a:gd name="T9" fmla="*/ 2147483646 h 1187"/>
              <a:gd name="T10" fmla="*/ 0 w 1371"/>
              <a:gd name="T11" fmla="*/ 2147483646 h 1187"/>
              <a:gd name="T12" fmla="*/ 2147483646 w 1371"/>
              <a:gd name="T13" fmla="*/ 0 h 1187"/>
              <a:gd name="T14" fmla="*/ 2147483646 w 1371"/>
              <a:gd name="T15" fmla="*/ 2147483646 h 11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71" h="1187">
                <a:moveTo>
                  <a:pt x="143" y="1104"/>
                </a:moveTo>
                <a:lnTo>
                  <a:pt x="1228" y="1104"/>
                </a:lnTo>
                <a:lnTo>
                  <a:pt x="685" y="164"/>
                </a:lnTo>
                <a:lnTo>
                  <a:pt x="143" y="1104"/>
                </a:lnTo>
                <a:close/>
                <a:moveTo>
                  <a:pt x="1370" y="1186"/>
                </a:moveTo>
                <a:lnTo>
                  <a:pt x="0" y="1186"/>
                </a:lnTo>
                <a:lnTo>
                  <a:pt x="685" y="0"/>
                </a:lnTo>
                <a:lnTo>
                  <a:pt x="1370" y="1186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54285" name="Прямоугольник 5">
            <a:extLst>
              <a:ext uri="{FF2B5EF4-FFF2-40B4-BE49-F238E27FC236}">
                <a16:creationId xmlns:a16="http://schemas.microsoft.com/office/drawing/2014/main" id="{34637075-B50D-9141-8B16-1931C5113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514725"/>
            <a:ext cx="63722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 dirty="0">
                <a:latin typeface="Montserrat Black" panose="02000505000000020004" pitchFamily="2" charset="77"/>
              </a:rPr>
              <a:t>THANK YOU!</a:t>
            </a:r>
          </a:p>
        </p:txBody>
      </p:sp>
      <p:sp>
        <p:nvSpPr>
          <p:cNvPr id="54286" name="Freeform 7">
            <a:extLst>
              <a:ext uri="{FF2B5EF4-FFF2-40B4-BE49-F238E27FC236}">
                <a16:creationId xmlns:a16="http://schemas.microsoft.com/office/drawing/2014/main" id="{82398C0B-9875-7644-972D-08EF2A436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0" y="2284413"/>
            <a:ext cx="609600" cy="609600"/>
          </a:xfrm>
          <a:custGeom>
            <a:avLst/>
            <a:gdLst>
              <a:gd name="T0" fmla="*/ 2147483646 w 1693"/>
              <a:gd name="T1" fmla="*/ 2147483646 h 1693"/>
              <a:gd name="T2" fmla="*/ 2147483646 w 1693"/>
              <a:gd name="T3" fmla="*/ 2147483646 h 1693"/>
              <a:gd name="T4" fmla="*/ 2147483646 w 1693"/>
              <a:gd name="T5" fmla="*/ 2147483646 h 1693"/>
              <a:gd name="T6" fmla="*/ 2147483646 w 1693"/>
              <a:gd name="T7" fmla="*/ 2147483646 h 1693"/>
              <a:gd name="T8" fmla="*/ 2147483646 w 1693"/>
              <a:gd name="T9" fmla="*/ 2147483646 h 1693"/>
              <a:gd name="T10" fmla="*/ 0 w 1693"/>
              <a:gd name="T11" fmla="*/ 2147483646 h 1693"/>
              <a:gd name="T12" fmla="*/ 2147483646 w 1693"/>
              <a:gd name="T13" fmla="*/ 0 h 1693"/>
              <a:gd name="T14" fmla="*/ 2147483646 w 1693"/>
              <a:gd name="T15" fmla="*/ 2147483646 h 1693"/>
              <a:gd name="T16" fmla="*/ 2147483646 w 1693"/>
              <a:gd name="T17" fmla="*/ 2147483646 h 1693"/>
              <a:gd name="T18" fmla="*/ 0 w 1693"/>
              <a:gd name="T19" fmla="*/ 2147483646 h 16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93" h="1693">
                <a:moveTo>
                  <a:pt x="118" y="846"/>
                </a:moveTo>
                <a:cubicBezTo>
                  <a:pt x="118" y="1247"/>
                  <a:pt x="444" y="1574"/>
                  <a:pt x="846" y="1574"/>
                </a:cubicBezTo>
                <a:cubicBezTo>
                  <a:pt x="1247" y="1574"/>
                  <a:pt x="1574" y="1247"/>
                  <a:pt x="1574" y="846"/>
                </a:cubicBezTo>
                <a:cubicBezTo>
                  <a:pt x="1574" y="444"/>
                  <a:pt x="1247" y="118"/>
                  <a:pt x="846" y="118"/>
                </a:cubicBezTo>
                <a:cubicBezTo>
                  <a:pt x="444" y="118"/>
                  <a:pt x="118" y="444"/>
                  <a:pt x="118" y="846"/>
                </a:cubicBezTo>
                <a:close/>
                <a:moveTo>
                  <a:pt x="0" y="846"/>
                </a:moveTo>
                <a:cubicBezTo>
                  <a:pt x="0" y="379"/>
                  <a:pt x="379" y="0"/>
                  <a:pt x="846" y="0"/>
                </a:cubicBezTo>
                <a:cubicBezTo>
                  <a:pt x="1312" y="0"/>
                  <a:pt x="1692" y="379"/>
                  <a:pt x="1692" y="846"/>
                </a:cubicBezTo>
                <a:cubicBezTo>
                  <a:pt x="1692" y="1312"/>
                  <a:pt x="1312" y="1692"/>
                  <a:pt x="846" y="1692"/>
                </a:cubicBezTo>
                <a:cubicBezTo>
                  <a:pt x="379" y="1692"/>
                  <a:pt x="0" y="1312"/>
                  <a:pt x="0" y="846"/>
                </a:cubicBez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500" fill="hold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500" fill="hold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500" fill="hold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500" fill="hold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54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2" presetClass="exit" presetSubtype="4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9" dur="750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3" dur="750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5" dur="750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9" dur="750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284" grpId="0" animBg="1"/>
          <p:bldP spid="54284" grpId="1" animBg="1"/>
          <p:bldP spid="54274" grpId="0" animBg="1"/>
          <p:bldP spid="54274" grpId="1" animBg="1"/>
          <p:bldP spid="54275" grpId="0" animBg="1"/>
          <p:bldP spid="54275" grpId="1" animBg="1"/>
          <p:bldP spid="54276" grpId="0" animBg="1"/>
          <p:bldP spid="54276" grpId="1" animBg="1"/>
          <p:bldP spid="54277" grpId="0" animBg="1"/>
          <p:bldP spid="54277" grpId="1" animBg="1"/>
          <p:bldP spid="54278" grpId="0" animBg="1"/>
          <p:bldP spid="54278" grpId="1" animBg="1"/>
          <p:bldP spid="54279" grpId="0" animBg="1"/>
          <p:bldP spid="54279" grpId="1" animBg="1"/>
          <p:bldP spid="54280" grpId="0" animBg="1"/>
          <p:bldP spid="54280" grpId="1" animBg="1"/>
          <p:bldP spid="54281" grpId="0" animBg="1"/>
          <p:bldP spid="54281" grpId="1" animBg="1"/>
          <p:bldP spid="54282" grpId="0" animBg="1"/>
          <p:bldP spid="54282" grpId="1" animBg="1"/>
          <p:bldP spid="54285" grpId="0"/>
          <p:bldP spid="54285" grpId="1"/>
          <p:bldP spid="54286" grpId="0" animBg="1"/>
          <p:bldP spid="5428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54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2" presetClass="exit" presetSubtype="4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9" dur="750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3" dur="750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5" dur="750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9" dur="750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4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284" grpId="0" animBg="1"/>
          <p:bldP spid="54284" grpId="1" animBg="1"/>
          <p:bldP spid="54274" grpId="0" animBg="1"/>
          <p:bldP spid="54274" grpId="1" animBg="1"/>
          <p:bldP spid="54275" grpId="0" animBg="1"/>
          <p:bldP spid="54275" grpId="1" animBg="1"/>
          <p:bldP spid="54276" grpId="0" animBg="1"/>
          <p:bldP spid="54276" grpId="1" animBg="1"/>
          <p:bldP spid="54277" grpId="0" animBg="1"/>
          <p:bldP spid="54277" grpId="1" animBg="1"/>
          <p:bldP spid="54278" grpId="0" animBg="1"/>
          <p:bldP spid="54278" grpId="1" animBg="1"/>
          <p:bldP spid="54279" grpId="0" animBg="1"/>
          <p:bldP spid="54279" grpId="1" animBg="1"/>
          <p:bldP spid="54280" grpId="0" animBg="1"/>
          <p:bldP spid="54280" grpId="1" animBg="1"/>
          <p:bldP spid="54281" grpId="0" animBg="1"/>
          <p:bldP spid="54281" grpId="1" animBg="1"/>
          <p:bldP spid="54282" grpId="0" animBg="1"/>
          <p:bldP spid="54282" grpId="1" animBg="1"/>
          <p:bldP spid="54285" grpId="0"/>
          <p:bldP spid="54285" grpId="1"/>
          <p:bldP spid="54286" grpId="0" animBg="1"/>
          <p:bldP spid="54286" grpId="1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31" name="Рисунок 4">
            <a:extLst>
              <a:ext uri="{FF2B5EF4-FFF2-40B4-BE49-F238E27FC236}">
                <a16:creationId xmlns:a16="http://schemas.microsoft.com/office/drawing/2014/main" id="{346ECDDE-7D84-CF46-A14C-F0DF7F35C3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9846" y="0"/>
            <a:ext cx="4032250" cy="811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32" name="Рисунок 17">
            <a:extLst>
              <a:ext uri="{FF2B5EF4-FFF2-40B4-BE49-F238E27FC236}">
                <a16:creationId xmlns:a16="http://schemas.microsoft.com/office/drawing/2014/main" id="{63F8AB78-881B-F94F-9C62-8D6EBA0CFE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0121" y="0"/>
            <a:ext cx="4030663" cy="811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Freeform 2">
            <a:extLst>
              <a:ext uri="{FF2B5EF4-FFF2-40B4-BE49-F238E27FC236}">
                <a16:creationId xmlns:a16="http://schemas.microsoft.com/office/drawing/2014/main" id="{E092CFFF-B44C-EB41-A71A-44107C18F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641" y="5773738"/>
            <a:ext cx="1585913" cy="1058862"/>
          </a:xfrm>
          <a:custGeom>
            <a:avLst/>
            <a:gdLst>
              <a:gd name="T0" fmla="*/ 2147483646 w 4406"/>
              <a:gd name="T1" fmla="*/ 2147483646 h 2943"/>
              <a:gd name="T2" fmla="*/ 2147483646 w 4406"/>
              <a:gd name="T3" fmla="*/ 2147483646 h 2943"/>
              <a:gd name="T4" fmla="*/ 2147483646 w 4406"/>
              <a:gd name="T5" fmla="*/ 2147483646 h 2943"/>
              <a:gd name="T6" fmla="*/ 2147483646 w 4406"/>
              <a:gd name="T7" fmla="*/ 2147483646 h 2943"/>
              <a:gd name="T8" fmla="*/ 2147483646 w 4406"/>
              <a:gd name="T9" fmla="*/ 2147483646 h 2943"/>
              <a:gd name="T10" fmla="*/ 2147483646 w 4406"/>
              <a:gd name="T11" fmla="*/ 2147483646 h 2943"/>
              <a:gd name="T12" fmla="*/ 2147483646 w 4406"/>
              <a:gd name="T13" fmla="*/ 2147483646 h 2943"/>
              <a:gd name="T14" fmla="*/ 2147483646 w 4406"/>
              <a:gd name="T15" fmla="*/ 2147483646 h 2943"/>
              <a:gd name="T16" fmla="*/ 2147483646 w 4406"/>
              <a:gd name="T17" fmla="*/ 2147483646 h 2943"/>
              <a:gd name="T18" fmla="*/ 2147483646 w 4406"/>
              <a:gd name="T19" fmla="*/ 2147483646 h 2943"/>
              <a:gd name="T20" fmla="*/ 2147483646 w 4406"/>
              <a:gd name="T21" fmla="*/ 2147483646 h 2943"/>
              <a:gd name="T22" fmla="*/ 2147483646 w 4406"/>
              <a:gd name="T23" fmla="*/ 2147483646 h 2943"/>
              <a:gd name="T24" fmla="*/ 2147483646 w 4406"/>
              <a:gd name="T25" fmla="*/ 2147483646 h 2943"/>
              <a:gd name="T26" fmla="*/ 2147483646 w 4406"/>
              <a:gd name="T27" fmla="*/ 2147483646 h 2943"/>
              <a:gd name="T28" fmla="*/ 2147483646 w 4406"/>
              <a:gd name="T29" fmla="*/ 2147483646 h 2943"/>
              <a:gd name="T30" fmla="*/ 2147483646 w 4406"/>
              <a:gd name="T31" fmla="*/ 2147483646 h 2943"/>
              <a:gd name="T32" fmla="*/ 2147483646 w 4406"/>
              <a:gd name="T33" fmla="*/ 2147483646 h 2943"/>
              <a:gd name="T34" fmla="*/ 2147483646 w 4406"/>
              <a:gd name="T35" fmla="*/ 2147483646 h 2943"/>
              <a:gd name="T36" fmla="*/ 2147483646 w 4406"/>
              <a:gd name="T37" fmla="*/ 2147483646 h 2943"/>
              <a:gd name="T38" fmla="*/ 2147483646 w 4406"/>
              <a:gd name="T39" fmla="*/ 2147483646 h 2943"/>
              <a:gd name="T40" fmla="*/ 2147483646 w 4406"/>
              <a:gd name="T41" fmla="*/ 2147483646 h 2943"/>
              <a:gd name="T42" fmla="*/ 2147483646 w 4406"/>
              <a:gd name="T43" fmla="*/ 2147483646 h 2943"/>
              <a:gd name="T44" fmla="*/ 2147483646 w 4406"/>
              <a:gd name="T45" fmla="*/ 2147483646 h 2943"/>
              <a:gd name="T46" fmla="*/ 2147483646 w 4406"/>
              <a:gd name="T47" fmla="*/ 2147483646 h 2943"/>
              <a:gd name="T48" fmla="*/ 2147483646 w 4406"/>
              <a:gd name="T49" fmla="*/ 2147483646 h 2943"/>
              <a:gd name="T50" fmla="*/ 2147483646 w 4406"/>
              <a:gd name="T51" fmla="*/ 2147483646 h 2943"/>
              <a:gd name="T52" fmla="*/ 2147483646 w 4406"/>
              <a:gd name="T53" fmla="*/ 2147483646 h 2943"/>
              <a:gd name="T54" fmla="*/ 2147483646 w 4406"/>
              <a:gd name="T55" fmla="*/ 2147483646 h 2943"/>
              <a:gd name="T56" fmla="*/ 2147483646 w 4406"/>
              <a:gd name="T57" fmla="*/ 2147483646 h 2943"/>
              <a:gd name="T58" fmla="*/ 2147483646 w 4406"/>
              <a:gd name="T59" fmla="*/ 2147483646 h 2943"/>
              <a:gd name="T60" fmla="*/ 2147483646 w 4406"/>
              <a:gd name="T61" fmla="*/ 2147483646 h 2943"/>
              <a:gd name="T62" fmla="*/ 2147483646 w 4406"/>
              <a:gd name="T63" fmla="*/ 2147483646 h 2943"/>
              <a:gd name="T64" fmla="*/ 2147483646 w 4406"/>
              <a:gd name="T65" fmla="*/ 2147483646 h 2943"/>
              <a:gd name="T66" fmla="*/ 2147483646 w 4406"/>
              <a:gd name="T67" fmla="*/ 2147483646 h 2943"/>
              <a:gd name="T68" fmla="*/ 2147483646 w 4406"/>
              <a:gd name="T69" fmla="*/ 2147483646 h 2943"/>
              <a:gd name="T70" fmla="*/ 2147483646 w 4406"/>
              <a:gd name="T71" fmla="*/ 2147483646 h 2943"/>
              <a:gd name="T72" fmla="*/ 2147483646 w 4406"/>
              <a:gd name="T73" fmla="*/ 2147483646 h 2943"/>
              <a:gd name="T74" fmla="*/ 93283072 w 4406"/>
              <a:gd name="T75" fmla="*/ 2147483646 h 2943"/>
              <a:gd name="T76" fmla="*/ 2147483646 w 4406"/>
              <a:gd name="T77" fmla="*/ 2147483646 h 2943"/>
              <a:gd name="T78" fmla="*/ 2147483646 w 4406"/>
              <a:gd name="T79" fmla="*/ 2147483646 h 2943"/>
              <a:gd name="T80" fmla="*/ 2147483646 w 4406"/>
              <a:gd name="T81" fmla="*/ 2147483646 h 2943"/>
              <a:gd name="T82" fmla="*/ 2147483646 w 4406"/>
              <a:gd name="T83" fmla="*/ 372553921 h 2943"/>
              <a:gd name="T84" fmla="*/ 2147483646 w 4406"/>
              <a:gd name="T85" fmla="*/ 2147483646 h 2943"/>
              <a:gd name="T86" fmla="*/ 2147483646 w 4406"/>
              <a:gd name="T87" fmla="*/ 2147483646 h 2943"/>
              <a:gd name="T88" fmla="*/ 2147483646 w 4406"/>
              <a:gd name="T89" fmla="*/ 2147483646 h 2943"/>
              <a:gd name="T90" fmla="*/ 2147483646 w 4406"/>
              <a:gd name="T91" fmla="*/ 2147483646 h 294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06" h="2943">
                <a:moveTo>
                  <a:pt x="3315" y="1598"/>
                </a:moveTo>
                <a:lnTo>
                  <a:pt x="3233" y="1521"/>
                </a:lnTo>
                <a:cubicBezTo>
                  <a:pt x="2818" y="1162"/>
                  <a:pt x="2330" y="752"/>
                  <a:pt x="2222" y="683"/>
                </a:cubicBezTo>
                <a:cubicBezTo>
                  <a:pt x="2170" y="693"/>
                  <a:pt x="2033" y="736"/>
                  <a:pt x="1926" y="774"/>
                </a:cubicBezTo>
                <a:lnTo>
                  <a:pt x="1921" y="776"/>
                </a:lnTo>
                <a:cubicBezTo>
                  <a:pt x="1914" y="778"/>
                  <a:pt x="1749" y="826"/>
                  <a:pt x="1599" y="826"/>
                </a:cubicBezTo>
                <a:cubicBezTo>
                  <a:pt x="1512" y="826"/>
                  <a:pt x="1446" y="810"/>
                  <a:pt x="1396" y="779"/>
                </a:cubicBezTo>
                <a:cubicBezTo>
                  <a:pt x="1308" y="722"/>
                  <a:pt x="1298" y="650"/>
                  <a:pt x="1299" y="611"/>
                </a:cubicBezTo>
                <a:cubicBezTo>
                  <a:pt x="1303" y="517"/>
                  <a:pt x="1381" y="438"/>
                  <a:pt x="1439" y="404"/>
                </a:cubicBezTo>
                <a:lnTo>
                  <a:pt x="603" y="300"/>
                </a:lnTo>
                <a:lnTo>
                  <a:pt x="517" y="1506"/>
                </a:lnTo>
                <a:cubicBezTo>
                  <a:pt x="585" y="1434"/>
                  <a:pt x="654" y="1419"/>
                  <a:pt x="702" y="1419"/>
                </a:cubicBezTo>
                <a:cubicBezTo>
                  <a:pt x="758" y="1419"/>
                  <a:pt x="815" y="1441"/>
                  <a:pt x="866" y="1483"/>
                </a:cubicBezTo>
                <a:cubicBezTo>
                  <a:pt x="947" y="1549"/>
                  <a:pt x="984" y="1635"/>
                  <a:pt x="972" y="1725"/>
                </a:cubicBezTo>
                <a:cubicBezTo>
                  <a:pt x="1041" y="1713"/>
                  <a:pt x="1108" y="1736"/>
                  <a:pt x="1169" y="1786"/>
                </a:cubicBezTo>
                <a:cubicBezTo>
                  <a:pt x="1250" y="1852"/>
                  <a:pt x="1287" y="1939"/>
                  <a:pt x="1275" y="2028"/>
                </a:cubicBezTo>
                <a:cubicBezTo>
                  <a:pt x="1345" y="2017"/>
                  <a:pt x="1411" y="2039"/>
                  <a:pt x="1472" y="2089"/>
                </a:cubicBezTo>
                <a:cubicBezTo>
                  <a:pt x="1541" y="2146"/>
                  <a:pt x="1580" y="2221"/>
                  <a:pt x="1580" y="2299"/>
                </a:cubicBezTo>
                <a:cubicBezTo>
                  <a:pt x="1656" y="2277"/>
                  <a:pt x="1736" y="2297"/>
                  <a:pt x="1806" y="2354"/>
                </a:cubicBezTo>
                <a:cubicBezTo>
                  <a:pt x="1903" y="2433"/>
                  <a:pt x="1937" y="2542"/>
                  <a:pt x="1899" y="2648"/>
                </a:cubicBezTo>
                <a:lnTo>
                  <a:pt x="1971" y="2706"/>
                </a:lnTo>
                <a:cubicBezTo>
                  <a:pt x="1977" y="2711"/>
                  <a:pt x="1982" y="2715"/>
                  <a:pt x="1988" y="2719"/>
                </a:cubicBezTo>
                <a:lnTo>
                  <a:pt x="1991" y="2721"/>
                </a:lnTo>
                <a:cubicBezTo>
                  <a:pt x="2021" y="2741"/>
                  <a:pt x="2050" y="2751"/>
                  <a:pt x="2079" y="2751"/>
                </a:cubicBezTo>
                <a:cubicBezTo>
                  <a:pt x="2131" y="2751"/>
                  <a:pt x="2170" y="2717"/>
                  <a:pt x="2193" y="2688"/>
                </a:cubicBezTo>
                <a:cubicBezTo>
                  <a:pt x="2243" y="2627"/>
                  <a:pt x="2274" y="2578"/>
                  <a:pt x="2211" y="2513"/>
                </a:cubicBezTo>
                <a:lnTo>
                  <a:pt x="2205" y="2508"/>
                </a:lnTo>
                <a:lnTo>
                  <a:pt x="1833" y="2192"/>
                </a:lnTo>
                <a:cubicBezTo>
                  <a:pt x="1821" y="2182"/>
                  <a:pt x="1813" y="2167"/>
                  <a:pt x="1812" y="2152"/>
                </a:cubicBezTo>
                <a:cubicBezTo>
                  <a:pt x="1811" y="2136"/>
                  <a:pt x="1816" y="2120"/>
                  <a:pt x="1826" y="2108"/>
                </a:cubicBezTo>
                <a:cubicBezTo>
                  <a:pt x="1847" y="2084"/>
                  <a:pt x="1886" y="2081"/>
                  <a:pt x="1910" y="2101"/>
                </a:cubicBezTo>
                <a:lnTo>
                  <a:pt x="2397" y="2514"/>
                </a:lnTo>
                <a:cubicBezTo>
                  <a:pt x="2422" y="2528"/>
                  <a:pt x="2451" y="2537"/>
                  <a:pt x="2479" y="2537"/>
                </a:cubicBezTo>
                <a:cubicBezTo>
                  <a:pt x="2529" y="2537"/>
                  <a:pt x="2576" y="2512"/>
                  <a:pt x="2612" y="2467"/>
                </a:cubicBezTo>
                <a:cubicBezTo>
                  <a:pt x="2643" y="2430"/>
                  <a:pt x="2657" y="2389"/>
                  <a:pt x="2653" y="2350"/>
                </a:cubicBezTo>
                <a:cubicBezTo>
                  <a:pt x="2649" y="2308"/>
                  <a:pt x="2624" y="2266"/>
                  <a:pt x="2580" y="2231"/>
                </a:cubicBezTo>
                <a:lnTo>
                  <a:pt x="2522" y="2184"/>
                </a:lnTo>
                <a:lnTo>
                  <a:pt x="2523" y="2184"/>
                </a:lnTo>
                <a:lnTo>
                  <a:pt x="2253" y="1964"/>
                </a:lnTo>
                <a:cubicBezTo>
                  <a:pt x="2240" y="1954"/>
                  <a:pt x="2232" y="1939"/>
                  <a:pt x="2231" y="1923"/>
                </a:cubicBezTo>
                <a:cubicBezTo>
                  <a:pt x="2229" y="1908"/>
                  <a:pt x="2234" y="1892"/>
                  <a:pt x="2244" y="1880"/>
                </a:cubicBezTo>
                <a:cubicBezTo>
                  <a:pt x="2264" y="1855"/>
                  <a:pt x="2303" y="1851"/>
                  <a:pt x="2328" y="1871"/>
                </a:cubicBezTo>
                <a:lnTo>
                  <a:pt x="2773" y="2233"/>
                </a:lnTo>
                <a:cubicBezTo>
                  <a:pt x="2806" y="2259"/>
                  <a:pt x="2841" y="2273"/>
                  <a:pt x="2877" y="2273"/>
                </a:cubicBezTo>
                <a:cubicBezTo>
                  <a:pt x="2929" y="2273"/>
                  <a:pt x="2983" y="2243"/>
                  <a:pt x="3025" y="2192"/>
                </a:cubicBezTo>
                <a:cubicBezTo>
                  <a:pt x="3058" y="2152"/>
                  <a:pt x="3073" y="2112"/>
                  <a:pt x="3070" y="2073"/>
                </a:cubicBezTo>
                <a:cubicBezTo>
                  <a:pt x="3066" y="2032"/>
                  <a:pt x="3042" y="1992"/>
                  <a:pt x="2998" y="1956"/>
                </a:cubicBezTo>
                <a:lnTo>
                  <a:pt x="2868" y="1850"/>
                </a:lnTo>
                <a:lnTo>
                  <a:pt x="2636" y="1661"/>
                </a:lnTo>
                <a:cubicBezTo>
                  <a:pt x="2610" y="1640"/>
                  <a:pt x="2606" y="1602"/>
                  <a:pt x="2627" y="1577"/>
                </a:cubicBezTo>
                <a:cubicBezTo>
                  <a:pt x="2647" y="1552"/>
                  <a:pt x="2687" y="1548"/>
                  <a:pt x="2711" y="1568"/>
                </a:cubicBezTo>
                <a:lnTo>
                  <a:pt x="3089" y="1876"/>
                </a:lnTo>
                <a:cubicBezTo>
                  <a:pt x="3170" y="1941"/>
                  <a:pt x="3265" y="1922"/>
                  <a:pt x="3337" y="1833"/>
                </a:cubicBezTo>
                <a:cubicBezTo>
                  <a:pt x="3386" y="1773"/>
                  <a:pt x="3421" y="1684"/>
                  <a:pt x="3315" y="1598"/>
                </a:cubicBezTo>
                <a:close/>
                <a:moveTo>
                  <a:pt x="829" y="1799"/>
                </a:moveTo>
                <a:cubicBezTo>
                  <a:pt x="926" y="1680"/>
                  <a:pt x="832" y="1588"/>
                  <a:pt x="801" y="1562"/>
                </a:cubicBezTo>
                <a:cubicBezTo>
                  <a:pt x="724" y="1500"/>
                  <a:pt x="646" y="1510"/>
                  <a:pt x="578" y="1593"/>
                </a:cubicBezTo>
                <a:lnTo>
                  <a:pt x="503" y="1689"/>
                </a:lnTo>
                <a:lnTo>
                  <a:pt x="503" y="1690"/>
                </a:lnTo>
                <a:lnTo>
                  <a:pt x="491" y="1705"/>
                </a:lnTo>
                <a:lnTo>
                  <a:pt x="387" y="1825"/>
                </a:lnTo>
                <a:cubicBezTo>
                  <a:pt x="348" y="1869"/>
                  <a:pt x="331" y="1913"/>
                  <a:pt x="335" y="1954"/>
                </a:cubicBezTo>
                <a:cubicBezTo>
                  <a:pt x="339" y="1999"/>
                  <a:pt x="368" y="2028"/>
                  <a:pt x="385" y="2042"/>
                </a:cubicBezTo>
                <a:cubicBezTo>
                  <a:pt x="424" y="2073"/>
                  <a:pt x="468" y="2108"/>
                  <a:pt x="515" y="2108"/>
                </a:cubicBezTo>
                <a:cubicBezTo>
                  <a:pt x="544" y="2108"/>
                  <a:pt x="572" y="2095"/>
                  <a:pt x="600" y="2069"/>
                </a:cubicBezTo>
                <a:lnTo>
                  <a:pt x="829" y="1799"/>
                </a:lnTo>
                <a:close/>
                <a:moveTo>
                  <a:pt x="650" y="2168"/>
                </a:moveTo>
                <a:cubicBezTo>
                  <a:pt x="616" y="2210"/>
                  <a:pt x="602" y="2254"/>
                  <a:pt x="610" y="2298"/>
                </a:cubicBezTo>
                <a:cubicBezTo>
                  <a:pt x="617" y="2337"/>
                  <a:pt x="641" y="2374"/>
                  <a:pt x="679" y="2405"/>
                </a:cubicBezTo>
                <a:cubicBezTo>
                  <a:pt x="755" y="2467"/>
                  <a:pt x="834" y="2457"/>
                  <a:pt x="902" y="2374"/>
                </a:cubicBezTo>
                <a:lnTo>
                  <a:pt x="1132" y="2102"/>
                </a:lnTo>
                <a:cubicBezTo>
                  <a:pt x="1167" y="2060"/>
                  <a:pt x="1181" y="2016"/>
                  <a:pt x="1173" y="1972"/>
                </a:cubicBezTo>
                <a:cubicBezTo>
                  <a:pt x="1166" y="1933"/>
                  <a:pt x="1142" y="1897"/>
                  <a:pt x="1104" y="1866"/>
                </a:cubicBezTo>
                <a:cubicBezTo>
                  <a:pt x="1027" y="1803"/>
                  <a:pt x="949" y="1813"/>
                  <a:pt x="881" y="1896"/>
                </a:cubicBezTo>
                <a:lnTo>
                  <a:pt x="766" y="2033"/>
                </a:lnTo>
                <a:lnTo>
                  <a:pt x="755" y="2048"/>
                </a:lnTo>
                <a:lnTo>
                  <a:pt x="650" y="2168"/>
                </a:lnTo>
                <a:close/>
                <a:moveTo>
                  <a:pt x="953" y="2472"/>
                </a:moveTo>
                <a:cubicBezTo>
                  <a:pt x="894" y="2544"/>
                  <a:pt x="909" y="2609"/>
                  <a:pt x="1004" y="2686"/>
                </a:cubicBezTo>
                <a:cubicBezTo>
                  <a:pt x="1080" y="2749"/>
                  <a:pt x="1158" y="2739"/>
                  <a:pt x="1227" y="2655"/>
                </a:cubicBezTo>
                <a:lnTo>
                  <a:pt x="1435" y="2406"/>
                </a:lnTo>
                <a:cubicBezTo>
                  <a:pt x="1532" y="2287"/>
                  <a:pt x="1438" y="2194"/>
                  <a:pt x="1406" y="2169"/>
                </a:cubicBezTo>
                <a:cubicBezTo>
                  <a:pt x="1331" y="2106"/>
                  <a:pt x="1253" y="2116"/>
                  <a:pt x="1184" y="2200"/>
                </a:cubicBezTo>
                <a:lnTo>
                  <a:pt x="1070" y="2336"/>
                </a:lnTo>
                <a:lnTo>
                  <a:pt x="1058" y="2351"/>
                </a:lnTo>
                <a:lnTo>
                  <a:pt x="953" y="2472"/>
                </a:lnTo>
                <a:close/>
                <a:moveTo>
                  <a:pt x="1741" y="2434"/>
                </a:moveTo>
                <a:cubicBezTo>
                  <a:pt x="1664" y="2371"/>
                  <a:pt x="1586" y="2381"/>
                  <a:pt x="1517" y="2465"/>
                </a:cubicBezTo>
                <a:lnTo>
                  <a:pt x="1435" y="2564"/>
                </a:lnTo>
                <a:lnTo>
                  <a:pt x="1425" y="2578"/>
                </a:lnTo>
                <a:lnTo>
                  <a:pt x="1355" y="2665"/>
                </a:lnTo>
                <a:cubicBezTo>
                  <a:pt x="1258" y="2783"/>
                  <a:pt x="1352" y="2876"/>
                  <a:pt x="1382" y="2901"/>
                </a:cubicBezTo>
                <a:cubicBezTo>
                  <a:pt x="1415" y="2929"/>
                  <a:pt x="1449" y="2942"/>
                  <a:pt x="1481" y="2942"/>
                </a:cubicBezTo>
                <a:cubicBezTo>
                  <a:pt x="1525" y="2942"/>
                  <a:pt x="1566" y="2918"/>
                  <a:pt x="1605" y="2871"/>
                </a:cubicBezTo>
                <a:lnTo>
                  <a:pt x="1726" y="2723"/>
                </a:lnTo>
                <a:lnTo>
                  <a:pt x="1769" y="2671"/>
                </a:lnTo>
                <a:cubicBezTo>
                  <a:pt x="1804" y="2628"/>
                  <a:pt x="1817" y="2584"/>
                  <a:pt x="1809" y="2541"/>
                </a:cubicBezTo>
                <a:cubicBezTo>
                  <a:pt x="1802" y="2502"/>
                  <a:pt x="1779" y="2465"/>
                  <a:pt x="1741" y="2434"/>
                </a:cubicBezTo>
                <a:close/>
                <a:moveTo>
                  <a:pt x="2" y="1469"/>
                </a:moveTo>
                <a:cubicBezTo>
                  <a:pt x="0" y="1500"/>
                  <a:pt x="10" y="1529"/>
                  <a:pt x="30" y="1552"/>
                </a:cubicBezTo>
                <a:cubicBezTo>
                  <a:pt x="49" y="1575"/>
                  <a:pt x="77" y="1589"/>
                  <a:pt x="107" y="1591"/>
                </a:cubicBezTo>
                <a:lnTo>
                  <a:pt x="289" y="1605"/>
                </a:lnTo>
                <a:cubicBezTo>
                  <a:pt x="352" y="1610"/>
                  <a:pt x="406" y="1562"/>
                  <a:pt x="411" y="1500"/>
                </a:cubicBezTo>
                <a:lnTo>
                  <a:pt x="501" y="296"/>
                </a:lnTo>
                <a:cubicBezTo>
                  <a:pt x="504" y="266"/>
                  <a:pt x="494" y="237"/>
                  <a:pt x="474" y="214"/>
                </a:cubicBezTo>
                <a:cubicBezTo>
                  <a:pt x="454" y="191"/>
                  <a:pt x="427" y="177"/>
                  <a:pt x="396" y="174"/>
                </a:cubicBezTo>
                <a:lnTo>
                  <a:pt x="215" y="161"/>
                </a:lnTo>
                <a:cubicBezTo>
                  <a:pt x="212" y="161"/>
                  <a:pt x="209" y="160"/>
                  <a:pt x="206" y="160"/>
                </a:cubicBezTo>
                <a:cubicBezTo>
                  <a:pt x="147" y="160"/>
                  <a:pt x="97" y="207"/>
                  <a:pt x="93" y="266"/>
                </a:cubicBezTo>
                <a:lnTo>
                  <a:pt x="2" y="1469"/>
                </a:lnTo>
                <a:close/>
                <a:moveTo>
                  <a:pt x="3822" y="8"/>
                </a:moveTo>
                <a:lnTo>
                  <a:pt x="3653" y="75"/>
                </a:lnTo>
                <a:cubicBezTo>
                  <a:pt x="3625" y="86"/>
                  <a:pt x="3603" y="108"/>
                  <a:pt x="3591" y="136"/>
                </a:cubicBezTo>
                <a:cubicBezTo>
                  <a:pt x="3579" y="164"/>
                  <a:pt x="3578" y="195"/>
                  <a:pt x="3589" y="223"/>
                </a:cubicBezTo>
                <a:lnTo>
                  <a:pt x="4013" y="1294"/>
                </a:lnTo>
                <a:cubicBezTo>
                  <a:pt x="4036" y="1351"/>
                  <a:pt x="4103" y="1381"/>
                  <a:pt x="4161" y="1358"/>
                </a:cubicBezTo>
                <a:lnTo>
                  <a:pt x="4330" y="1291"/>
                </a:lnTo>
                <a:cubicBezTo>
                  <a:pt x="4358" y="1280"/>
                  <a:pt x="4381" y="1258"/>
                  <a:pt x="4393" y="1230"/>
                </a:cubicBezTo>
                <a:cubicBezTo>
                  <a:pt x="4405" y="1202"/>
                  <a:pt x="4405" y="1171"/>
                  <a:pt x="4394" y="1143"/>
                </a:cubicBezTo>
                <a:lnTo>
                  <a:pt x="3970" y="72"/>
                </a:lnTo>
                <a:cubicBezTo>
                  <a:pt x="3953" y="28"/>
                  <a:pt x="3911" y="0"/>
                  <a:pt x="3864" y="0"/>
                </a:cubicBezTo>
                <a:cubicBezTo>
                  <a:pt x="3850" y="0"/>
                  <a:pt x="3836" y="3"/>
                  <a:pt x="3822" y="8"/>
                </a:cubicBezTo>
                <a:close/>
                <a:moveTo>
                  <a:pt x="3911" y="1306"/>
                </a:moveTo>
                <a:lnTo>
                  <a:pt x="3400" y="1526"/>
                </a:lnTo>
                <a:cubicBezTo>
                  <a:pt x="3133" y="1293"/>
                  <a:pt x="2305" y="578"/>
                  <a:pt x="2235" y="574"/>
                </a:cubicBezTo>
                <a:cubicBezTo>
                  <a:pt x="2175" y="574"/>
                  <a:pt x="1919" y="664"/>
                  <a:pt x="1891" y="674"/>
                </a:cubicBezTo>
                <a:cubicBezTo>
                  <a:pt x="1890" y="674"/>
                  <a:pt x="1734" y="720"/>
                  <a:pt x="1599" y="720"/>
                </a:cubicBezTo>
                <a:cubicBezTo>
                  <a:pt x="1534" y="720"/>
                  <a:pt x="1485" y="709"/>
                  <a:pt x="1453" y="689"/>
                </a:cubicBezTo>
                <a:cubicBezTo>
                  <a:pt x="1419" y="668"/>
                  <a:pt x="1403" y="643"/>
                  <a:pt x="1404" y="615"/>
                </a:cubicBezTo>
                <a:cubicBezTo>
                  <a:pt x="1406" y="563"/>
                  <a:pt x="1466" y="509"/>
                  <a:pt x="1498" y="492"/>
                </a:cubicBezTo>
                <a:cubicBezTo>
                  <a:pt x="1716" y="376"/>
                  <a:pt x="2297" y="157"/>
                  <a:pt x="2356" y="150"/>
                </a:cubicBezTo>
                <a:cubicBezTo>
                  <a:pt x="2358" y="150"/>
                  <a:pt x="2362" y="150"/>
                  <a:pt x="2366" y="150"/>
                </a:cubicBezTo>
                <a:cubicBezTo>
                  <a:pt x="2506" y="150"/>
                  <a:pt x="3397" y="271"/>
                  <a:pt x="3505" y="286"/>
                </a:cubicBezTo>
                <a:lnTo>
                  <a:pt x="3911" y="1306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6323" name="Freeform 3">
            <a:extLst>
              <a:ext uri="{FF2B5EF4-FFF2-40B4-BE49-F238E27FC236}">
                <a16:creationId xmlns:a16="http://schemas.microsoft.com/office/drawing/2014/main" id="{21182488-2F5D-FD40-A33D-954285209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2962" y="5607050"/>
            <a:ext cx="1341437" cy="1123950"/>
          </a:xfrm>
          <a:custGeom>
            <a:avLst/>
            <a:gdLst>
              <a:gd name="T0" fmla="*/ 2147483646 w 3726"/>
              <a:gd name="T1" fmla="*/ 2147483646 h 3120"/>
              <a:gd name="T2" fmla="*/ 2147483646 w 3726"/>
              <a:gd name="T3" fmla="*/ 2147483646 h 3120"/>
              <a:gd name="T4" fmla="*/ 2147483646 w 3726"/>
              <a:gd name="T5" fmla="*/ 2147483646 h 3120"/>
              <a:gd name="T6" fmla="*/ 2147483646 w 3726"/>
              <a:gd name="T7" fmla="*/ 2147483646 h 3120"/>
              <a:gd name="T8" fmla="*/ 2147483646 w 3726"/>
              <a:gd name="T9" fmla="*/ 2147483646 h 3120"/>
              <a:gd name="T10" fmla="*/ 2147483646 w 3726"/>
              <a:gd name="T11" fmla="*/ 2147483646 h 3120"/>
              <a:gd name="T12" fmla="*/ 2147483646 w 3726"/>
              <a:gd name="T13" fmla="*/ 0 h 3120"/>
              <a:gd name="T14" fmla="*/ 0 w 3726"/>
              <a:gd name="T15" fmla="*/ 2147483646 h 3120"/>
              <a:gd name="T16" fmla="*/ 2147483646 w 3726"/>
              <a:gd name="T17" fmla="*/ 2147483646 h 3120"/>
              <a:gd name="T18" fmla="*/ 2147483646 w 3726"/>
              <a:gd name="T19" fmla="*/ 2147483646 h 3120"/>
              <a:gd name="T20" fmla="*/ 2147483646 w 3726"/>
              <a:gd name="T21" fmla="*/ 2147483646 h 3120"/>
              <a:gd name="T22" fmla="*/ 2147483646 w 3726"/>
              <a:gd name="T23" fmla="*/ 2147483646 h 3120"/>
              <a:gd name="T24" fmla="*/ 2147483646 w 3726"/>
              <a:gd name="T25" fmla="*/ 2147483646 h 3120"/>
              <a:gd name="T26" fmla="*/ 2147483646 w 3726"/>
              <a:gd name="T27" fmla="*/ 2147483646 h 3120"/>
              <a:gd name="T28" fmla="*/ 2147483646 w 3726"/>
              <a:gd name="T29" fmla="*/ 2147483646 h 3120"/>
              <a:gd name="T30" fmla="*/ 2147483646 w 3726"/>
              <a:gd name="T31" fmla="*/ 2147483646 h 3120"/>
              <a:gd name="T32" fmla="*/ 2147483646 w 3726"/>
              <a:gd name="T33" fmla="*/ 2147483646 h 3120"/>
              <a:gd name="T34" fmla="*/ 2147483646 w 3726"/>
              <a:gd name="T35" fmla="*/ 2147483646 h 3120"/>
              <a:gd name="T36" fmla="*/ 2147483646 w 3726"/>
              <a:gd name="T37" fmla="*/ 2147483646 h 3120"/>
              <a:gd name="T38" fmla="*/ 2147483646 w 3726"/>
              <a:gd name="T39" fmla="*/ 2147483646 h 3120"/>
              <a:gd name="T40" fmla="*/ 2147483646 w 3726"/>
              <a:gd name="T41" fmla="*/ 2147483646 h 3120"/>
              <a:gd name="T42" fmla="*/ 2147483646 w 3726"/>
              <a:gd name="T43" fmla="*/ 2147483646 h 3120"/>
              <a:gd name="T44" fmla="*/ 2147483646 w 3726"/>
              <a:gd name="T45" fmla="*/ 2147483646 h 3120"/>
              <a:gd name="T46" fmla="*/ 2147483646 w 3726"/>
              <a:gd name="T47" fmla="*/ 2147483646 h 3120"/>
              <a:gd name="T48" fmla="*/ 2147483646 w 3726"/>
              <a:gd name="T49" fmla="*/ 2147483646 h 3120"/>
              <a:gd name="T50" fmla="*/ 2147483646 w 3726"/>
              <a:gd name="T51" fmla="*/ 2147483646 h 3120"/>
              <a:gd name="T52" fmla="*/ 2147483646 w 3726"/>
              <a:gd name="T53" fmla="*/ 2147483646 h 3120"/>
              <a:gd name="T54" fmla="*/ 2147483646 w 3726"/>
              <a:gd name="T55" fmla="*/ 2147483646 h 3120"/>
              <a:gd name="T56" fmla="*/ 2147483646 w 3726"/>
              <a:gd name="T57" fmla="*/ 2147483646 h 3120"/>
              <a:gd name="T58" fmla="*/ 2147483646 w 3726"/>
              <a:gd name="T59" fmla="*/ 2147483646 h 3120"/>
              <a:gd name="T60" fmla="*/ 2147483646 w 3726"/>
              <a:gd name="T61" fmla="*/ 2147483646 h 3120"/>
              <a:gd name="T62" fmla="*/ 2147483646 w 3726"/>
              <a:gd name="T63" fmla="*/ 2147483646 h 3120"/>
              <a:gd name="T64" fmla="*/ 2147483646 w 3726"/>
              <a:gd name="T65" fmla="*/ 2147483646 h 3120"/>
              <a:gd name="T66" fmla="*/ 2147483646 w 3726"/>
              <a:gd name="T67" fmla="*/ 2147483646 h 3120"/>
              <a:gd name="T68" fmla="*/ 2147483646 w 3726"/>
              <a:gd name="T69" fmla="*/ 2147483646 h 3120"/>
              <a:gd name="T70" fmla="*/ 2147483646 w 3726"/>
              <a:gd name="T71" fmla="*/ 2147483646 h 3120"/>
              <a:gd name="T72" fmla="*/ 2147483646 w 3726"/>
              <a:gd name="T73" fmla="*/ 2147483646 h 3120"/>
              <a:gd name="T74" fmla="*/ 2147483646 w 3726"/>
              <a:gd name="T75" fmla="*/ 2147483646 h 3120"/>
              <a:gd name="T76" fmla="*/ 2147483646 w 3726"/>
              <a:gd name="T77" fmla="*/ 2147483646 h 3120"/>
              <a:gd name="T78" fmla="*/ 2147483646 w 3726"/>
              <a:gd name="T79" fmla="*/ 2147483646 h 3120"/>
              <a:gd name="T80" fmla="*/ 2147483646 w 3726"/>
              <a:gd name="T81" fmla="*/ 2147483646 h 3120"/>
              <a:gd name="T82" fmla="*/ 2147483646 w 3726"/>
              <a:gd name="T83" fmla="*/ 2147483646 h 3120"/>
              <a:gd name="T84" fmla="*/ 2147483646 w 3726"/>
              <a:gd name="T85" fmla="*/ 2147483646 h 3120"/>
              <a:gd name="T86" fmla="*/ 2147483646 w 3726"/>
              <a:gd name="T87" fmla="*/ 2147483646 h 3120"/>
              <a:gd name="T88" fmla="*/ 2147483646 w 3726"/>
              <a:gd name="T89" fmla="*/ 2147483646 h 3120"/>
              <a:gd name="T90" fmla="*/ 2147483646 w 3726"/>
              <a:gd name="T91" fmla="*/ 2147483646 h 3120"/>
              <a:gd name="T92" fmla="*/ 2147483646 w 3726"/>
              <a:gd name="T93" fmla="*/ 2147483646 h 3120"/>
              <a:gd name="T94" fmla="*/ 2147483646 w 3726"/>
              <a:gd name="T95" fmla="*/ 2147483646 h 3120"/>
              <a:gd name="T96" fmla="*/ 2147483646 w 3726"/>
              <a:gd name="T97" fmla="*/ 2147483646 h 3120"/>
              <a:gd name="T98" fmla="*/ 2147483646 w 3726"/>
              <a:gd name="T99" fmla="*/ 2147483646 h 3120"/>
              <a:gd name="T100" fmla="*/ 2147483646 w 3726"/>
              <a:gd name="T101" fmla="*/ 2147483646 h 3120"/>
              <a:gd name="T102" fmla="*/ 2147483646 w 3726"/>
              <a:gd name="T103" fmla="*/ 2147483646 h 3120"/>
              <a:gd name="T104" fmla="*/ 2147483646 w 3726"/>
              <a:gd name="T105" fmla="*/ 2147483646 h 3120"/>
              <a:gd name="T106" fmla="*/ 2147483646 w 3726"/>
              <a:gd name="T107" fmla="*/ 2147483646 h 3120"/>
              <a:gd name="T108" fmla="*/ 2147483646 w 3726"/>
              <a:gd name="T109" fmla="*/ 2147483646 h 3120"/>
              <a:gd name="T110" fmla="*/ 2147483646 w 3726"/>
              <a:gd name="T111" fmla="*/ 2147483646 h 3120"/>
              <a:gd name="T112" fmla="*/ 2147483646 w 3726"/>
              <a:gd name="T113" fmla="*/ 2147483646 h 31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726" h="3120">
                <a:moveTo>
                  <a:pt x="3725" y="2900"/>
                </a:moveTo>
                <a:lnTo>
                  <a:pt x="3346" y="2682"/>
                </a:lnTo>
                <a:lnTo>
                  <a:pt x="3346" y="2817"/>
                </a:lnTo>
                <a:lnTo>
                  <a:pt x="304" y="2817"/>
                </a:lnTo>
                <a:lnTo>
                  <a:pt x="304" y="383"/>
                </a:lnTo>
                <a:lnTo>
                  <a:pt x="442" y="383"/>
                </a:lnTo>
                <a:lnTo>
                  <a:pt x="221" y="0"/>
                </a:lnTo>
                <a:lnTo>
                  <a:pt x="0" y="383"/>
                </a:lnTo>
                <a:lnTo>
                  <a:pt x="138" y="383"/>
                </a:lnTo>
                <a:lnTo>
                  <a:pt x="138" y="2983"/>
                </a:lnTo>
                <a:lnTo>
                  <a:pt x="3346" y="2983"/>
                </a:lnTo>
                <a:lnTo>
                  <a:pt x="3346" y="3119"/>
                </a:lnTo>
                <a:lnTo>
                  <a:pt x="3725" y="2900"/>
                </a:lnTo>
                <a:close/>
                <a:moveTo>
                  <a:pt x="558" y="1251"/>
                </a:moveTo>
                <a:cubicBezTo>
                  <a:pt x="1352" y="1105"/>
                  <a:pt x="2098" y="820"/>
                  <a:pt x="2768" y="419"/>
                </a:cubicBezTo>
                <a:lnTo>
                  <a:pt x="2829" y="536"/>
                </a:lnTo>
                <a:lnTo>
                  <a:pt x="3065" y="165"/>
                </a:lnTo>
                <a:lnTo>
                  <a:pt x="2625" y="146"/>
                </a:lnTo>
                <a:lnTo>
                  <a:pt x="2691" y="273"/>
                </a:lnTo>
                <a:cubicBezTo>
                  <a:pt x="2036" y="665"/>
                  <a:pt x="1307" y="945"/>
                  <a:pt x="530" y="1088"/>
                </a:cubicBezTo>
                <a:lnTo>
                  <a:pt x="558" y="1251"/>
                </a:lnTo>
                <a:close/>
                <a:moveTo>
                  <a:pt x="2858" y="759"/>
                </a:moveTo>
                <a:cubicBezTo>
                  <a:pt x="2791" y="759"/>
                  <a:pt x="2736" y="814"/>
                  <a:pt x="2736" y="882"/>
                </a:cubicBezTo>
                <a:lnTo>
                  <a:pt x="2736" y="2541"/>
                </a:lnTo>
                <a:cubicBezTo>
                  <a:pt x="2736" y="2608"/>
                  <a:pt x="2791" y="2663"/>
                  <a:pt x="2858" y="2663"/>
                </a:cubicBezTo>
                <a:lnTo>
                  <a:pt x="3063" y="2663"/>
                </a:lnTo>
                <a:cubicBezTo>
                  <a:pt x="3131" y="2663"/>
                  <a:pt x="3186" y="2608"/>
                  <a:pt x="3186" y="2541"/>
                </a:cubicBezTo>
                <a:lnTo>
                  <a:pt x="3186" y="882"/>
                </a:lnTo>
                <a:cubicBezTo>
                  <a:pt x="3186" y="814"/>
                  <a:pt x="3131" y="759"/>
                  <a:pt x="3063" y="759"/>
                </a:cubicBezTo>
                <a:lnTo>
                  <a:pt x="2858" y="759"/>
                </a:lnTo>
                <a:close/>
                <a:moveTo>
                  <a:pt x="2112" y="1023"/>
                </a:moveTo>
                <a:cubicBezTo>
                  <a:pt x="2045" y="1023"/>
                  <a:pt x="1990" y="1078"/>
                  <a:pt x="1990" y="1146"/>
                </a:cubicBezTo>
                <a:lnTo>
                  <a:pt x="1990" y="2541"/>
                </a:lnTo>
                <a:cubicBezTo>
                  <a:pt x="1990" y="2608"/>
                  <a:pt x="2045" y="2663"/>
                  <a:pt x="2112" y="2663"/>
                </a:cubicBezTo>
                <a:lnTo>
                  <a:pt x="2317" y="2663"/>
                </a:lnTo>
                <a:cubicBezTo>
                  <a:pt x="2385" y="2663"/>
                  <a:pt x="2439" y="2608"/>
                  <a:pt x="2439" y="2541"/>
                </a:cubicBezTo>
                <a:lnTo>
                  <a:pt x="2439" y="1146"/>
                </a:lnTo>
                <a:cubicBezTo>
                  <a:pt x="2439" y="1078"/>
                  <a:pt x="2385" y="1023"/>
                  <a:pt x="2317" y="1023"/>
                </a:cubicBezTo>
                <a:lnTo>
                  <a:pt x="2112" y="1023"/>
                </a:lnTo>
                <a:close/>
                <a:moveTo>
                  <a:pt x="1368" y="1279"/>
                </a:moveTo>
                <a:cubicBezTo>
                  <a:pt x="1300" y="1279"/>
                  <a:pt x="1245" y="1334"/>
                  <a:pt x="1245" y="1401"/>
                </a:cubicBezTo>
                <a:lnTo>
                  <a:pt x="1245" y="2541"/>
                </a:lnTo>
                <a:cubicBezTo>
                  <a:pt x="1245" y="2608"/>
                  <a:pt x="1300" y="2663"/>
                  <a:pt x="1368" y="2663"/>
                </a:cubicBezTo>
                <a:lnTo>
                  <a:pt x="1572" y="2663"/>
                </a:lnTo>
                <a:cubicBezTo>
                  <a:pt x="1640" y="2663"/>
                  <a:pt x="1695" y="2608"/>
                  <a:pt x="1695" y="2541"/>
                </a:cubicBezTo>
                <a:lnTo>
                  <a:pt x="1695" y="1401"/>
                </a:lnTo>
                <a:cubicBezTo>
                  <a:pt x="1695" y="1334"/>
                  <a:pt x="1640" y="1279"/>
                  <a:pt x="1572" y="1279"/>
                </a:cubicBezTo>
                <a:lnTo>
                  <a:pt x="1368" y="1279"/>
                </a:lnTo>
                <a:close/>
                <a:moveTo>
                  <a:pt x="501" y="1700"/>
                </a:moveTo>
                <a:cubicBezTo>
                  <a:pt x="501" y="1632"/>
                  <a:pt x="555" y="1577"/>
                  <a:pt x="623" y="1577"/>
                </a:cubicBezTo>
                <a:lnTo>
                  <a:pt x="828" y="1577"/>
                </a:lnTo>
                <a:cubicBezTo>
                  <a:pt x="895" y="1577"/>
                  <a:pt x="950" y="1632"/>
                  <a:pt x="950" y="1700"/>
                </a:cubicBezTo>
                <a:lnTo>
                  <a:pt x="950" y="2541"/>
                </a:lnTo>
                <a:cubicBezTo>
                  <a:pt x="950" y="2608"/>
                  <a:pt x="895" y="2663"/>
                  <a:pt x="828" y="2663"/>
                </a:cubicBezTo>
                <a:lnTo>
                  <a:pt x="623" y="2663"/>
                </a:lnTo>
                <a:cubicBezTo>
                  <a:pt x="555" y="2663"/>
                  <a:pt x="501" y="2608"/>
                  <a:pt x="501" y="2541"/>
                </a:cubicBezTo>
                <a:lnTo>
                  <a:pt x="501" y="1700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6324" name="Freeform 4">
            <a:extLst>
              <a:ext uri="{FF2B5EF4-FFF2-40B4-BE49-F238E27FC236}">
                <a16:creationId xmlns:a16="http://schemas.microsoft.com/office/drawing/2014/main" id="{D00AF932-4C9D-DC4E-A2B5-601302527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7820" y="5583238"/>
            <a:ext cx="1196975" cy="1074737"/>
          </a:xfrm>
          <a:custGeom>
            <a:avLst/>
            <a:gdLst>
              <a:gd name="T0" fmla="*/ 2147483646 w 3323"/>
              <a:gd name="T1" fmla="*/ 2147483646 h 2987"/>
              <a:gd name="T2" fmla="*/ 2147483646 w 3323"/>
              <a:gd name="T3" fmla="*/ 2147483646 h 2987"/>
              <a:gd name="T4" fmla="*/ 2147483646 w 3323"/>
              <a:gd name="T5" fmla="*/ 2147483646 h 2987"/>
              <a:gd name="T6" fmla="*/ 2147483646 w 3323"/>
              <a:gd name="T7" fmla="*/ 2147483646 h 2987"/>
              <a:gd name="T8" fmla="*/ 2147483646 w 3323"/>
              <a:gd name="T9" fmla="*/ 2147483646 h 2987"/>
              <a:gd name="T10" fmla="*/ 2147483646 w 3323"/>
              <a:gd name="T11" fmla="*/ 2147483646 h 2987"/>
              <a:gd name="T12" fmla="*/ 2147483646 w 3323"/>
              <a:gd name="T13" fmla="*/ 2147483646 h 2987"/>
              <a:gd name="T14" fmla="*/ 2147483646 w 3323"/>
              <a:gd name="T15" fmla="*/ 2147483646 h 2987"/>
              <a:gd name="T16" fmla="*/ 2147483646 w 3323"/>
              <a:gd name="T17" fmla="*/ 2147483646 h 2987"/>
              <a:gd name="T18" fmla="*/ 2147483646 w 3323"/>
              <a:gd name="T19" fmla="*/ 2147483646 h 2987"/>
              <a:gd name="T20" fmla="*/ 2147483646 w 3323"/>
              <a:gd name="T21" fmla="*/ 2147483646 h 2987"/>
              <a:gd name="T22" fmla="*/ 2147483646 w 3323"/>
              <a:gd name="T23" fmla="*/ 2147483646 h 2987"/>
              <a:gd name="T24" fmla="*/ 2147483646 w 3323"/>
              <a:gd name="T25" fmla="*/ 2147483646 h 2987"/>
              <a:gd name="T26" fmla="*/ 2147483646 w 3323"/>
              <a:gd name="T27" fmla="*/ 2147483646 h 2987"/>
              <a:gd name="T28" fmla="*/ 2147483646 w 3323"/>
              <a:gd name="T29" fmla="*/ 2147483646 h 2987"/>
              <a:gd name="T30" fmla="*/ 2147483646 w 3323"/>
              <a:gd name="T31" fmla="*/ 2147483646 h 2987"/>
              <a:gd name="T32" fmla="*/ 0 w 3323"/>
              <a:gd name="T33" fmla="*/ 2147483646 h 2987"/>
              <a:gd name="T34" fmla="*/ 0 w 3323"/>
              <a:gd name="T35" fmla="*/ 2147483646 h 2987"/>
              <a:gd name="T36" fmla="*/ 2147483646 w 3323"/>
              <a:gd name="T37" fmla="*/ 2147483646 h 2987"/>
              <a:gd name="T38" fmla="*/ 2147483646 w 3323"/>
              <a:gd name="T39" fmla="*/ 2147483646 h 2987"/>
              <a:gd name="T40" fmla="*/ 2147483646 w 3323"/>
              <a:gd name="T41" fmla="*/ 2147483646 h 2987"/>
              <a:gd name="T42" fmla="*/ 2147483646 w 3323"/>
              <a:gd name="T43" fmla="*/ 2147483646 h 2987"/>
              <a:gd name="T44" fmla="*/ 2147483646 w 3323"/>
              <a:gd name="T45" fmla="*/ 2147483646 h 2987"/>
              <a:gd name="T46" fmla="*/ 2147483646 w 3323"/>
              <a:gd name="T47" fmla="*/ 2147483646 h 2987"/>
              <a:gd name="T48" fmla="*/ 2147483646 w 3323"/>
              <a:gd name="T49" fmla="*/ 2147483646 h 2987"/>
              <a:gd name="T50" fmla="*/ 2147483646 w 3323"/>
              <a:gd name="T51" fmla="*/ 2147483646 h 2987"/>
              <a:gd name="T52" fmla="*/ 2147483646 w 3323"/>
              <a:gd name="T53" fmla="*/ 2147483646 h 2987"/>
              <a:gd name="T54" fmla="*/ 2147483646 w 3323"/>
              <a:gd name="T55" fmla="*/ 2147483646 h 2987"/>
              <a:gd name="T56" fmla="*/ 2147483646 w 3323"/>
              <a:gd name="T57" fmla="*/ 2147483646 h 2987"/>
              <a:gd name="T58" fmla="*/ 2147483646 w 3323"/>
              <a:gd name="T59" fmla="*/ 2147483646 h 2987"/>
              <a:gd name="T60" fmla="*/ 2147483646 w 3323"/>
              <a:gd name="T61" fmla="*/ 2147483646 h 2987"/>
              <a:gd name="T62" fmla="*/ 2147483646 w 3323"/>
              <a:gd name="T63" fmla="*/ 2147483646 h 2987"/>
              <a:gd name="T64" fmla="*/ 2147483646 w 3323"/>
              <a:gd name="T65" fmla="*/ 2147483646 h 2987"/>
              <a:gd name="T66" fmla="*/ 2147483646 w 3323"/>
              <a:gd name="T67" fmla="*/ 2147483646 h 2987"/>
              <a:gd name="T68" fmla="*/ 2147483646 w 3323"/>
              <a:gd name="T69" fmla="*/ 2147483646 h 2987"/>
              <a:gd name="T70" fmla="*/ 0 w 3323"/>
              <a:gd name="T71" fmla="*/ 2147483646 h 2987"/>
              <a:gd name="T72" fmla="*/ 0 w 3323"/>
              <a:gd name="T73" fmla="*/ 2147483646 h 2987"/>
              <a:gd name="T74" fmla="*/ 2147483646 w 3323"/>
              <a:gd name="T75" fmla="*/ 2147483646 h 2987"/>
              <a:gd name="T76" fmla="*/ 2147483646 w 3323"/>
              <a:gd name="T77" fmla="*/ 2147483646 h 2987"/>
              <a:gd name="T78" fmla="*/ 2147483646 w 3323"/>
              <a:gd name="T79" fmla="*/ 2147483646 h 2987"/>
              <a:gd name="T80" fmla="*/ 2147483646 w 3323"/>
              <a:gd name="T81" fmla="*/ 2147483646 h 2987"/>
              <a:gd name="T82" fmla="*/ 2147483646 w 3323"/>
              <a:gd name="T83" fmla="*/ 2147483646 h 2987"/>
              <a:gd name="T84" fmla="*/ 2147483646 w 3323"/>
              <a:gd name="T85" fmla="*/ 2147483646 h 2987"/>
              <a:gd name="T86" fmla="*/ 2147483646 w 3323"/>
              <a:gd name="T87" fmla="*/ 2147483646 h 2987"/>
              <a:gd name="T88" fmla="*/ 2147483646 w 3323"/>
              <a:gd name="T89" fmla="*/ 0 h 2987"/>
              <a:gd name="T90" fmla="*/ 2147483646 w 3323"/>
              <a:gd name="T91" fmla="*/ 0 h 2987"/>
              <a:gd name="T92" fmla="*/ 2147483646 w 3323"/>
              <a:gd name="T93" fmla="*/ 2147483646 h 2987"/>
              <a:gd name="T94" fmla="*/ 2147483646 w 3323"/>
              <a:gd name="T95" fmla="*/ 2147483646 h 29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323" h="2987">
                <a:moveTo>
                  <a:pt x="1506" y="1500"/>
                </a:moveTo>
                <a:cubicBezTo>
                  <a:pt x="1476" y="1500"/>
                  <a:pt x="1451" y="1529"/>
                  <a:pt x="1451" y="1563"/>
                </a:cubicBezTo>
                <a:lnTo>
                  <a:pt x="1451" y="1905"/>
                </a:lnTo>
                <a:cubicBezTo>
                  <a:pt x="1451" y="1939"/>
                  <a:pt x="1476" y="1968"/>
                  <a:pt x="1506" y="1968"/>
                </a:cubicBezTo>
                <a:lnTo>
                  <a:pt x="1816" y="1968"/>
                </a:lnTo>
                <a:cubicBezTo>
                  <a:pt x="1846" y="1968"/>
                  <a:pt x="1871" y="1939"/>
                  <a:pt x="1871" y="1905"/>
                </a:cubicBezTo>
                <a:lnTo>
                  <a:pt x="1871" y="1563"/>
                </a:lnTo>
                <a:cubicBezTo>
                  <a:pt x="1871" y="1529"/>
                  <a:pt x="1846" y="1500"/>
                  <a:pt x="1816" y="1500"/>
                </a:cubicBezTo>
                <a:lnTo>
                  <a:pt x="1506" y="1500"/>
                </a:lnTo>
                <a:close/>
                <a:moveTo>
                  <a:pt x="1982" y="1799"/>
                </a:moveTo>
                <a:lnTo>
                  <a:pt x="1982" y="1919"/>
                </a:lnTo>
                <a:cubicBezTo>
                  <a:pt x="1982" y="2009"/>
                  <a:pt x="1911" y="2083"/>
                  <a:pt x="1824" y="2083"/>
                </a:cubicBezTo>
                <a:lnTo>
                  <a:pt x="1499" y="2083"/>
                </a:lnTo>
                <a:cubicBezTo>
                  <a:pt x="1411" y="2083"/>
                  <a:pt x="1340" y="2009"/>
                  <a:pt x="1340" y="1919"/>
                </a:cubicBezTo>
                <a:lnTo>
                  <a:pt x="1340" y="1799"/>
                </a:lnTo>
                <a:lnTo>
                  <a:pt x="503" y="1799"/>
                </a:lnTo>
                <a:cubicBezTo>
                  <a:pt x="294" y="1799"/>
                  <a:pt x="110" y="1684"/>
                  <a:pt x="0" y="1509"/>
                </a:cubicBezTo>
                <a:lnTo>
                  <a:pt x="0" y="2543"/>
                </a:lnTo>
                <a:cubicBezTo>
                  <a:pt x="0" y="2788"/>
                  <a:pt x="173" y="2986"/>
                  <a:pt x="387" y="2986"/>
                </a:cubicBezTo>
                <a:lnTo>
                  <a:pt x="2935" y="2986"/>
                </a:lnTo>
                <a:cubicBezTo>
                  <a:pt x="3149" y="2986"/>
                  <a:pt x="3322" y="2788"/>
                  <a:pt x="3322" y="2543"/>
                </a:cubicBezTo>
                <a:lnTo>
                  <a:pt x="3322" y="1509"/>
                </a:lnTo>
                <a:cubicBezTo>
                  <a:pt x="3212" y="1684"/>
                  <a:pt x="3028" y="1799"/>
                  <a:pt x="2820" y="1799"/>
                </a:cubicBezTo>
                <a:lnTo>
                  <a:pt x="1982" y="1799"/>
                </a:lnTo>
                <a:close/>
                <a:moveTo>
                  <a:pt x="1340" y="1662"/>
                </a:moveTo>
                <a:lnTo>
                  <a:pt x="1340" y="1541"/>
                </a:lnTo>
                <a:cubicBezTo>
                  <a:pt x="1340" y="1451"/>
                  <a:pt x="1411" y="1377"/>
                  <a:pt x="1499" y="1377"/>
                </a:cubicBezTo>
                <a:lnTo>
                  <a:pt x="1824" y="1377"/>
                </a:lnTo>
                <a:cubicBezTo>
                  <a:pt x="1911" y="1377"/>
                  <a:pt x="1982" y="1451"/>
                  <a:pt x="1982" y="1541"/>
                </a:cubicBezTo>
                <a:lnTo>
                  <a:pt x="1982" y="1662"/>
                </a:lnTo>
                <a:lnTo>
                  <a:pt x="2820" y="1662"/>
                </a:lnTo>
                <a:cubicBezTo>
                  <a:pt x="3072" y="1662"/>
                  <a:pt x="3281" y="1457"/>
                  <a:pt x="3322" y="1188"/>
                </a:cubicBezTo>
                <a:lnTo>
                  <a:pt x="3322" y="928"/>
                </a:lnTo>
                <a:cubicBezTo>
                  <a:pt x="3322" y="683"/>
                  <a:pt x="3149" y="485"/>
                  <a:pt x="2935" y="485"/>
                </a:cubicBezTo>
                <a:lnTo>
                  <a:pt x="387" y="485"/>
                </a:lnTo>
                <a:cubicBezTo>
                  <a:pt x="173" y="485"/>
                  <a:pt x="0" y="683"/>
                  <a:pt x="0" y="928"/>
                </a:cubicBezTo>
                <a:lnTo>
                  <a:pt x="0" y="1188"/>
                </a:lnTo>
                <a:cubicBezTo>
                  <a:pt x="41" y="1457"/>
                  <a:pt x="251" y="1662"/>
                  <a:pt x="503" y="1662"/>
                </a:cubicBezTo>
                <a:lnTo>
                  <a:pt x="1340" y="1662"/>
                </a:lnTo>
                <a:close/>
                <a:moveTo>
                  <a:pt x="2062" y="401"/>
                </a:moveTo>
                <a:cubicBezTo>
                  <a:pt x="2048" y="280"/>
                  <a:pt x="1957" y="188"/>
                  <a:pt x="1848" y="188"/>
                </a:cubicBezTo>
                <a:lnTo>
                  <a:pt x="1474" y="188"/>
                </a:lnTo>
                <a:cubicBezTo>
                  <a:pt x="1366" y="188"/>
                  <a:pt x="1275" y="280"/>
                  <a:pt x="1260" y="401"/>
                </a:cubicBezTo>
                <a:lnTo>
                  <a:pt x="1063" y="401"/>
                </a:lnTo>
                <a:cubicBezTo>
                  <a:pt x="1071" y="178"/>
                  <a:pt x="1230" y="0"/>
                  <a:pt x="1425" y="0"/>
                </a:cubicBezTo>
                <a:lnTo>
                  <a:pt x="1897" y="0"/>
                </a:lnTo>
                <a:cubicBezTo>
                  <a:pt x="2092" y="0"/>
                  <a:pt x="2252" y="178"/>
                  <a:pt x="2259" y="401"/>
                </a:cubicBezTo>
                <a:lnTo>
                  <a:pt x="2062" y="401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6325" name="Прямоугольник 5">
            <a:extLst>
              <a:ext uri="{FF2B5EF4-FFF2-40B4-BE49-F238E27FC236}">
                <a16:creationId xmlns:a16="http://schemas.microsoft.com/office/drawing/2014/main" id="{8AF08C0E-A429-F84C-93C5-4C070A056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551" y="1677988"/>
            <a:ext cx="19415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56326" name="Прямоугольник 6">
            <a:extLst>
              <a:ext uri="{FF2B5EF4-FFF2-40B4-BE49-F238E27FC236}">
                <a16:creationId xmlns:a16="http://schemas.microsoft.com/office/drawing/2014/main" id="{64A5C22E-AF4F-034C-990B-776464D32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589" y="3103563"/>
            <a:ext cx="2865437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 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 etur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adipisic tempor</a:t>
            </a:r>
          </a:p>
        </p:txBody>
      </p:sp>
      <p:sp>
        <p:nvSpPr>
          <p:cNvPr id="56327" name="Прямоугольник 12">
            <a:extLst>
              <a:ext uri="{FF2B5EF4-FFF2-40B4-BE49-F238E27FC236}">
                <a16:creationId xmlns:a16="http://schemas.microsoft.com/office/drawing/2014/main" id="{846E5C31-C1C2-D947-8F1E-1820E132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604" y="1677988"/>
            <a:ext cx="19319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56328" name="Прямоугольник 13">
            <a:extLst>
              <a:ext uri="{FF2B5EF4-FFF2-40B4-BE49-F238E27FC236}">
                <a16:creationId xmlns:a16="http://schemas.microsoft.com/office/drawing/2014/main" id="{6C257C47-21DD-B240-B5BB-A7D38F8B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878" y="3105150"/>
            <a:ext cx="2865438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 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 etur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adipisic tempor</a:t>
            </a:r>
          </a:p>
        </p:txBody>
      </p:sp>
      <p:sp>
        <p:nvSpPr>
          <p:cNvPr id="56329" name="Прямоугольник 14">
            <a:extLst>
              <a:ext uri="{FF2B5EF4-FFF2-40B4-BE49-F238E27FC236}">
                <a16:creationId xmlns:a16="http://schemas.microsoft.com/office/drawing/2014/main" id="{4D3DA3A3-CB46-AC43-B39D-53EC97B2A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5624" y="1677988"/>
            <a:ext cx="19161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56330" name="Прямоугольник 15">
            <a:extLst>
              <a:ext uri="{FF2B5EF4-FFF2-40B4-BE49-F238E27FC236}">
                <a16:creationId xmlns:a16="http://schemas.microsoft.com/office/drawing/2014/main" id="{6D52197D-F242-9E46-9EE1-AAD20D71A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0168" y="3103563"/>
            <a:ext cx="2867025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 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 etur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6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6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56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56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56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56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56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2" grpId="0" animBg="1"/>
      <p:bldP spid="56322" grpId="1" animBg="1"/>
      <p:bldP spid="56323" grpId="0" animBg="1"/>
      <p:bldP spid="56323" grpId="1" animBg="1"/>
      <p:bldP spid="56324" grpId="0" animBg="1"/>
      <p:bldP spid="56324" grpId="1" animBg="1"/>
      <p:bldP spid="56325" grpId="0"/>
      <p:bldP spid="56325" grpId="1"/>
      <p:bldP spid="56326" grpId="0"/>
      <p:bldP spid="56326" grpId="1"/>
      <p:bldP spid="56327" grpId="0"/>
      <p:bldP spid="56327" grpId="1"/>
      <p:bldP spid="56328" grpId="0"/>
      <p:bldP spid="56328" grpId="1"/>
      <p:bldP spid="56329" grpId="0"/>
      <p:bldP spid="56329" grpId="1"/>
      <p:bldP spid="56330" grpId="0"/>
      <p:bldP spid="56330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FFECD3E3-DBA1-D44E-81AC-AAC3E61037E0}"/>
              </a:ext>
            </a:extLst>
          </p:cNvPr>
          <p:cNvGrpSpPr>
            <a:grpSpLocks/>
          </p:cNvGrpSpPr>
          <p:nvPr/>
        </p:nvGrpSpPr>
        <p:grpSpPr bwMode="auto">
          <a:xfrm>
            <a:off x="2778125" y="227013"/>
            <a:ext cx="9491663" cy="7786687"/>
            <a:chOff x="2776538" y="917575"/>
            <a:chExt cx="9491662" cy="6135688"/>
          </a:xfrm>
        </p:grpSpPr>
        <p:pic>
          <p:nvPicPr>
            <p:cNvPr id="58390" name="Рисунок 25">
              <a:extLst>
                <a:ext uri="{FF2B5EF4-FFF2-40B4-BE49-F238E27FC236}">
                  <a16:creationId xmlns:a16="http://schemas.microsoft.com/office/drawing/2014/main" id="{6CBE9A9E-EB6D-D94F-9DA7-D1C7E190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6538" y="917575"/>
              <a:ext cx="3392487" cy="607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91" name="Рисунок 26">
              <a:extLst>
                <a:ext uri="{FF2B5EF4-FFF2-40B4-BE49-F238E27FC236}">
                  <a16:creationId xmlns:a16="http://schemas.microsoft.com/office/drawing/2014/main" id="{CE04937C-CEB0-434C-8125-8BDC6FFDBF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2625" y="974725"/>
              <a:ext cx="3392488" cy="6078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92" name="Рисунок 27">
              <a:extLst>
                <a:ext uri="{FF2B5EF4-FFF2-40B4-BE49-F238E27FC236}">
                  <a16:creationId xmlns:a16="http://schemas.microsoft.com/office/drawing/2014/main" id="{9DA57602-E384-E84D-ACC4-6CD105841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4125" y="954088"/>
              <a:ext cx="3394075" cy="6078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8370" name="Freeform 2">
            <a:extLst>
              <a:ext uri="{FF2B5EF4-FFF2-40B4-BE49-F238E27FC236}">
                <a16:creationId xmlns:a16="http://schemas.microsoft.com/office/drawing/2014/main" id="{78D32E4E-910E-4F4A-8561-0AE9845F4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098" y="5922963"/>
            <a:ext cx="1011238" cy="1206500"/>
          </a:xfrm>
          <a:custGeom>
            <a:avLst/>
            <a:gdLst>
              <a:gd name="T0" fmla="*/ 2147483646 w 2807"/>
              <a:gd name="T1" fmla="*/ 2147483646 h 3350"/>
              <a:gd name="T2" fmla="*/ 2147483646 w 2807"/>
              <a:gd name="T3" fmla="*/ 2147483646 h 3350"/>
              <a:gd name="T4" fmla="*/ 2147483646 w 2807"/>
              <a:gd name="T5" fmla="*/ 2147483646 h 3350"/>
              <a:gd name="T6" fmla="*/ 467612735 w 2807"/>
              <a:gd name="T7" fmla="*/ 2147483646 h 3350"/>
              <a:gd name="T8" fmla="*/ 2147483646 w 2807"/>
              <a:gd name="T9" fmla="*/ 2147483646 h 3350"/>
              <a:gd name="T10" fmla="*/ 2147483646 w 2807"/>
              <a:gd name="T11" fmla="*/ 2147483646 h 3350"/>
              <a:gd name="T12" fmla="*/ 2147483646 w 2807"/>
              <a:gd name="T13" fmla="*/ 2147483646 h 3350"/>
              <a:gd name="T14" fmla="*/ 2147483646 w 2807"/>
              <a:gd name="T15" fmla="*/ 2147483646 h 3350"/>
              <a:gd name="T16" fmla="*/ 2147483646 w 2807"/>
              <a:gd name="T17" fmla="*/ 2147483646 h 3350"/>
              <a:gd name="T18" fmla="*/ 2147483646 w 2807"/>
              <a:gd name="T19" fmla="*/ 2147483646 h 3350"/>
              <a:gd name="T20" fmla="*/ 2147483646 w 2807"/>
              <a:gd name="T21" fmla="*/ 2147483646 h 3350"/>
              <a:gd name="T22" fmla="*/ 2147483646 w 2807"/>
              <a:gd name="T23" fmla="*/ 2147483646 h 3350"/>
              <a:gd name="T24" fmla="*/ 2147483646 w 2807"/>
              <a:gd name="T25" fmla="*/ 2147483646 h 3350"/>
              <a:gd name="T26" fmla="*/ 2147483646 w 2807"/>
              <a:gd name="T27" fmla="*/ 2147483646 h 3350"/>
              <a:gd name="T28" fmla="*/ 2147483646 w 2807"/>
              <a:gd name="T29" fmla="*/ 2147483646 h 3350"/>
              <a:gd name="T30" fmla="*/ 2147483646 w 2807"/>
              <a:gd name="T31" fmla="*/ 2147483646 h 3350"/>
              <a:gd name="T32" fmla="*/ 2147483646 w 2807"/>
              <a:gd name="T33" fmla="*/ 2147483646 h 3350"/>
              <a:gd name="T34" fmla="*/ 2147483646 w 2807"/>
              <a:gd name="T35" fmla="*/ 2147483646 h 3350"/>
              <a:gd name="T36" fmla="*/ 2147483646 w 2807"/>
              <a:gd name="T37" fmla="*/ 2147483646 h 3350"/>
              <a:gd name="T38" fmla="*/ 2147483646 w 2807"/>
              <a:gd name="T39" fmla="*/ 2147483646 h 3350"/>
              <a:gd name="T40" fmla="*/ 2147483646 w 2807"/>
              <a:gd name="T41" fmla="*/ 2147483646 h 3350"/>
              <a:gd name="T42" fmla="*/ 2147483646 w 2807"/>
              <a:gd name="T43" fmla="*/ 2147483646 h 3350"/>
              <a:gd name="T44" fmla="*/ 2147483646 w 2807"/>
              <a:gd name="T45" fmla="*/ 2147483646 h 3350"/>
              <a:gd name="T46" fmla="*/ 2147483646 w 2807"/>
              <a:gd name="T47" fmla="*/ 2147483646 h 3350"/>
              <a:gd name="T48" fmla="*/ 2147483646 w 2807"/>
              <a:gd name="T49" fmla="*/ 2147483646 h 3350"/>
              <a:gd name="T50" fmla="*/ 2147483646 w 2807"/>
              <a:gd name="T51" fmla="*/ 2147483646 h 3350"/>
              <a:gd name="T52" fmla="*/ 2147483646 w 2807"/>
              <a:gd name="T53" fmla="*/ 2147483646 h 3350"/>
              <a:gd name="T54" fmla="*/ 2147483646 w 2807"/>
              <a:gd name="T55" fmla="*/ 2147483646 h 3350"/>
              <a:gd name="T56" fmla="*/ 2147483646 w 2807"/>
              <a:gd name="T57" fmla="*/ 2147483646 h 3350"/>
              <a:gd name="T58" fmla="*/ 2147483646 w 2807"/>
              <a:gd name="T59" fmla="*/ 2147483646 h 3350"/>
              <a:gd name="T60" fmla="*/ 2147483646 w 2807"/>
              <a:gd name="T61" fmla="*/ 2147483646 h 3350"/>
              <a:gd name="T62" fmla="*/ 2147483646 w 2807"/>
              <a:gd name="T63" fmla="*/ 2147483646 h 3350"/>
              <a:gd name="T64" fmla="*/ 2147483646 w 2807"/>
              <a:gd name="T65" fmla="*/ 2147483646 h 3350"/>
              <a:gd name="T66" fmla="*/ 2147483646 w 2807"/>
              <a:gd name="T67" fmla="*/ 2147483646 h 3350"/>
              <a:gd name="T68" fmla="*/ 2147483646 w 2807"/>
              <a:gd name="T69" fmla="*/ 2147483646 h 3350"/>
              <a:gd name="T70" fmla="*/ 2147483646 w 2807"/>
              <a:gd name="T71" fmla="*/ 2147483646 h 3350"/>
              <a:gd name="T72" fmla="*/ 2147483646 w 2807"/>
              <a:gd name="T73" fmla="*/ 2147483646 h 3350"/>
              <a:gd name="T74" fmla="*/ 2147483646 w 2807"/>
              <a:gd name="T75" fmla="*/ 2147483646 h 3350"/>
              <a:gd name="T76" fmla="*/ 2147483646 w 2807"/>
              <a:gd name="T77" fmla="*/ 2147483646 h 3350"/>
              <a:gd name="T78" fmla="*/ 2147483646 w 2807"/>
              <a:gd name="T79" fmla="*/ 2147483646 h 3350"/>
              <a:gd name="T80" fmla="*/ 2147483646 w 2807"/>
              <a:gd name="T81" fmla="*/ 2147483646 h 3350"/>
              <a:gd name="T82" fmla="*/ 2147483646 w 2807"/>
              <a:gd name="T83" fmla="*/ 2147483646 h 3350"/>
              <a:gd name="T84" fmla="*/ 2147483646 w 2807"/>
              <a:gd name="T85" fmla="*/ 2147483646 h 3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807" h="3350">
                <a:moveTo>
                  <a:pt x="322" y="1606"/>
                </a:moveTo>
                <a:cubicBezTo>
                  <a:pt x="377" y="1595"/>
                  <a:pt x="413" y="1541"/>
                  <a:pt x="402" y="1486"/>
                </a:cubicBezTo>
                <a:cubicBezTo>
                  <a:pt x="390" y="1431"/>
                  <a:pt x="337" y="1395"/>
                  <a:pt x="282" y="1407"/>
                </a:cubicBezTo>
                <a:lnTo>
                  <a:pt x="97" y="1444"/>
                </a:lnTo>
                <a:cubicBezTo>
                  <a:pt x="42" y="1455"/>
                  <a:pt x="6" y="1509"/>
                  <a:pt x="18" y="1564"/>
                </a:cubicBezTo>
                <a:cubicBezTo>
                  <a:pt x="29" y="1619"/>
                  <a:pt x="83" y="1655"/>
                  <a:pt x="138" y="1644"/>
                </a:cubicBezTo>
                <a:lnTo>
                  <a:pt x="322" y="1606"/>
                </a:lnTo>
                <a:close/>
                <a:moveTo>
                  <a:pt x="278" y="1131"/>
                </a:moveTo>
                <a:cubicBezTo>
                  <a:pt x="333" y="1142"/>
                  <a:pt x="386" y="1105"/>
                  <a:pt x="396" y="1049"/>
                </a:cubicBezTo>
                <a:cubicBezTo>
                  <a:pt x="406" y="994"/>
                  <a:pt x="369" y="941"/>
                  <a:pt x="314" y="931"/>
                </a:cubicBezTo>
                <a:lnTo>
                  <a:pt x="129" y="897"/>
                </a:lnTo>
                <a:cubicBezTo>
                  <a:pt x="73" y="887"/>
                  <a:pt x="20" y="924"/>
                  <a:pt x="10" y="980"/>
                </a:cubicBezTo>
                <a:cubicBezTo>
                  <a:pt x="0" y="1035"/>
                  <a:pt x="37" y="1088"/>
                  <a:pt x="92" y="1098"/>
                </a:cubicBezTo>
                <a:lnTo>
                  <a:pt x="278" y="1131"/>
                </a:lnTo>
                <a:close/>
                <a:moveTo>
                  <a:pt x="453" y="723"/>
                </a:moveTo>
                <a:cubicBezTo>
                  <a:pt x="495" y="760"/>
                  <a:pt x="559" y="756"/>
                  <a:pt x="597" y="714"/>
                </a:cubicBezTo>
                <a:cubicBezTo>
                  <a:pt x="634" y="672"/>
                  <a:pt x="630" y="608"/>
                  <a:pt x="588" y="570"/>
                </a:cubicBezTo>
                <a:lnTo>
                  <a:pt x="447" y="445"/>
                </a:lnTo>
                <a:cubicBezTo>
                  <a:pt x="405" y="408"/>
                  <a:pt x="341" y="412"/>
                  <a:pt x="303" y="454"/>
                </a:cubicBezTo>
                <a:cubicBezTo>
                  <a:pt x="266" y="496"/>
                  <a:pt x="270" y="560"/>
                  <a:pt x="312" y="598"/>
                </a:cubicBezTo>
                <a:lnTo>
                  <a:pt x="453" y="723"/>
                </a:lnTo>
                <a:close/>
                <a:moveTo>
                  <a:pt x="819" y="434"/>
                </a:moveTo>
                <a:cubicBezTo>
                  <a:pt x="845" y="484"/>
                  <a:pt x="907" y="502"/>
                  <a:pt x="957" y="475"/>
                </a:cubicBezTo>
                <a:cubicBezTo>
                  <a:pt x="1006" y="448"/>
                  <a:pt x="1025" y="387"/>
                  <a:pt x="998" y="337"/>
                </a:cubicBezTo>
                <a:lnTo>
                  <a:pt x="908" y="172"/>
                </a:lnTo>
                <a:cubicBezTo>
                  <a:pt x="881" y="122"/>
                  <a:pt x="819" y="104"/>
                  <a:pt x="770" y="130"/>
                </a:cubicBezTo>
                <a:cubicBezTo>
                  <a:pt x="721" y="157"/>
                  <a:pt x="702" y="219"/>
                  <a:pt x="729" y="268"/>
                </a:cubicBezTo>
                <a:lnTo>
                  <a:pt x="819" y="434"/>
                </a:lnTo>
                <a:close/>
                <a:moveTo>
                  <a:pt x="2668" y="1644"/>
                </a:moveTo>
                <a:cubicBezTo>
                  <a:pt x="2724" y="1655"/>
                  <a:pt x="2777" y="1619"/>
                  <a:pt x="2789" y="1564"/>
                </a:cubicBezTo>
                <a:cubicBezTo>
                  <a:pt x="2800" y="1509"/>
                  <a:pt x="2764" y="1455"/>
                  <a:pt x="2709" y="1444"/>
                </a:cubicBezTo>
                <a:lnTo>
                  <a:pt x="2525" y="1407"/>
                </a:lnTo>
                <a:cubicBezTo>
                  <a:pt x="2469" y="1395"/>
                  <a:pt x="2416" y="1431"/>
                  <a:pt x="2405" y="1486"/>
                </a:cubicBezTo>
                <a:cubicBezTo>
                  <a:pt x="2393" y="1541"/>
                  <a:pt x="2429" y="1595"/>
                  <a:pt x="2484" y="1606"/>
                </a:cubicBezTo>
                <a:lnTo>
                  <a:pt x="2668" y="1644"/>
                </a:lnTo>
                <a:close/>
                <a:moveTo>
                  <a:pt x="2714" y="1098"/>
                </a:moveTo>
                <a:cubicBezTo>
                  <a:pt x="2769" y="1088"/>
                  <a:pt x="2806" y="1035"/>
                  <a:pt x="2796" y="980"/>
                </a:cubicBezTo>
                <a:cubicBezTo>
                  <a:pt x="2786" y="924"/>
                  <a:pt x="2733" y="887"/>
                  <a:pt x="2678" y="897"/>
                </a:cubicBezTo>
                <a:lnTo>
                  <a:pt x="2492" y="931"/>
                </a:lnTo>
                <a:cubicBezTo>
                  <a:pt x="2437" y="941"/>
                  <a:pt x="2400" y="994"/>
                  <a:pt x="2410" y="1049"/>
                </a:cubicBezTo>
                <a:cubicBezTo>
                  <a:pt x="2420" y="1105"/>
                  <a:pt x="2473" y="1142"/>
                  <a:pt x="2529" y="1131"/>
                </a:cubicBezTo>
                <a:lnTo>
                  <a:pt x="2714" y="1098"/>
                </a:lnTo>
                <a:close/>
                <a:moveTo>
                  <a:pt x="2494" y="598"/>
                </a:moveTo>
                <a:cubicBezTo>
                  <a:pt x="2536" y="560"/>
                  <a:pt x="2540" y="496"/>
                  <a:pt x="2503" y="454"/>
                </a:cubicBezTo>
                <a:cubicBezTo>
                  <a:pt x="2465" y="412"/>
                  <a:pt x="2401" y="408"/>
                  <a:pt x="2359" y="445"/>
                </a:cubicBezTo>
                <a:lnTo>
                  <a:pt x="2218" y="570"/>
                </a:lnTo>
                <a:cubicBezTo>
                  <a:pt x="2176" y="608"/>
                  <a:pt x="2172" y="672"/>
                  <a:pt x="2210" y="714"/>
                </a:cubicBezTo>
                <a:cubicBezTo>
                  <a:pt x="2247" y="756"/>
                  <a:pt x="2311" y="760"/>
                  <a:pt x="2353" y="723"/>
                </a:cubicBezTo>
                <a:lnTo>
                  <a:pt x="2494" y="598"/>
                </a:lnTo>
                <a:close/>
                <a:moveTo>
                  <a:pt x="2077" y="268"/>
                </a:moveTo>
                <a:cubicBezTo>
                  <a:pt x="2104" y="219"/>
                  <a:pt x="2086" y="157"/>
                  <a:pt x="2036" y="130"/>
                </a:cubicBezTo>
                <a:cubicBezTo>
                  <a:pt x="1987" y="104"/>
                  <a:pt x="1925" y="122"/>
                  <a:pt x="1898" y="172"/>
                </a:cubicBezTo>
                <a:lnTo>
                  <a:pt x="1808" y="337"/>
                </a:lnTo>
                <a:cubicBezTo>
                  <a:pt x="1782" y="387"/>
                  <a:pt x="1800" y="448"/>
                  <a:pt x="1849" y="475"/>
                </a:cubicBezTo>
                <a:cubicBezTo>
                  <a:pt x="1899" y="502"/>
                  <a:pt x="1961" y="484"/>
                  <a:pt x="1987" y="434"/>
                </a:cubicBezTo>
                <a:lnTo>
                  <a:pt x="2077" y="268"/>
                </a:lnTo>
                <a:close/>
                <a:moveTo>
                  <a:pt x="1512" y="102"/>
                </a:moveTo>
                <a:cubicBezTo>
                  <a:pt x="1512" y="46"/>
                  <a:pt x="1466" y="0"/>
                  <a:pt x="1410" y="0"/>
                </a:cubicBezTo>
                <a:cubicBezTo>
                  <a:pt x="1354" y="0"/>
                  <a:pt x="1308" y="46"/>
                  <a:pt x="1308" y="102"/>
                </a:cubicBezTo>
                <a:lnTo>
                  <a:pt x="1308" y="290"/>
                </a:lnTo>
                <a:cubicBezTo>
                  <a:pt x="1308" y="347"/>
                  <a:pt x="1354" y="392"/>
                  <a:pt x="1410" y="392"/>
                </a:cubicBezTo>
                <a:cubicBezTo>
                  <a:pt x="1466" y="392"/>
                  <a:pt x="1512" y="347"/>
                  <a:pt x="1512" y="290"/>
                </a:cubicBezTo>
                <a:lnTo>
                  <a:pt x="1512" y="102"/>
                </a:lnTo>
                <a:close/>
                <a:moveTo>
                  <a:pt x="1410" y="448"/>
                </a:moveTo>
                <a:cubicBezTo>
                  <a:pt x="914" y="449"/>
                  <a:pt x="558" y="771"/>
                  <a:pt x="483" y="1069"/>
                </a:cubicBezTo>
                <a:cubicBezTo>
                  <a:pt x="425" y="1296"/>
                  <a:pt x="478" y="1510"/>
                  <a:pt x="586" y="1720"/>
                </a:cubicBezTo>
                <a:cubicBezTo>
                  <a:pt x="685" y="1909"/>
                  <a:pt x="786" y="2064"/>
                  <a:pt x="871" y="2258"/>
                </a:cubicBezTo>
                <a:cubicBezTo>
                  <a:pt x="917" y="2364"/>
                  <a:pt x="935" y="2511"/>
                  <a:pt x="960" y="2623"/>
                </a:cubicBezTo>
                <a:cubicBezTo>
                  <a:pt x="980" y="2712"/>
                  <a:pt x="1014" y="2742"/>
                  <a:pt x="1121" y="2742"/>
                </a:cubicBezTo>
                <a:cubicBezTo>
                  <a:pt x="1144" y="2743"/>
                  <a:pt x="1167" y="2743"/>
                  <a:pt x="1189" y="2743"/>
                </a:cubicBezTo>
                <a:lnTo>
                  <a:pt x="1189" y="1650"/>
                </a:lnTo>
                <a:lnTo>
                  <a:pt x="1021" y="1650"/>
                </a:lnTo>
                <a:cubicBezTo>
                  <a:pt x="947" y="1650"/>
                  <a:pt x="877" y="1621"/>
                  <a:pt x="825" y="1569"/>
                </a:cubicBezTo>
                <a:cubicBezTo>
                  <a:pt x="772" y="1517"/>
                  <a:pt x="744" y="1447"/>
                  <a:pt x="744" y="1373"/>
                </a:cubicBezTo>
                <a:cubicBezTo>
                  <a:pt x="744" y="1299"/>
                  <a:pt x="772" y="1229"/>
                  <a:pt x="825" y="1177"/>
                </a:cubicBezTo>
                <a:cubicBezTo>
                  <a:pt x="877" y="1124"/>
                  <a:pt x="947" y="1095"/>
                  <a:pt x="1021" y="1095"/>
                </a:cubicBezTo>
                <a:cubicBezTo>
                  <a:pt x="1173" y="1095"/>
                  <a:pt x="1297" y="1218"/>
                  <a:pt x="1299" y="1369"/>
                </a:cubicBezTo>
                <a:lnTo>
                  <a:pt x="1299" y="1541"/>
                </a:lnTo>
                <a:lnTo>
                  <a:pt x="1521" y="1541"/>
                </a:lnTo>
                <a:lnTo>
                  <a:pt x="1521" y="1369"/>
                </a:lnTo>
                <a:cubicBezTo>
                  <a:pt x="1522" y="1297"/>
                  <a:pt x="1551" y="1228"/>
                  <a:pt x="1602" y="1177"/>
                </a:cubicBezTo>
                <a:cubicBezTo>
                  <a:pt x="1655" y="1124"/>
                  <a:pt x="1725" y="1095"/>
                  <a:pt x="1799" y="1095"/>
                </a:cubicBezTo>
                <a:cubicBezTo>
                  <a:pt x="1873" y="1095"/>
                  <a:pt x="1942" y="1124"/>
                  <a:pt x="1995" y="1177"/>
                </a:cubicBezTo>
                <a:cubicBezTo>
                  <a:pt x="2047" y="1229"/>
                  <a:pt x="2076" y="1299"/>
                  <a:pt x="2076" y="1373"/>
                </a:cubicBezTo>
                <a:cubicBezTo>
                  <a:pt x="2076" y="1447"/>
                  <a:pt x="2047" y="1517"/>
                  <a:pt x="1995" y="1569"/>
                </a:cubicBezTo>
                <a:cubicBezTo>
                  <a:pt x="1942" y="1621"/>
                  <a:pt x="1873" y="1650"/>
                  <a:pt x="1799" y="1650"/>
                </a:cubicBezTo>
                <a:lnTo>
                  <a:pt x="1631" y="1650"/>
                </a:lnTo>
                <a:lnTo>
                  <a:pt x="1631" y="2743"/>
                </a:lnTo>
                <a:cubicBezTo>
                  <a:pt x="1653" y="2743"/>
                  <a:pt x="1676" y="2743"/>
                  <a:pt x="1698" y="2742"/>
                </a:cubicBezTo>
                <a:cubicBezTo>
                  <a:pt x="1806" y="2742"/>
                  <a:pt x="1840" y="2712"/>
                  <a:pt x="1860" y="2623"/>
                </a:cubicBezTo>
                <a:cubicBezTo>
                  <a:pt x="1884" y="2511"/>
                  <a:pt x="1902" y="2364"/>
                  <a:pt x="1948" y="2258"/>
                </a:cubicBezTo>
                <a:cubicBezTo>
                  <a:pt x="2033" y="2064"/>
                  <a:pt x="2135" y="1909"/>
                  <a:pt x="2233" y="1720"/>
                </a:cubicBezTo>
                <a:cubicBezTo>
                  <a:pt x="2342" y="1510"/>
                  <a:pt x="2394" y="1296"/>
                  <a:pt x="2337" y="1069"/>
                </a:cubicBezTo>
                <a:cubicBezTo>
                  <a:pt x="2261" y="771"/>
                  <a:pt x="1905" y="449"/>
                  <a:pt x="1410" y="448"/>
                </a:cubicBezTo>
                <a:close/>
                <a:moveTo>
                  <a:pt x="1799" y="1205"/>
                </a:moveTo>
                <a:cubicBezTo>
                  <a:pt x="1706" y="1205"/>
                  <a:pt x="1631" y="1280"/>
                  <a:pt x="1631" y="1373"/>
                </a:cubicBezTo>
                <a:lnTo>
                  <a:pt x="1631" y="1541"/>
                </a:lnTo>
                <a:lnTo>
                  <a:pt x="1799" y="1541"/>
                </a:lnTo>
                <a:cubicBezTo>
                  <a:pt x="1891" y="1541"/>
                  <a:pt x="1967" y="1465"/>
                  <a:pt x="1967" y="1373"/>
                </a:cubicBezTo>
                <a:cubicBezTo>
                  <a:pt x="1967" y="1280"/>
                  <a:pt x="1891" y="1205"/>
                  <a:pt x="1799" y="1205"/>
                </a:cubicBezTo>
                <a:close/>
                <a:moveTo>
                  <a:pt x="853" y="1373"/>
                </a:moveTo>
                <a:cubicBezTo>
                  <a:pt x="853" y="1465"/>
                  <a:pt x="928" y="1541"/>
                  <a:pt x="1021" y="1541"/>
                </a:cubicBezTo>
                <a:lnTo>
                  <a:pt x="1189" y="1541"/>
                </a:lnTo>
                <a:lnTo>
                  <a:pt x="1189" y="1373"/>
                </a:lnTo>
                <a:cubicBezTo>
                  <a:pt x="1189" y="1280"/>
                  <a:pt x="1114" y="1205"/>
                  <a:pt x="1021" y="1205"/>
                </a:cubicBezTo>
                <a:cubicBezTo>
                  <a:pt x="928" y="1205"/>
                  <a:pt x="853" y="1280"/>
                  <a:pt x="853" y="1373"/>
                </a:cubicBezTo>
                <a:close/>
                <a:moveTo>
                  <a:pt x="1521" y="1650"/>
                </a:moveTo>
                <a:lnTo>
                  <a:pt x="1299" y="1650"/>
                </a:lnTo>
                <a:lnTo>
                  <a:pt x="1299" y="2743"/>
                </a:lnTo>
                <a:cubicBezTo>
                  <a:pt x="1334" y="2743"/>
                  <a:pt x="1369" y="2743"/>
                  <a:pt x="1404" y="2743"/>
                </a:cubicBezTo>
                <a:lnTo>
                  <a:pt x="1415" y="2743"/>
                </a:lnTo>
                <a:cubicBezTo>
                  <a:pt x="1415" y="2744"/>
                  <a:pt x="1415" y="2742"/>
                  <a:pt x="1415" y="2743"/>
                </a:cubicBezTo>
                <a:cubicBezTo>
                  <a:pt x="1450" y="2743"/>
                  <a:pt x="1486" y="2743"/>
                  <a:pt x="1521" y="2743"/>
                </a:cubicBezTo>
                <a:lnTo>
                  <a:pt x="1521" y="1650"/>
                </a:lnTo>
                <a:close/>
                <a:moveTo>
                  <a:pt x="1763" y="2812"/>
                </a:moveTo>
                <a:lnTo>
                  <a:pt x="1057" y="2812"/>
                </a:lnTo>
                <a:cubicBezTo>
                  <a:pt x="992" y="2812"/>
                  <a:pt x="940" y="2864"/>
                  <a:pt x="940" y="2928"/>
                </a:cubicBezTo>
                <a:cubicBezTo>
                  <a:pt x="940" y="2993"/>
                  <a:pt x="992" y="3045"/>
                  <a:pt x="1057" y="3045"/>
                </a:cubicBezTo>
                <a:lnTo>
                  <a:pt x="1763" y="3045"/>
                </a:lnTo>
                <a:cubicBezTo>
                  <a:pt x="1827" y="3045"/>
                  <a:pt x="1879" y="2993"/>
                  <a:pt x="1879" y="2928"/>
                </a:cubicBezTo>
                <a:cubicBezTo>
                  <a:pt x="1879" y="2864"/>
                  <a:pt x="1827" y="2812"/>
                  <a:pt x="1763" y="2812"/>
                </a:cubicBezTo>
                <a:close/>
                <a:moveTo>
                  <a:pt x="1763" y="3349"/>
                </a:moveTo>
                <a:lnTo>
                  <a:pt x="1057" y="3349"/>
                </a:lnTo>
                <a:cubicBezTo>
                  <a:pt x="992" y="3349"/>
                  <a:pt x="940" y="3297"/>
                  <a:pt x="940" y="3233"/>
                </a:cubicBezTo>
                <a:cubicBezTo>
                  <a:pt x="940" y="3169"/>
                  <a:pt x="992" y="3117"/>
                  <a:pt x="1057" y="3117"/>
                </a:cubicBezTo>
                <a:lnTo>
                  <a:pt x="1763" y="3117"/>
                </a:lnTo>
                <a:cubicBezTo>
                  <a:pt x="1827" y="3117"/>
                  <a:pt x="1879" y="3169"/>
                  <a:pt x="1879" y="3233"/>
                </a:cubicBezTo>
                <a:cubicBezTo>
                  <a:pt x="1879" y="3297"/>
                  <a:pt x="1827" y="3349"/>
                  <a:pt x="1763" y="3349"/>
                </a:cubicBez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8371" name="Freeform 3">
            <a:extLst>
              <a:ext uri="{FF2B5EF4-FFF2-40B4-BE49-F238E27FC236}">
                <a16:creationId xmlns:a16="http://schemas.microsoft.com/office/drawing/2014/main" id="{6AA55CA7-409C-6448-9A10-32BC4462E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741" y="6180138"/>
            <a:ext cx="1400175" cy="935037"/>
          </a:xfrm>
          <a:custGeom>
            <a:avLst/>
            <a:gdLst>
              <a:gd name="T0" fmla="*/ 2147483646 w 3891"/>
              <a:gd name="T1" fmla="*/ 2147483646 h 2598"/>
              <a:gd name="T2" fmla="*/ 2147483646 w 3891"/>
              <a:gd name="T3" fmla="*/ 2147483646 h 2598"/>
              <a:gd name="T4" fmla="*/ 2147483646 w 3891"/>
              <a:gd name="T5" fmla="*/ 2147483646 h 2598"/>
              <a:gd name="T6" fmla="*/ 2147483646 w 3891"/>
              <a:gd name="T7" fmla="*/ 2147483646 h 2598"/>
              <a:gd name="T8" fmla="*/ 2147483646 w 3891"/>
              <a:gd name="T9" fmla="*/ 2147483646 h 2598"/>
              <a:gd name="T10" fmla="*/ 2147483646 w 3891"/>
              <a:gd name="T11" fmla="*/ 2147483646 h 2598"/>
              <a:gd name="T12" fmla="*/ 2147483646 w 3891"/>
              <a:gd name="T13" fmla="*/ 2147483646 h 2598"/>
              <a:gd name="T14" fmla="*/ 2147483646 w 3891"/>
              <a:gd name="T15" fmla="*/ 2147483646 h 2598"/>
              <a:gd name="T16" fmla="*/ 2147483646 w 3891"/>
              <a:gd name="T17" fmla="*/ 2147483646 h 2598"/>
              <a:gd name="T18" fmla="*/ 2147483646 w 3891"/>
              <a:gd name="T19" fmla="*/ 2147483646 h 2598"/>
              <a:gd name="T20" fmla="*/ 2147483646 w 3891"/>
              <a:gd name="T21" fmla="*/ 2147483646 h 2598"/>
              <a:gd name="T22" fmla="*/ 2147483646 w 3891"/>
              <a:gd name="T23" fmla="*/ 2147483646 h 2598"/>
              <a:gd name="T24" fmla="*/ 2147483646 w 3891"/>
              <a:gd name="T25" fmla="*/ 2147483646 h 2598"/>
              <a:gd name="T26" fmla="*/ 2147483646 w 3891"/>
              <a:gd name="T27" fmla="*/ 2147483646 h 2598"/>
              <a:gd name="T28" fmla="*/ 2147483646 w 3891"/>
              <a:gd name="T29" fmla="*/ 2147483646 h 2598"/>
              <a:gd name="T30" fmla="*/ 2147483646 w 3891"/>
              <a:gd name="T31" fmla="*/ 2147483646 h 2598"/>
              <a:gd name="T32" fmla="*/ 2147483646 w 3891"/>
              <a:gd name="T33" fmla="*/ 2147483646 h 2598"/>
              <a:gd name="T34" fmla="*/ 2147483646 w 3891"/>
              <a:gd name="T35" fmla="*/ 2147483646 h 2598"/>
              <a:gd name="T36" fmla="*/ 2147483646 w 3891"/>
              <a:gd name="T37" fmla="*/ 2147483646 h 2598"/>
              <a:gd name="T38" fmla="*/ 2147483646 w 3891"/>
              <a:gd name="T39" fmla="*/ 2147483646 h 2598"/>
              <a:gd name="T40" fmla="*/ 2147483646 w 3891"/>
              <a:gd name="T41" fmla="*/ 2147483646 h 2598"/>
              <a:gd name="T42" fmla="*/ 2147483646 w 3891"/>
              <a:gd name="T43" fmla="*/ 2147483646 h 2598"/>
              <a:gd name="T44" fmla="*/ 2147483646 w 3891"/>
              <a:gd name="T45" fmla="*/ 2147483646 h 2598"/>
              <a:gd name="T46" fmla="*/ 2147483646 w 3891"/>
              <a:gd name="T47" fmla="*/ 2147483646 h 2598"/>
              <a:gd name="T48" fmla="*/ 2147483646 w 3891"/>
              <a:gd name="T49" fmla="*/ 2147483646 h 2598"/>
              <a:gd name="T50" fmla="*/ 2147483646 w 3891"/>
              <a:gd name="T51" fmla="*/ 2147483646 h 2598"/>
              <a:gd name="T52" fmla="*/ 2147483646 w 3891"/>
              <a:gd name="T53" fmla="*/ 2147483646 h 2598"/>
              <a:gd name="T54" fmla="*/ 2147483646 w 3891"/>
              <a:gd name="T55" fmla="*/ 2147483646 h 2598"/>
              <a:gd name="T56" fmla="*/ 2147483646 w 3891"/>
              <a:gd name="T57" fmla="*/ 2147483646 h 2598"/>
              <a:gd name="T58" fmla="*/ 2147483646 w 3891"/>
              <a:gd name="T59" fmla="*/ 2147483646 h 2598"/>
              <a:gd name="T60" fmla="*/ 2147483646 w 3891"/>
              <a:gd name="T61" fmla="*/ 2147483646 h 2598"/>
              <a:gd name="T62" fmla="*/ 2147483646 w 3891"/>
              <a:gd name="T63" fmla="*/ 2147483646 h 2598"/>
              <a:gd name="T64" fmla="*/ 2147483646 w 3891"/>
              <a:gd name="T65" fmla="*/ 2147483646 h 2598"/>
              <a:gd name="T66" fmla="*/ 2147483646 w 3891"/>
              <a:gd name="T67" fmla="*/ 2147483646 h 2598"/>
              <a:gd name="T68" fmla="*/ 2147483646 w 3891"/>
              <a:gd name="T69" fmla="*/ 2147483646 h 2598"/>
              <a:gd name="T70" fmla="*/ 2147483646 w 3891"/>
              <a:gd name="T71" fmla="*/ 2147483646 h 2598"/>
              <a:gd name="T72" fmla="*/ 2147483646 w 3891"/>
              <a:gd name="T73" fmla="*/ 2147483646 h 2598"/>
              <a:gd name="T74" fmla="*/ 93234166 w 3891"/>
              <a:gd name="T75" fmla="*/ 2147483646 h 2598"/>
              <a:gd name="T76" fmla="*/ 2147483646 w 3891"/>
              <a:gd name="T77" fmla="*/ 2147483646 h 2598"/>
              <a:gd name="T78" fmla="*/ 2147483646 w 3891"/>
              <a:gd name="T79" fmla="*/ 2147483646 h 2598"/>
              <a:gd name="T80" fmla="*/ 2147483646 w 3891"/>
              <a:gd name="T81" fmla="*/ 2147483646 h 2598"/>
              <a:gd name="T82" fmla="*/ 2147483646 w 3891"/>
              <a:gd name="T83" fmla="*/ 326292642 h 2598"/>
              <a:gd name="T84" fmla="*/ 2147483646 w 3891"/>
              <a:gd name="T85" fmla="*/ 2147483646 h 2598"/>
              <a:gd name="T86" fmla="*/ 2147483646 w 3891"/>
              <a:gd name="T87" fmla="*/ 2147483646 h 2598"/>
              <a:gd name="T88" fmla="*/ 2147483646 w 3891"/>
              <a:gd name="T89" fmla="*/ 2147483646 h 2598"/>
              <a:gd name="T90" fmla="*/ 2147483646 w 3891"/>
              <a:gd name="T91" fmla="*/ 2147483646 h 25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91" h="2598">
                <a:moveTo>
                  <a:pt x="2928" y="1410"/>
                </a:moveTo>
                <a:lnTo>
                  <a:pt x="2855" y="1343"/>
                </a:lnTo>
                <a:cubicBezTo>
                  <a:pt x="2489" y="1026"/>
                  <a:pt x="2058" y="663"/>
                  <a:pt x="1962" y="602"/>
                </a:cubicBezTo>
                <a:cubicBezTo>
                  <a:pt x="1916" y="611"/>
                  <a:pt x="1796" y="650"/>
                  <a:pt x="1701" y="683"/>
                </a:cubicBezTo>
                <a:lnTo>
                  <a:pt x="1697" y="685"/>
                </a:lnTo>
                <a:cubicBezTo>
                  <a:pt x="1691" y="686"/>
                  <a:pt x="1545" y="729"/>
                  <a:pt x="1412" y="729"/>
                </a:cubicBezTo>
                <a:cubicBezTo>
                  <a:pt x="1336" y="729"/>
                  <a:pt x="1277" y="715"/>
                  <a:pt x="1233" y="687"/>
                </a:cubicBezTo>
                <a:cubicBezTo>
                  <a:pt x="1155" y="637"/>
                  <a:pt x="1145" y="573"/>
                  <a:pt x="1147" y="539"/>
                </a:cubicBezTo>
                <a:cubicBezTo>
                  <a:pt x="1150" y="456"/>
                  <a:pt x="1220" y="386"/>
                  <a:pt x="1271" y="356"/>
                </a:cubicBezTo>
                <a:lnTo>
                  <a:pt x="533" y="264"/>
                </a:lnTo>
                <a:lnTo>
                  <a:pt x="457" y="1329"/>
                </a:lnTo>
                <a:cubicBezTo>
                  <a:pt x="517" y="1266"/>
                  <a:pt x="577" y="1252"/>
                  <a:pt x="619" y="1252"/>
                </a:cubicBezTo>
                <a:cubicBezTo>
                  <a:pt x="669" y="1252"/>
                  <a:pt x="719" y="1272"/>
                  <a:pt x="764" y="1309"/>
                </a:cubicBezTo>
                <a:cubicBezTo>
                  <a:pt x="836" y="1367"/>
                  <a:pt x="869" y="1443"/>
                  <a:pt x="858" y="1522"/>
                </a:cubicBezTo>
                <a:cubicBezTo>
                  <a:pt x="919" y="1512"/>
                  <a:pt x="978" y="1532"/>
                  <a:pt x="1032" y="1576"/>
                </a:cubicBezTo>
                <a:cubicBezTo>
                  <a:pt x="1103" y="1635"/>
                  <a:pt x="1136" y="1711"/>
                  <a:pt x="1126" y="1790"/>
                </a:cubicBezTo>
                <a:cubicBezTo>
                  <a:pt x="1187" y="1780"/>
                  <a:pt x="1246" y="1800"/>
                  <a:pt x="1300" y="1844"/>
                </a:cubicBezTo>
                <a:cubicBezTo>
                  <a:pt x="1361" y="1894"/>
                  <a:pt x="1395" y="1961"/>
                  <a:pt x="1395" y="2030"/>
                </a:cubicBezTo>
                <a:cubicBezTo>
                  <a:pt x="1463" y="2010"/>
                  <a:pt x="1533" y="2028"/>
                  <a:pt x="1595" y="2078"/>
                </a:cubicBezTo>
                <a:cubicBezTo>
                  <a:pt x="1681" y="2148"/>
                  <a:pt x="1711" y="2244"/>
                  <a:pt x="1677" y="2337"/>
                </a:cubicBezTo>
                <a:lnTo>
                  <a:pt x="1741" y="2389"/>
                </a:lnTo>
                <a:cubicBezTo>
                  <a:pt x="1746" y="2393"/>
                  <a:pt x="1751" y="2397"/>
                  <a:pt x="1756" y="2400"/>
                </a:cubicBezTo>
                <a:lnTo>
                  <a:pt x="1759" y="2402"/>
                </a:lnTo>
                <a:cubicBezTo>
                  <a:pt x="1785" y="2419"/>
                  <a:pt x="1811" y="2428"/>
                  <a:pt x="1836" y="2428"/>
                </a:cubicBezTo>
                <a:cubicBezTo>
                  <a:pt x="1882" y="2428"/>
                  <a:pt x="1916" y="2398"/>
                  <a:pt x="1937" y="2373"/>
                </a:cubicBezTo>
                <a:cubicBezTo>
                  <a:pt x="1981" y="2319"/>
                  <a:pt x="2008" y="2276"/>
                  <a:pt x="1952" y="2218"/>
                </a:cubicBezTo>
                <a:lnTo>
                  <a:pt x="1948" y="2214"/>
                </a:lnTo>
                <a:lnTo>
                  <a:pt x="1619" y="1935"/>
                </a:lnTo>
                <a:cubicBezTo>
                  <a:pt x="1608" y="1926"/>
                  <a:pt x="1602" y="1913"/>
                  <a:pt x="1601" y="1899"/>
                </a:cubicBezTo>
                <a:cubicBezTo>
                  <a:pt x="1599" y="1885"/>
                  <a:pt x="1604" y="1872"/>
                  <a:pt x="1613" y="1861"/>
                </a:cubicBezTo>
                <a:cubicBezTo>
                  <a:pt x="1631" y="1839"/>
                  <a:pt x="1666" y="1836"/>
                  <a:pt x="1687" y="1855"/>
                </a:cubicBezTo>
                <a:lnTo>
                  <a:pt x="2117" y="2219"/>
                </a:lnTo>
                <a:cubicBezTo>
                  <a:pt x="2139" y="2232"/>
                  <a:pt x="2165" y="2239"/>
                  <a:pt x="2190" y="2239"/>
                </a:cubicBezTo>
                <a:cubicBezTo>
                  <a:pt x="2233" y="2239"/>
                  <a:pt x="2275" y="2217"/>
                  <a:pt x="2307" y="2178"/>
                </a:cubicBezTo>
                <a:cubicBezTo>
                  <a:pt x="2334" y="2145"/>
                  <a:pt x="2346" y="2109"/>
                  <a:pt x="2343" y="2074"/>
                </a:cubicBezTo>
                <a:cubicBezTo>
                  <a:pt x="2339" y="2037"/>
                  <a:pt x="2317" y="2001"/>
                  <a:pt x="2279" y="1969"/>
                </a:cubicBezTo>
                <a:lnTo>
                  <a:pt x="2228" y="1928"/>
                </a:lnTo>
                <a:lnTo>
                  <a:pt x="2228" y="1927"/>
                </a:lnTo>
                <a:lnTo>
                  <a:pt x="1989" y="1733"/>
                </a:lnTo>
                <a:cubicBezTo>
                  <a:pt x="1978" y="1724"/>
                  <a:pt x="1972" y="1712"/>
                  <a:pt x="1970" y="1698"/>
                </a:cubicBezTo>
                <a:cubicBezTo>
                  <a:pt x="1969" y="1684"/>
                  <a:pt x="1973" y="1670"/>
                  <a:pt x="1982" y="1659"/>
                </a:cubicBezTo>
                <a:cubicBezTo>
                  <a:pt x="1999" y="1637"/>
                  <a:pt x="2034" y="1634"/>
                  <a:pt x="2056" y="1651"/>
                </a:cubicBezTo>
                <a:lnTo>
                  <a:pt x="2449" y="1971"/>
                </a:lnTo>
                <a:cubicBezTo>
                  <a:pt x="2478" y="1994"/>
                  <a:pt x="2509" y="2006"/>
                  <a:pt x="2540" y="2006"/>
                </a:cubicBezTo>
                <a:cubicBezTo>
                  <a:pt x="2587" y="2006"/>
                  <a:pt x="2635" y="1980"/>
                  <a:pt x="2672" y="1935"/>
                </a:cubicBezTo>
                <a:cubicBezTo>
                  <a:pt x="2700" y="1900"/>
                  <a:pt x="2713" y="1864"/>
                  <a:pt x="2711" y="1830"/>
                </a:cubicBezTo>
                <a:cubicBezTo>
                  <a:pt x="2708" y="1793"/>
                  <a:pt x="2687" y="1759"/>
                  <a:pt x="2648" y="1727"/>
                </a:cubicBezTo>
                <a:lnTo>
                  <a:pt x="2532" y="1633"/>
                </a:lnTo>
                <a:lnTo>
                  <a:pt x="2533" y="1633"/>
                </a:lnTo>
                <a:lnTo>
                  <a:pt x="2328" y="1466"/>
                </a:lnTo>
                <a:cubicBezTo>
                  <a:pt x="2305" y="1448"/>
                  <a:pt x="2302" y="1414"/>
                  <a:pt x="2320" y="1392"/>
                </a:cubicBezTo>
                <a:cubicBezTo>
                  <a:pt x="2338" y="1370"/>
                  <a:pt x="2373" y="1366"/>
                  <a:pt x="2394" y="1384"/>
                </a:cubicBezTo>
                <a:lnTo>
                  <a:pt x="2728" y="1656"/>
                </a:lnTo>
                <a:cubicBezTo>
                  <a:pt x="2799" y="1713"/>
                  <a:pt x="2883" y="1696"/>
                  <a:pt x="2947" y="1618"/>
                </a:cubicBezTo>
                <a:cubicBezTo>
                  <a:pt x="2990" y="1565"/>
                  <a:pt x="3021" y="1486"/>
                  <a:pt x="2928" y="1410"/>
                </a:cubicBezTo>
                <a:close/>
                <a:moveTo>
                  <a:pt x="732" y="1588"/>
                </a:moveTo>
                <a:cubicBezTo>
                  <a:pt x="817" y="1483"/>
                  <a:pt x="734" y="1402"/>
                  <a:pt x="707" y="1379"/>
                </a:cubicBezTo>
                <a:cubicBezTo>
                  <a:pt x="639" y="1323"/>
                  <a:pt x="570" y="1332"/>
                  <a:pt x="510" y="1406"/>
                </a:cubicBezTo>
                <a:lnTo>
                  <a:pt x="444" y="1491"/>
                </a:lnTo>
                <a:lnTo>
                  <a:pt x="434" y="1505"/>
                </a:lnTo>
                <a:lnTo>
                  <a:pt x="341" y="1611"/>
                </a:lnTo>
                <a:cubicBezTo>
                  <a:pt x="307" y="1650"/>
                  <a:pt x="292" y="1688"/>
                  <a:pt x="295" y="1724"/>
                </a:cubicBezTo>
                <a:cubicBezTo>
                  <a:pt x="299" y="1764"/>
                  <a:pt x="325" y="1790"/>
                  <a:pt x="340" y="1802"/>
                </a:cubicBezTo>
                <a:cubicBezTo>
                  <a:pt x="374" y="1830"/>
                  <a:pt x="413" y="1861"/>
                  <a:pt x="455" y="1861"/>
                </a:cubicBezTo>
                <a:cubicBezTo>
                  <a:pt x="480" y="1861"/>
                  <a:pt x="505" y="1849"/>
                  <a:pt x="530" y="1826"/>
                </a:cubicBezTo>
                <a:lnTo>
                  <a:pt x="732" y="1588"/>
                </a:lnTo>
                <a:close/>
                <a:moveTo>
                  <a:pt x="574" y="1914"/>
                </a:moveTo>
                <a:cubicBezTo>
                  <a:pt x="543" y="1951"/>
                  <a:pt x="531" y="1990"/>
                  <a:pt x="538" y="2028"/>
                </a:cubicBezTo>
                <a:cubicBezTo>
                  <a:pt x="545" y="2063"/>
                  <a:pt x="566" y="2095"/>
                  <a:pt x="599" y="2123"/>
                </a:cubicBezTo>
                <a:cubicBezTo>
                  <a:pt x="667" y="2178"/>
                  <a:pt x="736" y="2169"/>
                  <a:pt x="796" y="2095"/>
                </a:cubicBezTo>
                <a:lnTo>
                  <a:pt x="1000" y="1856"/>
                </a:lnTo>
                <a:cubicBezTo>
                  <a:pt x="1030" y="1818"/>
                  <a:pt x="1042" y="1780"/>
                  <a:pt x="1035" y="1741"/>
                </a:cubicBezTo>
                <a:cubicBezTo>
                  <a:pt x="1029" y="1707"/>
                  <a:pt x="1008" y="1674"/>
                  <a:pt x="975" y="1647"/>
                </a:cubicBezTo>
                <a:cubicBezTo>
                  <a:pt x="907" y="1591"/>
                  <a:pt x="838" y="1600"/>
                  <a:pt x="777" y="1674"/>
                </a:cubicBezTo>
                <a:lnTo>
                  <a:pt x="676" y="1794"/>
                </a:lnTo>
                <a:lnTo>
                  <a:pt x="676" y="1795"/>
                </a:lnTo>
                <a:lnTo>
                  <a:pt x="666" y="1808"/>
                </a:lnTo>
                <a:lnTo>
                  <a:pt x="574" y="1914"/>
                </a:lnTo>
                <a:close/>
                <a:moveTo>
                  <a:pt x="841" y="2182"/>
                </a:moveTo>
                <a:cubicBezTo>
                  <a:pt x="789" y="2246"/>
                  <a:pt x="802" y="2303"/>
                  <a:pt x="886" y="2371"/>
                </a:cubicBezTo>
                <a:cubicBezTo>
                  <a:pt x="954" y="2427"/>
                  <a:pt x="1023" y="2418"/>
                  <a:pt x="1083" y="2344"/>
                </a:cubicBezTo>
                <a:lnTo>
                  <a:pt x="1267" y="2123"/>
                </a:lnTo>
                <a:cubicBezTo>
                  <a:pt x="1353" y="2019"/>
                  <a:pt x="1270" y="1937"/>
                  <a:pt x="1242" y="1915"/>
                </a:cubicBezTo>
                <a:cubicBezTo>
                  <a:pt x="1175" y="1859"/>
                  <a:pt x="1106" y="1868"/>
                  <a:pt x="1045" y="1942"/>
                </a:cubicBezTo>
                <a:lnTo>
                  <a:pt x="944" y="2062"/>
                </a:lnTo>
                <a:lnTo>
                  <a:pt x="934" y="2075"/>
                </a:lnTo>
                <a:lnTo>
                  <a:pt x="841" y="2182"/>
                </a:lnTo>
                <a:close/>
                <a:moveTo>
                  <a:pt x="1538" y="2149"/>
                </a:moveTo>
                <a:cubicBezTo>
                  <a:pt x="1470" y="2093"/>
                  <a:pt x="1401" y="2102"/>
                  <a:pt x="1340" y="2176"/>
                </a:cubicBezTo>
                <a:lnTo>
                  <a:pt x="1268" y="2264"/>
                </a:lnTo>
                <a:lnTo>
                  <a:pt x="1259" y="2276"/>
                </a:lnTo>
                <a:lnTo>
                  <a:pt x="1196" y="2352"/>
                </a:lnTo>
                <a:cubicBezTo>
                  <a:pt x="1110" y="2457"/>
                  <a:pt x="1193" y="2539"/>
                  <a:pt x="1221" y="2561"/>
                </a:cubicBezTo>
                <a:cubicBezTo>
                  <a:pt x="1250" y="2585"/>
                  <a:pt x="1280" y="2597"/>
                  <a:pt x="1309" y="2597"/>
                </a:cubicBezTo>
                <a:cubicBezTo>
                  <a:pt x="1347" y="2597"/>
                  <a:pt x="1384" y="2576"/>
                  <a:pt x="1418" y="2534"/>
                </a:cubicBezTo>
                <a:lnTo>
                  <a:pt x="1524" y="2404"/>
                </a:lnTo>
                <a:lnTo>
                  <a:pt x="1563" y="2357"/>
                </a:lnTo>
                <a:cubicBezTo>
                  <a:pt x="1593" y="2320"/>
                  <a:pt x="1605" y="2281"/>
                  <a:pt x="1598" y="2243"/>
                </a:cubicBezTo>
                <a:cubicBezTo>
                  <a:pt x="1592" y="2208"/>
                  <a:pt x="1571" y="2176"/>
                  <a:pt x="1538" y="2149"/>
                </a:cubicBezTo>
                <a:close/>
                <a:moveTo>
                  <a:pt x="2" y="1297"/>
                </a:moveTo>
                <a:cubicBezTo>
                  <a:pt x="0" y="1324"/>
                  <a:pt x="8" y="1349"/>
                  <a:pt x="26" y="1370"/>
                </a:cubicBezTo>
                <a:cubicBezTo>
                  <a:pt x="43" y="1390"/>
                  <a:pt x="68" y="1402"/>
                  <a:pt x="95" y="1405"/>
                </a:cubicBezTo>
                <a:lnTo>
                  <a:pt x="255" y="1417"/>
                </a:lnTo>
                <a:cubicBezTo>
                  <a:pt x="310" y="1421"/>
                  <a:pt x="358" y="1379"/>
                  <a:pt x="362" y="1324"/>
                </a:cubicBezTo>
                <a:lnTo>
                  <a:pt x="442" y="261"/>
                </a:lnTo>
                <a:cubicBezTo>
                  <a:pt x="444" y="235"/>
                  <a:pt x="436" y="209"/>
                  <a:pt x="418" y="188"/>
                </a:cubicBezTo>
                <a:cubicBezTo>
                  <a:pt x="401" y="168"/>
                  <a:pt x="376" y="156"/>
                  <a:pt x="350" y="154"/>
                </a:cubicBezTo>
                <a:lnTo>
                  <a:pt x="190" y="142"/>
                </a:lnTo>
                <a:cubicBezTo>
                  <a:pt x="187" y="141"/>
                  <a:pt x="185" y="141"/>
                  <a:pt x="182" y="141"/>
                </a:cubicBezTo>
                <a:cubicBezTo>
                  <a:pt x="130" y="141"/>
                  <a:pt x="86" y="182"/>
                  <a:pt x="82" y="234"/>
                </a:cubicBezTo>
                <a:lnTo>
                  <a:pt x="2" y="1297"/>
                </a:lnTo>
                <a:close/>
                <a:moveTo>
                  <a:pt x="3375" y="7"/>
                </a:moveTo>
                <a:lnTo>
                  <a:pt x="3226" y="66"/>
                </a:lnTo>
                <a:cubicBezTo>
                  <a:pt x="3201" y="76"/>
                  <a:pt x="3181" y="95"/>
                  <a:pt x="3171" y="119"/>
                </a:cubicBezTo>
                <a:cubicBezTo>
                  <a:pt x="3160" y="144"/>
                  <a:pt x="3160" y="171"/>
                  <a:pt x="3170" y="196"/>
                </a:cubicBezTo>
                <a:lnTo>
                  <a:pt x="3544" y="1142"/>
                </a:lnTo>
                <a:cubicBezTo>
                  <a:pt x="3564" y="1192"/>
                  <a:pt x="3624" y="1219"/>
                  <a:pt x="3674" y="1198"/>
                </a:cubicBezTo>
                <a:lnTo>
                  <a:pt x="3824" y="1139"/>
                </a:lnTo>
                <a:cubicBezTo>
                  <a:pt x="3849" y="1129"/>
                  <a:pt x="3868" y="1110"/>
                  <a:pt x="3879" y="1086"/>
                </a:cubicBezTo>
                <a:cubicBezTo>
                  <a:pt x="3889" y="1061"/>
                  <a:pt x="3890" y="1034"/>
                  <a:pt x="3880" y="1009"/>
                </a:cubicBezTo>
                <a:lnTo>
                  <a:pt x="3506" y="63"/>
                </a:lnTo>
                <a:cubicBezTo>
                  <a:pt x="3490" y="25"/>
                  <a:pt x="3454" y="0"/>
                  <a:pt x="3412" y="0"/>
                </a:cubicBezTo>
                <a:cubicBezTo>
                  <a:pt x="3400" y="0"/>
                  <a:pt x="3387" y="2"/>
                  <a:pt x="3375" y="7"/>
                </a:cubicBezTo>
                <a:close/>
                <a:moveTo>
                  <a:pt x="3454" y="1152"/>
                </a:moveTo>
                <a:lnTo>
                  <a:pt x="3003" y="1347"/>
                </a:lnTo>
                <a:cubicBezTo>
                  <a:pt x="2767" y="1142"/>
                  <a:pt x="2036" y="510"/>
                  <a:pt x="1974" y="506"/>
                </a:cubicBezTo>
                <a:cubicBezTo>
                  <a:pt x="1921" y="506"/>
                  <a:pt x="1695" y="586"/>
                  <a:pt x="1670" y="594"/>
                </a:cubicBezTo>
                <a:cubicBezTo>
                  <a:pt x="1669" y="595"/>
                  <a:pt x="1532" y="635"/>
                  <a:pt x="1412" y="635"/>
                </a:cubicBezTo>
                <a:cubicBezTo>
                  <a:pt x="1355" y="635"/>
                  <a:pt x="1311" y="626"/>
                  <a:pt x="1283" y="608"/>
                </a:cubicBezTo>
                <a:cubicBezTo>
                  <a:pt x="1254" y="589"/>
                  <a:pt x="1239" y="567"/>
                  <a:pt x="1240" y="543"/>
                </a:cubicBezTo>
                <a:cubicBezTo>
                  <a:pt x="1242" y="496"/>
                  <a:pt x="1295" y="449"/>
                  <a:pt x="1323" y="434"/>
                </a:cubicBezTo>
                <a:cubicBezTo>
                  <a:pt x="1515" y="331"/>
                  <a:pt x="2028" y="138"/>
                  <a:pt x="2081" y="132"/>
                </a:cubicBezTo>
                <a:cubicBezTo>
                  <a:pt x="2083" y="132"/>
                  <a:pt x="2086" y="132"/>
                  <a:pt x="2090" y="132"/>
                </a:cubicBezTo>
                <a:cubicBezTo>
                  <a:pt x="2214" y="132"/>
                  <a:pt x="3000" y="239"/>
                  <a:pt x="3095" y="252"/>
                </a:cubicBezTo>
                <a:lnTo>
                  <a:pt x="3454" y="1152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8372" name="Freeform 4">
            <a:extLst>
              <a:ext uri="{FF2B5EF4-FFF2-40B4-BE49-F238E27FC236}">
                <a16:creationId xmlns:a16="http://schemas.microsoft.com/office/drawing/2014/main" id="{BF504104-1D22-C349-B9F4-F0FB694F5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0966" y="5973763"/>
            <a:ext cx="1219200" cy="1020762"/>
          </a:xfrm>
          <a:custGeom>
            <a:avLst/>
            <a:gdLst>
              <a:gd name="T0" fmla="*/ 2147483646 w 3388"/>
              <a:gd name="T1" fmla="*/ 2147483646 h 2836"/>
              <a:gd name="T2" fmla="*/ 2147483646 w 3388"/>
              <a:gd name="T3" fmla="*/ 2147483646 h 2836"/>
              <a:gd name="T4" fmla="*/ 2147483646 w 3388"/>
              <a:gd name="T5" fmla="*/ 2147483646 h 2836"/>
              <a:gd name="T6" fmla="*/ 2147483646 w 3388"/>
              <a:gd name="T7" fmla="*/ 2147483646 h 2836"/>
              <a:gd name="T8" fmla="*/ 2147483646 w 3388"/>
              <a:gd name="T9" fmla="*/ 2147483646 h 2836"/>
              <a:gd name="T10" fmla="*/ 2147483646 w 3388"/>
              <a:gd name="T11" fmla="*/ 2147483646 h 2836"/>
              <a:gd name="T12" fmla="*/ 2147483646 w 3388"/>
              <a:gd name="T13" fmla="*/ 0 h 2836"/>
              <a:gd name="T14" fmla="*/ 0 w 3388"/>
              <a:gd name="T15" fmla="*/ 2147483646 h 2836"/>
              <a:gd name="T16" fmla="*/ 2147483646 w 3388"/>
              <a:gd name="T17" fmla="*/ 2147483646 h 2836"/>
              <a:gd name="T18" fmla="*/ 2147483646 w 3388"/>
              <a:gd name="T19" fmla="*/ 2147483646 h 2836"/>
              <a:gd name="T20" fmla="*/ 2147483646 w 3388"/>
              <a:gd name="T21" fmla="*/ 2147483646 h 2836"/>
              <a:gd name="T22" fmla="*/ 2147483646 w 3388"/>
              <a:gd name="T23" fmla="*/ 2147483646 h 2836"/>
              <a:gd name="T24" fmla="*/ 2147483646 w 3388"/>
              <a:gd name="T25" fmla="*/ 2147483646 h 2836"/>
              <a:gd name="T26" fmla="*/ 2147483646 w 3388"/>
              <a:gd name="T27" fmla="*/ 2147483646 h 2836"/>
              <a:gd name="T28" fmla="*/ 2147483646 w 3388"/>
              <a:gd name="T29" fmla="*/ 2147483646 h 2836"/>
              <a:gd name="T30" fmla="*/ 2147483646 w 3388"/>
              <a:gd name="T31" fmla="*/ 2147483646 h 2836"/>
              <a:gd name="T32" fmla="*/ 2147483646 w 3388"/>
              <a:gd name="T33" fmla="*/ 2147483646 h 2836"/>
              <a:gd name="T34" fmla="*/ 2147483646 w 3388"/>
              <a:gd name="T35" fmla="*/ 2147483646 h 2836"/>
              <a:gd name="T36" fmla="*/ 2147483646 w 3388"/>
              <a:gd name="T37" fmla="*/ 2147483646 h 2836"/>
              <a:gd name="T38" fmla="*/ 2147483646 w 3388"/>
              <a:gd name="T39" fmla="*/ 2147483646 h 2836"/>
              <a:gd name="T40" fmla="*/ 2147483646 w 3388"/>
              <a:gd name="T41" fmla="*/ 2147483646 h 2836"/>
              <a:gd name="T42" fmla="*/ 2147483646 w 3388"/>
              <a:gd name="T43" fmla="*/ 2147483646 h 2836"/>
              <a:gd name="T44" fmla="*/ 2147483646 w 3388"/>
              <a:gd name="T45" fmla="*/ 2147483646 h 2836"/>
              <a:gd name="T46" fmla="*/ 2147483646 w 3388"/>
              <a:gd name="T47" fmla="*/ 2147483646 h 2836"/>
              <a:gd name="T48" fmla="*/ 2147483646 w 3388"/>
              <a:gd name="T49" fmla="*/ 2147483646 h 2836"/>
              <a:gd name="T50" fmla="*/ 2147483646 w 3388"/>
              <a:gd name="T51" fmla="*/ 2147483646 h 2836"/>
              <a:gd name="T52" fmla="*/ 2147483646 w 3388"/>
              <a:gd name="T53" fmla="*/ 2147483646 h 2836"/>
              <a:gd name="T54" fmla="*/ 2147483646 w 3388"/>
              <a:gd name="T55" fmla="*/ 2147483646 h 2836"/>
              <a:gd name="T56" fmla="*/ 2147483646 w 3388"/>
              <a:gd name="T57" fmla="*/ 2147483646 h 2836"/>
              <a:gd name="T58" fmla="*/ 2147483646 w 3388"/>
              <a:gd name="T59" fmla="*/ 2147483646 h 2836"/>
              <a:gd name="T60" fmla="*/ 2147483646 w 3388"/>
              <a:gd name="T61" fmla="*/ 2147483646 h 2836"/>
              <a:gd name="T62" fmla="*/ 2147483646 w 3388"/>
              <a:gd name="T63" fmla="*/ 2147483646 h 2836"/>
              <a:gd name="T64" fmla="*/ 2147483646 w 3388"/>
              <a:gd name="T65" fmla="*/ 2147483646 h 2836"/>
              <a:gd name="T66" fmla="*/ 2147483646 w 3388"/>
              <a:gd name="T67" fmla="*/ 2147483646 h 2836"/>
              <a:gd name="T68" fmla="*/ 2147483646 w 3388"/>
              <a:gd name="T69" fmla="*/ 2147483646 h 2836"/>
              <a:gd name="T70" fmla="*/ 2147483646 w 3388"/>
              <a:gd name="T71" fmla="*/ 2147483646 h 2836"/>
              <a:gd name="T72" fmla="*/ 2147483646 w 3388"/>
              <a:gd name="T73" fmla="*/ 2147483646 h 2836"/>
              <a:gd name="T74" fmla="*/ 2147483646 w 3388"/>
              <a:gd name="T75" fmla="*/ 2147483646 h 2836"/>
              <a:gd name="T76" fmla="*/ 2147483646 w 3388"/>
              <a:gd name="T77" fmla="*/ 2147483646 h 2836"/>
              <a:gd name="T78" fmla="*/ 2147483646 w 3388"/>
              <a:gd name="T79" fmla="*/ 2147483646 h 2836"/>
              <a:gd name="T80" fmla="*/ 2147483646 w 3388"/>
              <a:gd name="T81" fmla="*/ 2147483646 h 2836"/>
              <a:gd name="T82" fmla="*/ 2147483646 w 3388"/>
              <a:gd name="T83" fmla="*/ 2147483646 h 2836"/>
              <a:gd name="T84" fmla="*/ 2147483646 w 3388"/>
              <a:gd name="T85" fmla="*/ 2147483646 h 2836"/>
              <a:gd name="T86" fmla="*/ 2147483646 w 3388"/>
              <a:gd name="T87" fmla="*/ 2147483646 h 2836"/>
              <a:gd name="T88" fmla="*/ 2147483646 w 3388"/>
              <a:gd name="T89" fmla="*/ 2147483646 h 2836"/>
              <a:gd name="T90" fmla="*/ 2147483646 w 3388"/>
              <a:gd name="T91" fmla="*/ 2147483646 h 2836"/>
              <a:gd name="T92" fmla="*/ 2147483646 w 3388"/>
              <a:gd name="T93" fmla="*/ 2147483646 h 2836"/>
              <a:gd name="T94" fmla="*/ 2147483646 w 3388"/>
              <a:gd name="T95" fmla="*/ 2147483646 h 2836"/>
              <a:gd name="T96" fmla="*/ 2147483646 w 3388"/>
              <a:gd name="T97" fmla="*/ 2147483646 h 2836"/>
              <a:gd name="T98" fmla="*/ 2147483646 w 3388"/>
              <a:gd name="T99" fmla="*/ 2147483646 h 2836"/>
              <a:gd name="T100" fmla="*/ 2147483646 w 3388"/>
              <a:gd name="T101" fmla="*/ 2147483646 h 2836"/>
              <a:gd name="T102" fmla="*/ 2147483646 w 3388"/>
              <a:gd name="T103" fmla="*/ 2147483646 h 2836"/>
              <a:gd name="T104" fmla="*/ 2147483646 w 3388"/>
              <a:gd name="T105" fmla="*/ 2147483646 h 2836"/>
              <a:gd name="T106" fmla="*/ 2147483646 w 3388"/>
              <a:gd name="T107" fmla="*/ 2147483646 h 2836"/>
              <a:gd name="T108" fmla="*/ 2147483646 w 3388"/>
              <a:gd name="T109" fmla="*/ 2147483646 h 2836"/>
              <a:gd name="T110" fmla="*/ 2147483646 w 3388"/>
              <a:gd name="T111" fmla="*/ 2147483646 h 2836"/>
              <a:gd name="T112" fmla="*/ 2147483646 w 3388"/>
              <a:gd name="T113" fmla="*/ 2147483646 h 28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388" h="2836">
                <a:moveTo>
                  <a:pt x="3387" y="2637"/>
                </a:moveTo>
                <a:lnTo>
                  <a:pt x="3042" y="2438"/>
                </a:lnTo>
                <a:lnTo>
                  <a:pt x="3042" y="2561"/>
                </a:lnTo>
                <a:lnTo>
                  <a:pt x="277" y="2561"/>
                </a:lnTo>
                <a:lnTo>
                  <a:pt x="277" y="348"/>
                </a:lnTo>
                <a:lnTo>
                  <a:pt x="402" y="348"/>
                </a:lnTo>
                <a:lnTo>
                  <a:pt x="201" y="0"/>
                </a:lnTo>
                <a:lnTo>
                  <a:pt x="0" y="348"/>
                </a:lnTo>
                <a:lnTo>
                  <a:pt x="126" y="348"/>
                </a:lnTo>
                <a:lnTo>
                  <a:pt x="126" y="2712"/>
                </a:lnTo>
                <a:lnTo>
                  <a:pt x="3042" y="2712"/>
                </a:lnTo>
                <a:lnTo>
                  <a:pt x="3042" y="2835"/>
                </a:lnTo>
                <a:lnTo>
                  <a:pt x="3387" y="2637"/>
                </a:lnTo>
                <a:close/>
                <a:moveTo>
                  <a:pt x="508" y="1137"/>
                </a:moveTo>
                <a:cubicBezTo>
                  <a:pt x="1230" y="1005"/>
                  <a:pt x="1908" y="745"/>
                  <a:pt x="2517" y="381"/>
                </a:cubicBezTo>
                <a:lnTo>
                  <a:pt x="2573" y="487"/>
                </a:lnTo>
                <a:lnTo>
                  <a:pt x="2787" y="150"/>
                </a:lnTo>
                <a:lnTo>
                  <a:pt x="2387" y="133"/>
                </a:lnTo>
                <a:lnTo>
                  <a:pt x="2447" y="248"/>
                </a:lnTo>
                <a:cubicBezTo>
                  <a:pt x="1852" y="605"/>
                  <a:pt x="1189" y="859"/>
                  <a:pt x="483" y="989"/>
                </a:cubicBezTo>
                <a:lnTo>
                  <a:pt x="508" y="1137"/>
                </a:lnTo>
                <a:close/>
                <a:moveTo>
                  <a:pt x="2599" y="690"/>
                </a:moveTo>
                <a:cubicBezTo>
                  <a:pt x="2538" y="690"/>
                  <a:pt x="2488" y="740"/>
                  <a:pt x="2488" y="802"/>
                </a:cubicBezTo>
                <a:lnTo>
                  <a:pt x="2488" y="2310"/>
                </a:lnTo>
                <a:cubicBezTo>
                  <a:pt x="2488" y="2371"/>
                  <a:pt x="2538" y="2421"/>
                  <a:pt x="2599" y="2421"/>
                </a:cubicBezTo>
                <a:lnTo>
                  <a:pt x="2785" y="2421"/>
                </a:lnTo>
                <a:cubicBezTo>
                  <a:pt x="2847" y="2421"/>
                  <a:pt x="2897" y="2371"/>
                  <a:pt x="2897" y="2310"/>
                </a:cubicBezTo>
                <a:lnTo>
                  <a:pt x="2897" y="802"/>
                </a:lnTo>
                <a:cubicBezTo>
                  <a:pt x="2897" y="740"/>
                  <a:pt x="2847" y="690"/>
                  <a:pt x="2785" y="690"/>
                </a:cubicBezTo>
                <a:lnTo>
                  <a:pt x="2599" y="690"/>
                </a:lnTo>
                <a:close/>
                <a:moveTo>
                  <a:pt x="1921" y="930"/>
                </a:moveTo>
                <a:cubicBezTo>
                  <a:pt x="1859" y="930"/>
                  <a:pt x="1810" y="980"/>
                  <a:pt x="1810" y="1041"/>
                </a:cubicBezTo>
                <a:lnTo>
                  <a:pt x="1810" y="2310"/>
                </a:lnTo>
                <a:cubicBezTo>
                  <a:pt x="1810" y="2371"/>
                  <a:pt x="1859" y="2421"/>
                  <a:pt x="1921" y="2421"/>
                </a:cubicBezTo>
                <a:lnTo>
                  <a:pt x="2107" y="2421"/>
                </a:lnTo>
                <a:cubicBezTo>
                  <a:pt x="2168" y="2421"/>
                  <a:pt x="2218" y="2371"/>
                  <a:pt x="2218" y="2310"/>
                </a:cubicBezTo>
                <a:lnTo>
                  <a:pt x="2218" y="1041"/>
                </a:lnTo>
                <a:cubicBezTo>
                  <a:pt x="2218" y="980"/>
                  <a:pt x="2168" y="930"/>
                  <a:pt x="2107" y="930"/>
                </a:cubicBezTo>
                <a:lnTo>
                  <a:pt x="1921" y="930"/>
                </a:lnTo>
                <a:close/>
                <a:moveTo>
                  <a:pt x="1244" y="1163"/>
                </a:moveTo>
                <a:cubicBezTo>
                  <a:pt x="1182" y="1163"/>
                  <a:pt x="1133" y="1213"/>
                  <a:pt x="1133" y="1274"/>
                </a:cubicBezTo>
                <a:lnTo>
                  <a:pt x="1133" y="2310"/>
                </a:lnTo>
                <a:cubicBezTo>
                  <a:pt x="1133" y="2371"/>
                  <a:pt x="1182" y="2421"/>
                  <a:pt x="1244" y="2421"/>
                </a:cubicBezTo>
                <a:lnTo>
                  <a:pt x="1430" y="2421"/>
                </a:lnTo>
                <a:cubicBezTo>
                  <a:pt x="1491" y="2421"/>
                  <a:pt x="1541" y="2371"/>
                  <a:pt x="1541" y="2310"/>
                </a:cubicBezTo>
                <a:lnTo>
                  <a:pt x="1541" y="1274"/>
                </a:lnTo>
                <a:cubicBezTo>
                  <a:pt x="1541" y="1213"/>
                  <a:pt x="1491" y="1163"/>
                  <a:pt x="1430" y="1163"/>
                </a:cubicBezTo>
                <a:lnTo>
                  <a:pt x="1244" y="1163"/>
                </a:lnTo>
                <a:close/>
                <a:moveTo>
                  <a:pt x="456" y="1545"/>
                </a:moveTo>
                <a:cubicBezTo>
                  <a:pt x="456" y="1484"/>
                  <a:pt x="506" y="1434"/>
                  <a:pt x="567" y="1434"/>
                </a:cubicBezTo>
                <a:lnTo>
                  <a:pt x="753" y="1434"/>
                </a:lnTo>
                <a:cubicBezTo>
                  <a:pt x="815" y="1434"/>
                  <a:pt x="864" y="1484"/>
                  <a:pt x="864" y="1545"/>
                </a:cubicBezTo>
                <a:lnTo>
                  <a:pt x="864" y="2310"/>
                </a:lnTo>
                <a:cubicBezTo>
                  <a:pt x="864" y="2371"/>
                  <a:pt x="815" y="2421"/>
                  <a:pt x="753" y="2421"/>
                </a:cubicBezTo>
                <a:lnTo>
                  <a:pt x="567" y="2421"/>
                </a:lnTo>
                <a:cubicBezTo>
                  <a:pt x="506" y="2421"/>
                  <a:pt x="456" y="2371"/>
                  <a:pt x="456" y="2310"/>
                </a:cubicBezTo>
                <a:lnTo>
                  <a:pt x="456" y="1545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8373" name="Freeform 5">
            <a:extLst>
              <a:ext uri="{FF2B5EF4-FFF2-40B4-BE49-F238E27FC236}">
                <a16:creationId xmlns:a16="http://schemas.microsoft.com/office/drawing/2014/main" id="{6D27DB89-9349-FF44-8E59-C8471E595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5976938"/>
            <a:ext cx="1087438" cy="977900"/>
          </a:xfrm>
          <a:custGeom>
            <a:avLst/>
            <a:gdLst>
              <a:gd name="T0" fmla="*/ 2147483646 w 3022"/>
              <a:gd name="T1" fmla="*/ 2147483646 h 2715"/>
              <a:gd name="T2" fmla="*/ 2147483646 w 3022"/>
              <a:gd name="T3" fmla="*/ 2147483646 h 2715"/>
              <a:gd name="T4" fmla="*/ 2147483646 w 3022"/>
              <a:gd name="T5" fmla="*/ 2147483646 h 2715"/>
              <a:gd name="T6" fmla="*/ 2147483646 w 3022"/>
              <a:gd name="T7" fmla="*/ 2147483646 h 2715"/>
              <a:gd name="T8" fmla="*/ 2147483646 w 3022"/>
              <a:gd name="T9" fmla="*/ 2147483646 h 2715"/>
              <a:gd name="T10" fmla="*/ 2147483646 w 3022"/>
              <a:gd name="T11" fmla="*/ 2147483646 h 2715"/>
              <a:gd name="T12" fmla="*/ 2147483646 w 3022"/>
              <a:gd name="T13" fmla="*/ 2147483646 h 2715"/>
              <a:gd name="T14" fmla="*/ 2147483646 w 3022"/>
              <a:gd name="T15" fmla="*/ 2147483646 h 2715"/>
              <a:gd name="T16" fmla="*/ 2147483646 w 3022"/>
              <a:gd name="T17" fmla="*/ 2147483646 h 2715"/>
              <a:gd name="T18" fmla="*/ 2147483646 w 3022"/>
              <a:gd name="T19" fmla="*/ 2147483646 h 2715"/>
              <a:gd name="T20" fmla="*/ 2147483646 w 3022"/>
              <a:gd name="T21" fmla="*/ 2147483646 h 2715"/>
              <a:gd name="T22" fmla="*/ 2147483646 w 3022"/>
              <a:gd name="T23" fmla="*/ 2147483646 h 2715"/>
              <a:gd name="T24" fmla="*/ 2147483646 w 3022"/>
              <a:gd name="T25" fmla="*/ 2147483646 h 2715"/>
              <a:gd name="T26" fmla="*/ 2147483646 w 3022"/>
              <a:gd name="T27" fmla="*/ 2147483646 h 2715"/>
              <a:gd name="T28" fmla="*/ 2147483646 w 3022"/>
              <a:gd name="T29" fmla="*/ 2147483646 h 2715"/>
              <a:gd name="T30" fmla="*/ 2147483646 w 3022"/>
              <a:gd name="T31" fmla="*/ 2147483646 h 2715"/>
              <a:gd name="T32" fmla="*/ 0 w 3022"/>
              <a:gd name="T33" fmla="*/ 2147483646 h 2715"/>
              <a:gd name="T34" fmla="*/ 0 w 3022"/>
              <a:gd name="T35" fmla="*/ 2147483646 h 2715"/>
              <a:gd name="T36" fmla="*/ 2147483646 w 3022"/>
              <a:gd name="T37" fmla="*/ 2147483646 h 2715"/>
              <a:gd name="T38" fmla="*/ 2147483646 w 3022"/>
              <a:gd name="T39" fmla="*/ 2147483646 h 2715"/>
              <a:gd name="T40" fmla="*/ 2147483646 w 3022"/>
              <a:gd name="T41" fmla="*/ 2147483646 h 2715"/>
              <a:gd name="T42" fmla="*/ 2147483646 w 3022"/>
              <a:gd name="T43" fmla="*/ 2147483646 h 2715"/>
              <a:gd name="T44" fmla="*/ 2147483646 w 3022"/>
              <a:gd name="T45" fmla="*/ 2147483646 h 2715"/>
              <a:gd name="T46" fmla="*/ 2147483646 w 3022"/>
              <a:gd name="T47" fmla="*/ 2147483646 h 2715"/>
              <a:gd name="T48" fmla="*/ 2147483646 w 3022"/>
              <a:gd name="T49" fmla="*/ 2147483646 h 2715"/>
              <a:gd name="T50" fmla="*/ 2147483646 w 3022"/>
              <a:gd name="T51" fmla="*/ 2147483646 h 2715"/>
              <a:gd name="T52" fmla="*/ 2147483646 w 3022"/>
              <a:gd name="T53" fmla="*/ 2147483646 h 2715"/>
              <a:gd name="T54" fmla="*/ 2147483646 w 3022"/>
              <a:gd name="T55" fmla="*/ 2147483646 h 2715"/>
              <a:gd name="T56" fmla="*/ 2147483646 w 3022"/>
              <a:gd name="T57" fmla="*/ 2147483646 h 2715"/>
              <a:gd name="T58" fmla="*/ 2147483646 w 3022"/>
              <a:gd name="T59" fmla="*/ 2147483646 h 2715"/>
              <a:gd name="T60" fmla="*/ 2147483646 w 3022"/>
              <a:gd name="T61" fmla="*/ 2147483646 h 2715"/>
              <a:gd name="T62" fmla="*/ 2147483646 w 3022"/>
              <a:gd name="T63" fmla="*/ 2147483646 h 2715"/>
              <a:gd name="T64" fmla="*/ 2147483646 w 3022"/>
              <a:gd name="T65" fmla="*/ 2147483646 h 2715"/>
              <a:gd name="T66" fmla="*/ 2147483646 w 3022"/>
              <a:gd name="T67" fmla="*/ 2147483646 h 2715"/>
              <a:gd name="T68" fmla="*/ 2147483646 w 3022"/>
              <a:gd name="T69" fmla="*/ 2147483646 h 2715"/>
              <a:gd name="T70" fmla="*/ 0 w 3022"/>
              <a:gd name="T71" fmla="*/ 2147483646 h 2715"/>
              <a:gd name="T72" fmla="*/ 0 w 3022"/>
              <a:gd name="T73" fmla="*/ 2147483646 h 2715"/>
              <a:gd name="T74" fmla="*/ 2147483646 w 3022"/>
              <a:gd name="T75" fmla="*/ 2147483646 h 2715"/>
              <a:gd name="T76" fmla="*/ 2147483646 w 3022"/>
              <a:gd name="T77" fmla="*/ 2147483646 h 2715"/>
              <a:gd name="T78" fmla="*/ 2147483646 w 3022"/>
              <a:gd name="T79" fmla="*/ 2147483646 h 2715"/>
              <a:gd name="T80" fmla="*/ 2147483646 w 3022"/>
              <a:gd name="T81" fmla="*/ 2147483646 h 2715"/>
              <a:gd name="T82" fmla="*/ 2147483646 w 3022"/>
              <a:gd name="T83" fmla="*/ 2147483646 h 2715"/>
              <a:gd name="T84" fmla="*/ 2147483646 w 3022"/>
              <a:gd name="T85" fmla="*/ 2147483646 h 2715"/>
              <a:gd name="T86" fmla="*/ 2147483646 w 3022"/>
              <a:gd name="T87" fmla="*/ 2147483646 h 2715"/>
              <a:gd name="T88" fmla="*/ 2147483646 w 3022"/>
              <a:gd name="T89" fmla="*/ 0 h 2715"/>
              <a:gd name="T90" fmla="*/ 2147483646 w 3022"/>
              <a:gd name="T91" fmla="*/ 0 h 2715"/>
              <a:gd name="T92" fmla="*/ 2147483646 w 3022"/>
              <a:gd name="T93" fmla="*/ 2147483646 h 2715"/>
              <a:gd name="T94" fmla="*/ 2147483646 w 3022"/>
              <a:gd name="T95" fmla="*/ 2147483646 h 271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022" h="2715">
                <a:moveTo>
                  <a:pt x="1370" y="1363"/>
                </a:moveTo>
                <a:cubicBezTo>
                  <a:pt x="1342" y="1363"/>
                  <a:pt x="1320" y="1389"/>
                  <a:pt x="1320" y="1421"/>
                </a:cubicBezTo>
                <a:lnTo>
                  <a:pt x="1320" y="1731"/>
                </a:lnTo>
                <a:cubicBezTo>
                  <a:pt x="1320" y="1763"/>
                  <a:pt x="1342" y="1788"/>
                  <a:pt x="1370" y="1788"/>
                </a:cubicBezTo>
                <a:lnTo>
                  <a:pt x="1652" y="1788"/>
                </a:lnTo>
                <a:cubicBezTo>
                  <a:pt x="1679" y="1788"/>
                  <a:pt x="1701" y="1763"/>
                  <a:pt x="1701" y="1731"/>
                </a:cubicBezTo>
                <a:lnTo>
                  <a:pt x="1701" y="1421"/>
                </a:lnTo>
                <a:cubicBezTo>
                  <a:pt x="1701" y="1389"/>
                  <a:pt x="1679" y="1363"/>
                  <a:pt x="1652" y="1363"/>
                </a:cubicBezTo>
                <a:lnTo>
                  <a:pt x="1370" y="1363"/>
                </a:lnTo>
                <a:close/>
                <a:moveTo>
                  <a:pt x="1802" y="1635"/>
                </a:moveTo>
                <a:lnTo>
                  <a:pt x="1802" y="1744"/>
                </a:lnTo>
                <a:cubicBezTo>
                  <a:pt x="1802" y="1826"/>
                  <a:pt x="1738" y="1893"/>
                  <a:pt x="1658" y="1893"/>
                </a:cubicBezTo>
                <a:lnTo>
                  <a:pt x="1363" y="1893"/>
                </a:lnTo>
                <a:cubicBezTo>
                  <a:pt x="1283" y="1893"/>
                  <a:pt x="1219" y="1826"/>
                  <a:pt x="1219" y="1744"/>
                </a:cubicBezTo>
                <a:lnTo>
                  <a:pt x="1219" y="1635"/>
                </a:lnTo>
                <a:lnTo>
                  <a:pt x="457" y="1635"/>
                </a:lnTo>
                <a:cubicBezTo>
                  <a:pt x="268" y="1635"/>
                  <a:pt x="101" y="1530"/>
                  <a:pt x="0" y="1371"/>
                </a:cubicBezTo>
                <a:lnTo>
                  <a:pt x="0" y="2311"/>
                </a:lnTo>
                <a:cubicBezTo>
                  <a:pt x="0" y="2534"/>
                  <a:pt x="158" y="2714"/>
                  <a:pt x="352" y="2714"/>
                </a:cubicBezTo>
                <a:lnTo>
                  <a:pt x="2669" y="2714"/>
                </a:lnTo>
                <a:cubicBezTo>
                  <a:pt x="2863" y="2714"/>
                  <a:pt x="3021" y="2534"/>
                  <a:pt x="3021" y="2311"/>
                </a:cubicBezTo>
                <a:lnTo>
                  <a:pt x="3021" y="1371"/>
                </a:lnTo>
                <a:cubicBezTo>
                  <a:pt x="2920" y="1530"/>
                  <a:pt x="2753" y="1635"/>
                  <a:pt x="2564" y="1635"/>
                </a:cubicBezTo>
                <a:lnTo>
                  <a:pt x="1802" y="1635"/>
                </a:lnTo>
                <a:close/>
                <a:moveTo>
                  <a:pt x="1219" y="1510"/>
                </a:moveTo>
                <a:lnTo>
                  <a:pt x="1219" y="1400"/>
                </a:lnTo>
                <a:cubicBezTo>
                  <a:pt x="1219" y="1318"/>
                  <a:pt x="1283" y="1252"/>
                  <a:pt x="1363" y="1252"/>
                </a:cubicBezTo>
                <a:lnTo>
                  <a:pt x="1658" y="1252"/>
                </a:lnTo>
                <a:cubicBezTo>
                  <a:pt x="1738" y="1252"/>
                  <a:pt x="1802" y="1318"/>
                  <a:pt x="1802" y="1400"/>
                </a:cubicBezTo>
                <a:lnTo>
                  <a:pt x="1802" y="1510"/>
                </a:lnTo>
                <a:lnTo>
                  <a:pt x="2564" y="1510"/>
                </a:lnTo>
                <a:cubicBezTo>
                  <a:pt x="2793" y="1510"/>
                  <a:pt x="2983" y="1324"/>
                  <a:pt x="3021" y="1080"/>
                </a:cubicBezTo>
                <a:lnTo>
                  <a:pt x="3021" y="843"/>
                </a:lnTo>
                <a:cubicBezTo>
                  <a:pt x="3021" y="620"/>
                  <a:pt x="2863" y="440"/>
                  <a:pt x="2669" y="440"/>
                </a:cubicBezTo>
                <a:lnTo>
                  <a:pt x="352" y="440"/>
                </a:lnTo>
                <a:cubicBezTo>
                  <a:pt x="158" y="440"/>
                  <a:pt x="0" y="620"/>
                  <a:pt x="0" y="843"/>
                </a:cubicBezTo>
                <a:lnTo>
                  <a:pt x="0" y="1080"/>
                </a:lnTo>
                <a:cubicBezTo>
                  <a:pt x="38" y="1324"/>
                  <a:pt x="228" y="1510"/>
                  <a:pt x="457" y="1510"/>
                </a:cubicBezTo>
                <a:lnTo>
                  <a:pt x="1219" y="1510"/>
                </a:lnTo>
                <a:close/>
                <a:moveTo>
                  <a:pt x="1875" y="364"/>
                </a:moveTo>
                <a:cubicBezTo>
                  <a:pt x="1862" y="254"/>
                  <a:pt x="1779" y="170"/>
                  <a:pt x="1681" y="170"/>
                </a:cubicBezTo>
                <a:lnTo>
                  <a:pt x="1340" y="170"/>
                </a:lnTo>
                <a:cubicBezTo>
                  <a:pt x="1242" y="170"/>
                  <a:pt x="1159" y="254"/>
                  <a:pt x="1146" y="364"/>
                </a:cubicBezTo>
                <a:lnTo>
                  <a:pt x="967" y="364"/>
                </a:lnTo>
                <a:cubicBezTo>
                  <a:pt x="974" y="162"/>
                  <a:pt x="1119" y="0"/>
                  <a:pt x="1296" y="0"/>
                </a:cubicBezTo>
                <a:lnTo>
                  <a:pt x="1725" y="0"/>
                </a:lnTo>
                <a:cubicBezTo>
                  <a:pt x="1902" y="0"/>
                  <a:pt x="2047" y="162"/>
                  <a:pt x="2054" y="364"/>
                </a:cubicBezTo>
                <a:lnTo>
                  <a:pt x="1875" y="364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58374" name="Прямоугольник 3">
            <a:extLst>
              <a:ext uri="{FF2B5EF4-FFF2-40B4-BE49-F238E27FC236}">
                <a16:creationId xmlns:a16="http://schemas.microsoft.com/office/drawing/2014/main" id="{C0DC5F24-878B-F54A-B287-E6EF951B1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1339850"/>
            <a:ext cx="188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58375" name="Прямоугольник 4">
            <a:extLst>
              <a:ext uri="{FF2B5EF4-FFF2-40B4-BE49-F238E27FC236}">
                <a16:creationId xmlns:a16="http://schemas.microsoft.com/office/drawing/2014/main" id="{ACDE6DB7-1011-BA40-B281-4D6119ABE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1652588"/>
            <a:ext cx="11731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>
                <a:latin typeface="Montserrat" panose="02000505000000020004" pitchFamily="2" charset="77"/>
              </a:rPr>
              <a:t>01</a:t>
            </a:r>
            <a:endParaRPr lang="en-UA" altLang="en-UA" sz="7200">
              <a:latin typeface="Montserrat" panose="02000505000000020004" pitchFamily="2" charset="77"/>
            </a:endParaRPr>
          </a:p>
        </p:txBody>
      </p:sp>
      <p:sp>
        <p:nvSpPr>
          <p:cNvPr id="58376" name="Прямоугольник 10">
            <a:extLst>
              <a:ext uri="{FF2B5EF4-FFF2-40B4-BE49-F238E27FC236}">
                <a16:creationId xmlns:a16="http://schemas.microsoft.com/office/drawing/2014/main" id="{CA49AC51-3ACB-AF45-9235-B7A6F8833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4742" y="1339850"/>
            <a:ext cx="1885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58377" name="Прямоугольник 11">
            <a:extLst>
              <a:ext uri="{FF2B5EF4-FFF2-40B4-BE49-F238E27FC236}">
                <a16:creationId xmlns:a16="http://schemas.microsoft.com/office/drawing/2014/main" id="{8ACB910B-A003-F94B-9084-21884FAD7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9855" y="1652588"/>
            <a:ext cx="135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>
                <a:latin typeface="Montserrat" panose="02000505000000020004" pitchFamily="2" charset="77"/>
              </a:rPr>
              <a:t>02</a:t>
            </a:r>
            <a:endParaRPr lang="en-UA" altLang="en-UA" sz="7200">
              <a:latin typeface="Montserrat" panose="02000505000000020004" pitchFamily="2" charset="77"/>
            </a:endParaRPr>
          </a:p>
        </p:txBody>
      </p:sp>
      <p:sp>
        <p:nvSpPr>
          <p:cNvPr id="58378" name="Прямоугольник 5">
            <a:extLst>
              <a:ext uri="{FF2B5EF4-FFF2-40B4-BE49-F238E27FC236}">
                <a16:creationId xmlns:a16="http://schemas.microsoft.com/office/drawing/2014/main" id="{470CB3D6-5173-234A-A464-4D1960934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3394075"/>
            <a:ext cx="155098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Title A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58379" name="Прямоугольник 6">
            <a:extLst>
              <a:ext uri="{FF2B5EF4-FFF2-40B4-BE49-F238E27FC236}">
                <a16:creationId xmlns:a16="http://schemas.microsoft.com/office/drawing/2014/main" id="{6F57B9AA-A5BF-6846-9570-067EF00D4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702" y="3979863"/>
            <a:ext cx="215378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Lorem ipsum dolor sit am et, consecetur adipisic tempor</a:t>
            </a:r>
          </a:p>
        </p:txBody>
      </p:sp>
      <p:sp>
        <p:nvSpPr>
          <p:cNvPr id="58380" name="Прямоугольник 14">
            <a:extLst>
              <a:ext uri="{FF2B5EF4-FFF2-40B4-BE49-F238E27FC236}">
                <a16:creationId xmlns:a16="http://schemas.microsoft.com/office/drawing/2014/main" id="{39EEBAD9-E00C-ED4D-B07E-6AFE878FA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2224" y="3433763"/>
            <a:ext cx="1550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B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58382" name="Прямоугольник 16">
            <a:extLst>
              <a:ext uri="{FF2B5EF4-FFF2-40B4-BE49-F238E27FC236}">
                <a16:creationId xmlns:a16="http://schemas.microsoft.com/office/drawing/2014/main" id="{D5C6A28F-0AF9-D541-B1B4-24EA3D99B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5060" y="1335088"/>
            <a:ext cx="188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58383" name="Прямоугольник 17">
            <a:extLst>
              <a:ext uri="{FF2B5EF4-FFF2-40B4-BE49-F238E27FC236}">
                <a16:creationId xmlns:a16="http://schemas.microsoft.com/office/drawing/2014/main" id="{984E3993-A5D7-8C4F-B862-87CB059B7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0172" y="1647825"/>
            <a:ext cx="13573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>
                <a:latin typeface="Montserrat" panose="02000505000000020004" pitchFamily="2" charset="77"/>
              </a:rPr>
              <a:t>03</a:t>
            </a:r>
            <a:endParaRPr lang="en-UA" altLang="en-UA" sz="7200">
              <a:latin typeface="Montserrat" panose="02000505000000020004" pitchFamily="2" charset="77"/>
            </a:endParaRPr>
          </a:p>
        </p:txBody>
      </p:sp>
      <p:sp>
        <p:nvSpPr>
          <p:cNvPr id="58384" name="Прямоугольник 18">
            <a:extLst>
              <a:ext uri="{FF2B5EF4-FFF2-40B4-BE49-F238E27FC236}">
                <a16:creationId xmlns:a16="http://schemas.microsoft.com/office/drawing/2014/main" id="{82924A3E-85BD-CD48-9712-A419F00D7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891" y="3429000"/>
            <a:ext cx="1539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Title C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58386" name="Прямоугольник 20">
            <a:extLst>
              <a:ext uri="{FF2B5EF4-FFF2-40B4-BE49-F238E27FC236}">
                <a16:creationId xmlns:a16="http://schemas.microsoft.com/office/drawing/2014/main" id="{84681B42-7FC9-D547-BB72-10828A9D4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7591" y="1355725"/>
            <a:ext cx="1885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58387" name="Прямоугольник 21">
            <a:extLst>
              <a:ext uri="{FF2B5EF4-FFF2-40B4-BE49-F238E27FC236}">
                <a16:creationId xmlns:a16="http://schemas.microsoft.com/office/drawing/2014/main" id="{7147A95A-C4B6-0D4A-98C8-789A5A296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6666" y="1647825"/>
            <a:ext cx="1447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7200" b="1">
                <a:latin typeface="Montserrat" panose="02000505000000020004" pitchFamily="2" charset="77"/>
              </a:rPr>
              <a:t>04</a:t>
            </a:r>
            <a:endParaRPr lang="en-UA" altLang="en-UA" sz="7200">
              <a:latin typeface="Montserrat" panose="02000505000000020004" pitchFamily="2" charset="77"/>
            </a:endParaRPr>
          </a:p>
        </p:txBody>
      </p:sp>
      <p:sp>
        <p:nvSpPr>
          <p:cNvPr id="58388" name="Прямоугольник 22">
            <a:extLst>
              <a:ext uri="{FF2B5EF4-FFF2-40B4-BE49-F238E27FC236}">
                <a16:creationId xmlns:a16="http://schemas.microsoft.com/office/drawing/2014/main" id="{A7D2077B-FA51-3941-BB9C-682E3599D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2372" y="3429000"/>
            <a:ext cx="15763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Title D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26" name="Прямоугольник 6">
            <a:extLst>
              <a:ext uri="{FF2B5EF4-FFF2-40B4-BE49-F238E27FC236}">
                <a16:creationId xmlns:a16="http://schemas.microsoft.com/office/drawing/2014/main" id="{1E058DAC-5A32-7446-BB22-31F423C1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0825" y="3979863"/>
            <a:ext cx="215378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Lorem ipsum dolor sit am et, consecetur adipisic tempor</a:t>
            </a:r>
          </a:p>
        </p:txBody>
      </p:sp>
      <p:sp>
        <p:nvSpPr>
          <p:cNvPr id="27" name="Прямоугольник 6">
            <a:extLst>
              <a:ext uri="{FF2B5EF4-FFF2-40B4-BE49-F238E27FC236}">
                <a16:creationId xmlns:a16="http://schemas.microsoft.com/office/drawing/2014/main" id="{CA970677-48BA-644D-B09D-032543343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1936" y="3979863"/>
            <a:ext cx="215378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Lorem ipsum dolor sit am et, consecetur adipisic tempor</a:t>
            </a:r>
          </a:p>
        </p:txBody>
      </p:sp>
      <p:sp>
        <p:nvSpPr>
          <p:cNvPr id="32" name="Прямоугольник 6">
            <a:extLst>
              <a:ext uri="{FF2B5EF4-FFF2-40B4-BE49-F238E27FC236}">
                <a16:creationId xmlns:a16="http://schemas.microsoft.com/office/drawing/2014/main" id="{14FF18FB-7A33-FE43-98D5-CC62D1FF6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3674" y="3979863"/>
            <a:ext cx="215378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Lorem ipsum dolor sit am et, consecetur 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8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8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8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8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8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8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8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8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58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58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58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8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58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8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58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58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58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58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58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58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58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58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58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58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58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58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58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58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58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58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58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58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0" grpId="0" animBg="1"/>
      <p:bldP spid="58370" grpId="1" animBg="1"/>
      <p:bldP spid="58371" grpId="0" animBg="1"/>
      <p:bldP spid="58371" grpId="1" animBg="1"/>
      <p:bldP spid="58372" grpId="0" animBg="1"/>
      <p:bldP spid="58372" grpId="1" animBg="1"/>
      <p:bldP spid="58373" grpId="0" animBg="1"/>
      <p:bldP spid="58373" grpId="1" animBg="1"/>
      <p:bldP spid="58374" grpId="0"/>
      <p:bldP spid="58374" grpId="1"/>
      <p:bldP spid="58375" grpId="0"/>
      <p:bldP spid="58375" grpId="1"/>
      <p:bldP spid="58376" grpId="0"/>
      <p:bldP spid="58376" grpId="1"/>
      <p:bldP spid="58377" grpId="0"/>
      <p:bldP spid="58377" grpId="1"/>
      <p:bldP spid="58378" grpId="0"/>
      <p:bldP spid="58378" grpId="1"/>
      <p:bldP spid="58379" grpId="0"/>
      <p:bldP spid="58379" grpId="1"/>
      <p:bldP spid="58380" grpId="0"/>
      <p:bldP spid="58380" grpId="1"/>
      <p:bldP spid="58382" grpId="0"/>
      <p:bldP spid="58382" grpId="1"/>
      <p:bldP spid="58383" grpId="0"/>
      <p:bldP spid="58383" grpId="1"/>
      <p:bldP spid="58384" grpId="0"/>
      <p:bldP spid="58384" grpId="1"/>
      <p:bldP spid="58386" grpId="0"/>
      <p:bldP spid="58386" grpId="1"/>
      <p:bldP spid="58387" grpId="0"/>
      <p:bldP spid="58387" grpId="1"/>
      <p:bldP spid="58388" grpId="0"/>
      <p:bldP spid="58388" grpId="1"/>
      <p:bldP spid="26" grpId="0"/>
      <p:bldP spid="26" grpId="1"/>
      <p:bldP spid="27" grpId="0"/>
      <p:bldP spid="27" grpId="1"/>
      <p:bldP spid="32" grpId="0"/>
      <p:bldP spid="32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05A5F0FA-A62B-214B-814D-84E6FFAD6409}"/>
              </a:ext>
            </a:extLst>
          </p:cNvPr>
          <p:cNvGrpSpPr>
            <a:grpSpLocks/>
          </p:cNvGrpSpPr>
          <p:nvPr/>
        </p:nvGrpSpPr>
        <p:grpSpPr bwMode="auto">
          <a:xfrm>
            <a:off x="1936491" y="155575"/>
            <a:ext cx="11058525" cy="7918450"/>
            <a:chOff x="2076450" y="958850"/>
            <a:chExt cx="11058525" cy="6076950"/>
          </a:xfrm>
        </p:grpSpPr>
        <p:pic>
          <p:nvPicPr>
            <p:cNvPr id="60443" name="Рисунок 30">
              <a:extLst>
                <a:ext uri="{FF2B5EF4-FFF2-40B4-BE49-F238E27FC236}">
                  <a16:creationId xmlns:a16="http://schemas.microsoft.com/office/drawing/2014/main" id="{306A4D53-4C61-EF48-A126-7F3E2329F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6450" y="958850"/>
              <a:ext cx="3392488" cy="607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44" name="Рисунок 31">
              <a:extLst>
                <a:ext uri="{FF2B5EF4-FFF2-40B4-BE49-F238E27FC236}">
                  <a16:creationId xmlns:a16="http://schemas.microsoft.com/office/drawing/2014/main" id="{22B03862-41D1-304F-94BD-B404ABA0C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213" y="958850"/>
              <a:ext cx="3392487" cy="607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45" name="Рисунок 32">
              <a:extLst>
                <a:ext uri="{FF2B5EF4-FFF2-40B4-BE49-F238E27FC236}">
                  <a16:creationId xmlns:a16="http://schemas.microsoft.com/office/drawing/2014/main" id="{E091A8BE-9BCD-3A4A-8324-C61327E6C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3913" y="958850"/>
              <a:ext cx="3394075" cy="607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46" name="Рисунок 33">
              <a:extLst>
                <a:ext uri="{FF2B5EF4-FFF2-40B4-BE49-F238E27FC236}">
                  <a16:creationId xmlns:a16="http://schemas.microsoft.com/office/drawing/2014/main" id="{1D3FF6D0-FD2B-394C-BFAA-889EF36C3B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42488" y="958850"/>
              <a:ext cx="3392487" cy="607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18" name="Freeform 2">
            <a:extLst>
              <a:ext uri="{FF2B5EF4-FFF2-40B4-BE49-F238E27FC236}">
                <a16:creationId xmlns:a16="http://schemas.microsoft.com/office/drawing/2014/main" id="{1932697E-F3C5-7747-B6F6-E8E702625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8307" y="6008688"/>
            <a:ext cx="909638" cy="1085850"/>
          </a:xfrm>
          <a:custGeom>
            <a:avLst/>
            <a:gdLst>
              <a:gd name="T0" fmla="*/ 2147483646 w 2526"/>
              <a:gd name="T1" fmla="*/ 2147483646 h 3016"/>
              <a:gd name="T2" fmla="*/ 2147483646 w 2526"/>
              <a:gd name="T3" fmla="*/ 2147483646 h 3016"/>
              <a:gd name="T4" fmla="*/ 2147483646 w 2526"/>
              <a:gd name="T5" fmla="*/ 2147483646 h 3016"/>
              <a:gd name="T6" fmla="*/ 420290568 w 2526"/>
              <a:gd name="T7" fmla="*/ 2147483646 h 3016"/>
              <a:gd name="T8" fmla="*/ 2147483646 w 2526"/>
              <a:gd name="T9" fmla="*/ 2147483646 h 3016"/>
              <a:gd name="T10" fmla="*/ 2147483646 w 2526"/>
              <a:gd name="T11" fmla="*/ 2147483646 h 3016"/>
              <a:gd name="T12" fmla="*/ 2147483646 w 2526"/>
              <a:gd name="T13" fmla="*/ 2147483646 h 3016"/>
              <a:gd name="T14" fmla="*/ 2147483646 w 2526"/>
              <a:gd name="T15" fmla="*/ 2147483646 h 3016"/>
              <a:gd name="T16" fmla="*/ 2147483646 w 2526"/>
              <a:gd name="T17" fmla="*/ 2147483646 h 3016"/>
              <a:gd name="T18" fmla="*/ 2147483646 w 2526"/>
              <a:gd name="T19" fmla="*/ 2147483646 h 3016"/>
              <a:gd name="T20" fmla="*/ 2147483646 w 2526"/>
              <a:gd name="T21" fmla="*/ 2147483646 h 3016"/>
              <a:gd name="T22" fmla="*/ 2147483646 w 2526"/>
              <a:gd name="T23" fmla="*/ 2147483646 h 3016"/>
              <a:gd name="T24" fmla="*/ 2147483646 w 2526"/>
              <a:gd name="T25" fmla="*/ 2147483646 h 3016"/>
              <a:gd name="T26" fmla="*/ 2147483646 w 2526"/>
              <a:gd name="T27" fmla="*/ 2147483646 h 3016"/>
              <a:gd name="T28" fmla="*/ 2147483646 w 2526"/>
              <a:gd name="T29" fmla="*/ 2147483646 h 3016"/>
              <a:gd name="T30" fmla="*/ 2147483646 w 2526"/>
              <a:gd name="T31" fmla="*/ 2147483646 h 3016"/>
              <a:gd name="T32" fmla="*/ 2147483646 w 2526"/>
              <a:gd name="T33" fmla="*/ 2147483646 h 3016"/>
              <a:gd name="T34" fmla="*/ 2147483646 w 2526"/>
              <a:gd name="T35" fmla="*/ 2147483646 h 3016"/>
              <a:gd name="T36" fmla="*/ 2147483646 w 2526"/>
              <a:gd name="T37" fmla="*/ 2147483646 h 3016"/>
              <a:gd name="T38" fmla="*/ 2147483646 w 2526"/>
              <a:gd name="T39" fmla="*/ 2147483646 h 3016"/>
              <a:gd name="T40" fmla="*/ 2147483646 w 2526"/>
              <a:gd name="T41" fmla="*/ 2147483646 h 3016"/>
              <a:gd name="T42" fmla="*/ 2147483646 w 2526"/>
              <a:gd name="T43" fmla="*/ 2147483646 h 3016"/>
              <a:gd name="T44" fmla="*/ 2147483646 w 2526"/>
              <a:gd name="T45" fmla="*/ 2147483646 h 3016"/>
              <a:gd name="T46" fmla="*/ 2147483646 w 2526"/>
              <a:gd name="T47" fmla="*/ 2147483646 h 3016"/>
              <a:gd name="T48" fmla="*/ 2147483646 w 2526"/>
              <a:gd name="T49" fmla="*/ 2147483646 h 3016"/>
              <a:gd name="T50" fmla="*/ 2147483646 w 2526"/>
              <a:gd name="T51" fmla="*/ 2147483646 h 3016"/>
              <a:gd name="T52" fmla="*/ 2147483646 w 2526"/>
              <a:gd name="T53" fmla="*/ 2147483646 h 3016"/>
              <a:gd name="T54" fmla="*/ 2147483646 w 2526"/>
              <a:gd name="T55" fmla="*/ 2147483646 h 3016"/>
              <a:gd name="T56" fmla="*/ 2147483646 w 2526"/>
              <a:gd name="T57" fmla="*/ 2147483646 h 3016"/>
              <a:gd name="T58" fmla="*/ 2147483646 w 2526"/>
              <a:gd name="T59" fmla="*/ 2147483646 h 3016"/>
              <a:gd name="T60" fmla="*/ 2147483646 w 2526"/>
              <a:gd name="T61" fmla="*/ 2147483646 h 3016"/>
              <a:gd name="T62" fmla="*/ 2147483646 w 2526"/>
              <a:gd name="T63" fmla="*/ 2147483646 h 3016"/>
              <a:gd name="T64" fmla="*/ 2147483646 w 2526"/>
              <a:gd name="T65" fmla="*/ 2147483646 h 3016"/>
              <a:gd name="T66" fmla="*/ 2147483646 w 2526"/>
              <a:gd name="T67" fmla="*/ 2147483646 h 3016"/>
              <a:gd name="T68" fmla="*/ 2147483646 w 2526"/>
              <a:gd name="T69" fmla="*/ 2147483646 h 3016"/>
              <a:gd name="T70" fmla="*/ 2147483646 w 2526"/>
              <a:gd name="T71" fmla="*/ 2147483646 h 3016"/>
              <a:gd name="T72" fmla="*/ 2147483646 w 2526"/>
              <a:gd name="T73" fmla="*/ 2147483646 h 3016"/>
              <a:gd name="T74" fmla="*/ 2147483646 w 2526"/>
              <a:gd name="T75" fmla="*/ 2147483646 h 3016"/>
              <a:gd name="T76" fmla="*/ 2147483646 w 2526"/>
              <a:gd name="T77" fmla="*/ 2147483646 h 3016"/>
              <a:gd name="T78" fmla="*/ 2147483646 w 2526"/>
              <a:gd name="T79" fmla="*/ 2147483646 h 3016"/>
              <a:gd name="T80" fmla="*/ 2147483646 w 2526"/>
              <a:gd name="T81" fmla="*/ 2147483646 h 3016"/>
              <a:gd name="T82" fmla="*/ 2147483646 w 2526"/>
              <a:gd name="T83" fmla="*/ 2147483646 h 3016"/>
              <a:gd name="T84" fmla="*/ 2147483646 w 2526"/>
              <a:gd name="T85" fmla="*/ 2147483646 h 30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26" h="3016">
                <a:moveTo>
                  <a:pt x="290" y="1446"/>
                </a:moveTo>
                <a:cubicBezTo>
                  <a:pt x="340" y="1435"/>
                  <a:pt x="372" y="1387"/>
                  <a:pt x="362" y="1337"/>
                </a:cubicBezTo>
                <a:cubicBezTo>
                  <a:pt x="351" y="1288"/>
                  <a:pt x="303" y="1256"/>
                  <a:pt x="253" y="1266"/>
                </a:cubicBezTo>
                <a:lnTo>
                  <a:pt x="87" y="1300"/>
                </a:lnTo>
                <a:cubicBezTo>
                  <a:pt x="38" y="1310"/>
                  <a:pt x="6" y="1358"/>
                  <a:pt x="16" y="1408"/>
                </a:cubicBezTo>
                <a:cubicBezTo>
                  <a:pt x="26" y="1457"/>
                  <a:pt x="74" y="1489"/>
                  <a:pt x="124" y="1479"/>
                </a:cubicBezTo>
                <a:lnTo>
                  <a:pt x="290" y="1446"/>
                </a:lnTo>
                <a:close/>
                <a:moveTo>
                  <a:pt x="250" y="1018"/>
                </a:moveTo>
                <a:cubicBezTo>
                  <a:pt x="300" y="1027"/>
                  <a:pt x="347" y="994"/>
                  <a:pt x="356" y="944"/>
                </a:cubicBezTo>
                <a:cubicBezTo>
                  <a:pt x="365" y="895"/>
                  <a:pt x="332" y="847"/>
                  <a:pt x="283" y="838"/>
                </a:cubicBezTo>
                <a:lnTo>
                  <a:pt x="116" y="808"/>
                </a:lnTo>
                <a:cubicBezTo>
                  <a:pt x="66" y="799"/>
                  <a:pt x="18" y="832"/>
                  <a:pt x="9" y="882"/>
                </a:cubicBezTo>
                <a:cubicBezTo>
                  <a:pt x="0" y="931"/>
                  <a:pt x="33" y="979"/>
                  <a:pt x="83" y="988"/>
                </a:cubicBezTo>
                <a:lnTo>
                  <a:pt x="250" y="1018"/>
                </a:lnTo>
                <a:close/>
                <a:moveTo>
                  <a:pt x="408" y="650"/>
                </a:moveTo>
                <a:cubicBezTo>
                  <a:pt x="445" y="684"/>
                  <a:pt x="503" y="681"/>
                  <a:pt x="537" y="643"/>
                </a:cubicBezTo>
                <a:cubicBezTo>
                  <a:pt x="571" y="605"/>
                  <a:pt x="567" y="547"/>
                  <a:pt x="529" y="513"/>
                </a:cubicBezTo>
                <a:lnTo>
                  <a:pt x="403" y="401"/>
                </a:lnTo>
                <a:cubicBezTo>
                  <a:pt x="365" y="367"/>
                  <a:pt x="307" y="371"/>
                  <a:pt x="273" y="408"/>
                </a:cubicBezTo>
                <a:cubicBezTo>
                  <a:pt x="240" y="446"/>
                  <a:pt x="243" y="504"/>
                  <a:pt x="281" y="538"/>
                </a:cubicBezTo>
                <a:lnTo>
                  <a:pt x="408" y="650"/>
                </a:lnTo>
                <a:close/>
                <a:moveTo>
                  <a:pt x="737" y="391"/>
                </a:moveTo>
                <a:cubicBezTo>
                  <a:pt x="761" y="435"/>
                  <a:pt x="817" y="452"/>
                  <a:pt x="861" y="428"/>
                </a:cubicBezTo>
                <a:cubicBezTo>
                  <a:pt x="906" y="404"/>
                  <a:pt x="922" y="348"/>
                  <a:pt x="898" y="303"/>
                </a:cubicBezTo>
                <a:lnTo>
                  <a:pt x="817" y="154"/>
                </a:lnTo>
                <a:cubicBezTo>
                  <a:pt x="793" y="110"/>
                  <a:pt x="738" y="93"/>
                  <a:pt x="693" y="117"/>
                </a:cubicBezTo>
                <a:cubicBezTo>
                  <a:pt x="649" y="142"/>
                  <a:pt x="632" y="197"/>
                  <a:pt x="656" y="242"/>
                </a:cubicBezTo>
                <a:lnTo>
                  <a:pt x="737" y="391"/>
                </a:lnTo>
                <a:close/>
                <a:moveTo>
                  <a:pt x="2402" y="1479"/>
                </a:moveTo>
                <a:cubicBezTo>
                  <a:pt x="2451" y="1489"/>
                  <a:pt x="2500" y="1457"/>
                  <a:pt x="2510" y="1408"/>
                </a:cubicBezTo>
                <a:cubicBezTo>
                  <a:pt x="2520" y="1358"/>
                  <a:pt x="2488" y="1310"/>
                  <a:pt x="2438" y="1300"/>
                </a:cubicBezTo>
                <a:lnTo>
                  <a:pt x="2272" y="1266"/>
                </a:lnTo>
                <a:cubicBezTo>
                  <a:pt x="2223" y="1256"/>
                  <a:pt x="2174" y="1288"/>
                  <a:pt x="2164" y="1337"/>
                </a:cubicBezTo>
                <a:cubicBezTo>
                  <a:pt x="2154" y="1387"/>
                  <a:pt x="2186" y="1435"/>
                  <a:pt x="2236" y="1446"/>
                </a:cubicBezTo>
                <a:lnTo>
                  <a:pt x="2402" y="1479"/>
                </a:lnTo>
                <a:close/>
                <a:moveTo>
                  <a:pt x="2443" y="988"/>
                </a:moveTo>
                <a:cubicBezTo>
                  <a:pt x="2492" y="979"/>
                  <a:pt x="2525" y="931"/>
                  <a:pt x="2516" y="882"/>
                </a:cubicBezTo>
                <a:cubicBezTo>
                  <a:pt x="2507" y="832"/>
                  <a:pt x="2460" y="799"/>
                  <a:pt x="2410" y="808"/>
                </a:cubicBezTo>
                <a:lnTo>
                  <a:pt x="2243" y="838"/>
                </a:lnTo>
                <a:cubicBezTo>
                  <a:pt x="2193" y="847"/>
                  <a:pt x="2160" y="895"/>
                  <a:pt x="2169" y="944"/>
                </a:cubicBezTo>
                <a:cubicBezTo>
                  <a:pt x="2178" y="994"/>
                  <a:pt x="2226" y="1027"/>
                  <a:pt x="2276" y="1018"/>
                </a:cubicBezTo>
                <a:lnTo>
                  <a:pt x="2443" y="988"/>
                </a:lnTo>
                <a:close/>
                <a:moveTo>
                  <a:pt x="2245" y="538"/>
                </a:moveTo>
                <a:cubicBezTo>
                  <a:pt x="2283" y="504"/>
                  <a:pt x="2286" y="446"/>
                  <a:pt x="2252" y="408"/>
                </a:cubicBezTo>
                <a:cubicBezTo>
                  <a:pt x="2219" y="371"/>
                  <a:pt x="2161" y="367"/>
                  <a:pt x="2123" y="401"/>
                </a:cubicBezTo>
                <a:lnTo>
                  <a:pt x="1996" y="513"/>
                </a:lnTo>
                <a:cubicBezTo>
                  <a:pt x="1958" y="547"/>
                  <a:pt x="1955" y="605"/>
                  <a:pt x="1989" y="643"/>
                </a:cubicBezTo>
                <a:cubicBezTo>
                  <a:pt x="2022" y="681"/>
                  <a:pt x="2080" y="684"/>
                  <a:pt x="2118" y="650"/>
                </a:cubicBezTo>
                <a:lnTo>
                  <a:pt x="2245" y="538"/>
                </a:lnTo>
                <a:close/>
                <a:moveTo>
                  <a:pt x="1869" y="242"/>
                </a:moveTo>
                <a:cubicBezTo>
                  <a:pt x="1894" y="197"/>
                  <a:pt x="1877" y="142"/>
                  <a:pt x="1833" y="117"/>
                </a:cubicBezTo>
                <a:cubicBezTo>
                  <a:pt x="1788" y="93"/>
                  <a:pt x="1732" y="110"/>
                  <a:pt x="1708" y="154"/>
                </a:cubicBezTo>
                <a:lnTo>
                  <a:pt x="1628" y="303"/>
                </a:lnTo>
                <a:cubicBezTo>
                  <a:pt x="1603" y="348"/>
                  <a:pt x="1620" y="404"/>
                  <a:pt x="1664" y="428"/>
                </a:cubicBezTo>
                <a:cubicBezTo>
                  <a:pt x="1709" y="452"/>
                  <a:pt x="1765" y="435"/>
                  <a:pt x="1789" y="391"/>
                </a:cubicBezTo>
                <a:lnTo>
                  <a:pt x="1869" y="242"/>
                </a:lnTo>
                <a:close/>
                <a:moveTo>
                  <a:pt x="1361" y="92"/>
                </a:moveTo>
                <a:cubicBezTo>
                  <a:pt x="1361" y="41"/>
                  <a:pt x="1319" y="0"/>
                  <a:pt x="1269" y="0"/>
                </a:cubicBezTo>
                <a:cubicBezTo>
                  <a:pt x="1218" y="0"/>
                  <a:pt x="1177" y="41"/>
                  <a:pt x="1177" y="92"/>
                </a:cubicBezTo>
                <a:lnTo>
                  <a:pt x="1177" y="261"/>
                </a:lnTo>
                <a:cubicBezTo>
                  <a:pt x="1177" y="312"/>
                  <a:pt x="1218" y="353"/>
                  <a:pt x="1269" y="353"/>
                </a:cubicBezTo>
                <a:cubicBezTo>
                  <a:pt x="1319" y="353"/>
                  <a:pt x="1361" y="312"/>
                  <a:pt x="1361" y="261"/>
                </a:cubicBezTo>
                <a:lnTo>
                  <a:pt x="1361" y="92"/>
                </a:lnTo>
                <a:close/>
                <a:moveTo>
                  <a:pt x="1269" y="403"/>
                </a:moveTo>
                <a:cubicBezTo>
                  <a:pt x="823" y="404"/>
                  <a:pt x="503" y="694"/>
                  <a:pt x="435" y="962"/>
                </a:cubicBezTo>
                <a:cubicBezTo>
                  <a:pt x="383" y="1166"/>
                  <a:pt x="430" y="1359"/>
                  <a:pt x="528" y="1548"/>
                </a:cubicBezTo>
                <a:cubicBezTo>
                  <a:pt x="616" y="1718"/>
                  <a:pt x="708" y="1858"/>
                  <a:pt x="784" y="2032"/>
                </a:cubicBezTo>
                <a:cubicBezTo>
                  <a:pt x="826" y="2127"/>
                  <a:pt x="842" y="2260"/>
                  <a:pt x="864" y="2361"/>
                </a:cubicBezTo>
                <a:cubicBezTo>
                  <a:pt x="882" y="2441"/>
                  <a:pt x="912" y="2468"/>
                  <a:pt x="1009" y="2468"/>
                </a:cubicBezTo>
                <a:cubicBezTo>
                  <a:pt x="1030" y="2468"/>
                  <a:pt x="1050" y="2469"/>
                  <a:pt x="1070" y="2469"/>
                </a:cubicBezTo>
                <a:lnTo>
                  <a:pt x="1070" y="1485"/>
                </a:lnTo>
                <a:lnTo>
                  <a:pt x="919" y="1485"/>
                </a:lnTo>
                <a:cubicBezTo>
                  <a:pt x="852" y="1485"/>
                  <a:pt x="790" y="1459"/>
                  <a:pt x="742" y="1412"/>
                </a:cubicBezTo>
                <a:cubicBezTo>
                  <a:pt x="695" y="1365"/>
                  <a:pt x="669" y="1302"/>
                  <a:pt x="669" y="1236"/>
                </a:cubicBezTo>
                <a:cubicBezTo>
                  <a:pt x="669" y="1169"/>
                  <a:pt x="695" y="1106"/>
                  <a:pt x="742" y="1059"/>
                </a:cubicBezTo>
                <a:cubicBezTo>
                  <a:pt x="790" y="1012"/>
                  <a:pt x="852" y="986"/>
                  <a:pt x="919" y="986"/>
                </a:cubicBezTo>
                <a:cubicBezTo>
                  <a:pt x="1056" y="986"/>
                  <a:pt x="1167" y="1096"/>
                  <a:pt x="1169" y="1232"/>
                </a:cubicBezTo>
                <a:lnTo>
                  <a:pt x="1169" y="1387"/>
                </a:lnTo>
                <a:lnTo>
                  <a:pt x="1369" y="1387"/>
                </a:lnTo>
                <a:lnTo>
                  <a:pt x="1369" y="1232"/>
                </a:lnTo>
                <a:cubicBezTo>
                  <a:pt x="1370" y="1167"/>
                  <a:pt x="1396" y="1105"/>
                  <a:pt x="1442" y="1059"/>
                </a:cubicBezTo>
                <a:cubicBezTo>
                  <a:pt x="1489" y="1012"/>
                  <a:pt x="1552" y="986"/>
                  <a:pt x="1619" y="986"/>
                </a:cubicBezTo>
                <a:cubicBezTo>
                  <a:pt x="1685" y="986"/>
                  <a:pt x="1748" y="1012"/>
                  <a:pt x="1795" y="1059"/>
                </a:cubicBezTo>
                <a:cubicBezTo>
                  <a:pt x="1843" y="1106"/>
                  <a:pt x="1869" y="1169"/>
                  <a:pt x="1869" y="1236"/>
                </a:cubicBezTo>
                <a:cubicBezTo>
                  <a:pt x="1869" y="1302"/>
                  <a:pt x="1843" y="1365"/>
                  <a:pt x="1795" y="1412"/>
                </a:cubicBezTo>
                <a:cubicBezTo>
                  <a:pt x="1748" y="1459"/>
                  <a:pt x="1685" y="1485"/>
                  <a:pt x="1619" y="1485"/>
                </a:cubicBezTo>
                <a:lnTo>
                  <a:pt x="1468" y="1485"/>
                </a:lnTo>
                <a:lnTo>
                  <a:pt x="1468" y="2469"/>
                </a:lnTo>
                <a:cubicBezTo>
                  <a:pt x="1488" y="2469"/>
                  <a:pt x="1508" y="2468"/>
                  <a:pt x="1528" y="2468"/>
                </a:cubicBezTo>
                <a:cubicBezTo>
                  <a:pt x="1625" y="2468"/>
                  <a:pt x="1656" y="2441"/>
                  <a:pt x="1674" y="2361"/>
                </a:cubicBezTo>
                <a:cubicBezTo>
                  <a:pt x="1696" y="2260"/>
                  <a:pt x="1712" y="2127"/>
                  <a:pt x="1754" y="2032"/>
                </a:cubicBezTo>
                <a:cubicBezTo>
                  <a:pt x="1830" y="1858"/>
                  <a:pt x="1922" y="1718"/>
                  <a:pt x="2010" y="1548"/>
                </a:cubicBezTo>
                <a:cubicBezTo>
                  <a:pt x="2108" y="1359"/>
                  <a:pt x="2155" y="1166"/>
                  <a:pt x="2103" y="962"/>
                </a:cubicBezTo>
                <a:cubicBezTo>
                  <a:pt x="2035" y="694"/>
                  <a:pt x="1715" y="404"/>
                  <a:pt x="1269" y="403"/>
                </a:cubicBezTo>
                <a:close/>
                <a:moveTo>
                  <a:pt x="1619" y="1084"/>
                </a:moveTo>
                <a:cubicBezTo>
                  <a:pt x="1535" y="1084"/>
                  <a:pt x="1468" y="1152"/>
                  <a:pt x="1468" y="1236"/>
                </a:cubicBezTo>
                <a:lnTo>
                  <a:pt x="1468" y="1387"/>
                </a:lnTo>
                <a:lnTo>
                  <a:pt x="1619" y="1387"/>
                </a:lnTo>
                <a:cubicBezTo>
                  <a:pt x="1702" y="1387"/>
                  <a:pt x="1770" y="1319"/>
                  <a:pt x="1770" y="1236"/>
                </a:cubicBezTo>
                <a:cubicBezTo>
                  <a:pt x="1770" y="1152"/>
                  <a:pt x="1702" y="1084"/>
                  <a:pt x="1619" y="1084"/>
                </a:cubicBezTo>
                <a:close/>
                <a:moveTo>
                  <a:pt x="768" y="1236"/>
                </a:moveTo>
                <a:cubicBezTo>
                  <a:pt x="768" y="1319"/>
                  <a:pt x="836" y="1387"/>
                  <a:pt x="919" y="1387"/>
                </a:cubicBezTo>
                <a:lnTo>
                  <a:pt x="1070" y="1387"/>
                </a:lnTo>
                <a:lnTo>
                  <a:pt x="1070" y="1236"/>
                </a:lnTo>
                <a:cubicBezTo>
                  <a:pt x="1070" y="1152"/>
                  <a:pt x="1002" y="1084"/>
                  <a:pt x="919" y="1084"/>
                </a:cubicBezTo>
                <a:cubicBezTo>
                  <a:pt x="836" y="1084"/>
                  <a:pt x="768" y="1152"/>
                  <a:pt x="768" y="1236"/>
                </a:cubicBezTo>
                <a:close/>
                <a:moveTo>
                  <a:pt x="1369" y="1485"/>
                </a:moveTo>
                <a:lnTo>
                  <a:pt x="1169" y="1485"/>
                </a:lnTo>
                <a:lnTo>
                  <a:pt x="1169" y="2469"/>
                </a:lnTo>
                <a:cubicBezTo>
                  <a:pt x="1200" y="2468"/>
                  <a:pt x="1232" y="2468"/>
                  <a:pt x="1264" y="2468"/>
                </a:cubicBezTo>
                <a:lnTo>
                  <a:pt x="1274" y="2468"/>
                </a:lnTo>
                <a:cubicBezTo>
                  <a:pt x="1274" y="2469"/>
                  <a:pt x="1274" y="2468"/>
                  <a:pt x="1274" y="2468"/>
                </a:cubicBezTo>
                <a:cubicBezTo>
                  <a:pt x="1305" y="2468"/>
                  <a:pt x="1337" y="2468"/>
                  <a:pt x="1369" y="2469"/>
                </a:cubicBezTo>
                <a:lnTo>
                  <a:pt x="1369" y="1485"/>
                </a:lnTo>
                <a:close/>
                <a:moveTo>
                  <a:pt x="1587" y="2531"/>
                </a:moveTo>
                <a:lnTo>
                  <a:pt x="951" y="2531"/>
                </a:lnTo>
                <a:cubicBezTo>
                  <a:pt x="893" y="2531"/>
                  <a:pt x="846" y="2578"/>
                  <a:pt x="846" y="2636"/>
                </a:cubicBezTo>
                <a:cubicBezTo>
                  <a:pt x="846" y="2694"/>
                  <a:pt x="893" y="2740"/>
                  <a:pt x="951" y="2740"/>
                </a:cubicBezTo>
                <a:lnTo>
                  <a:pt x="1587" y="2740"/>
                </a:lnTo>
                <a:cubicBezTo>
                  <a:pt x="1645" y="2740"/>
                  <a:pt x="1691" y="2694"/>
                  <a:pt x="1691" y="2636"/>
                </a:cubicBezTo>
                <a:cubicBezTo>
                  <a:pt x="1691" y="2578"/>
                  <a:pt x="1645" y="2531"/>
                  <a:pt x="1587" y="2531"/>
                </a:cubicBezTo>
                <a:close/>
                <a:moveTo>
                  <a:pt x="1587" y="3015"/>
                </a:moveTo>
                <a:lnTo>
                  <a:pt x="951" y="3015"/>
                </a:lnTo>
                <a:cubicBezTo>
                  <a:pt x="893" y="3015"/>
                  <a:pt x="846" y="2968"/>
                  <a:pt x="846" y="2910"/>
                </a:cubicBezTo>
                <a:cubicBezTo>
                  <a:pt x="846" y="2852"/>
                  <a:pt x="893" y="2805"/>
                  <a:pt x="951" y="2805"/>
                </a:cubicBezTo>
                <a:lnTo>
                  <a:pt x="1587" y="2805"/>
                </a:lnTo>
                <a:cubicBezTo>
                  <a:pt x="1645" y="2805"/>
                  <a:pt x="1691" y="2852"/>
                  <a:pt x="1691" y="2910"/>
                </a:cubicBezTo>
                <a:cubicBezTo>
                  <a:pt x="1691" y="2968"/>
                  <a:pt x="1645" y="3015"/>
                  <a:pt x="1587" y="3015"/>
                </a:cubicBez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0419" name="Freeform 3">
            <a:extLst>
              <a:ext uri="{FF2B5EF4-FFF2-40B4-BE49-F238E27FC236}">
                <a16:creationId xmlns:a16="http://schemas.microsoft.com/office/drawing/2014/main" id="{F4E69E8B-8B05-3341-86AE-BB838E137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3916" y="6226175"/>
            <a:ext cx="1241425" cy="828675"/>
          </a:xfrm>
          <a:custGeom>
            <a:avLst/>
            <a:gdLst>
              <a:gd name="T0" fmla="*/ 2147483646 w 3450"/>
              <a:gd name="T1" fmla="*/ 2147483646 h 2304"/>
              <a:gd name="T2" fmla="*/ 2147483646 w 3450"/>
              <a:gd name="T3" fmla="*/ 2147483646 h 2304"/>
              <a:gd name="T4" fmla="*/ 2147483646 w 3450"/>
              <a:gd name="T5" fmla="*/ 2147483646 h 2304"/>
              <a:gd name="T6" fmla="*/ 2147483646 w 3450"/>
              <a:gd name="T7" fmla="*/ 2147483646 h 2304"/>
              <a:gd name="T8" fmla="*/ 2147483646 w 3450"/>
              <a:gd name="T9" fmla="*/ 2147483646 h 2304"/>
              <a:gd name="T10" fmla="*/ 2147483646 w 3450"/>
              <a:gd name="T11" fmla="*/ 2147483646 h 2304"/>
              <a:gd name="T12" fmla="*/ 2147483646 w 3450"/>
              <a:gd name="T13" fmla="*/ 2147483646 h 2304"/>
              <a:gd name="T14" fmla="*/ 2147483646 w 3450"/>
              <a:gd name="T15" fmla="*/ 2147483646 h 2304"/>
              <a:gd name="T16" fmla="*/ 2147483646 w 3450"/>
              <a:gd name="T17" fmla="*/ 2147483646 h 2304"/>
              <a:gd name="T18" fmla="*/ 2147483646 w 3450"/>
              <a:gd name="T19" fmla="*/ 2147483646 h 2304"/>
              <a:gd name="T20" fmla="*/ 2147483646 w 3450"/>
              <a:gd name="T21" fmla="*/ 2147483646 h 2304"/>
              <a:gd name="T22" fmla="*/ 2147483646 w 3450"/>
              <a:gd name="T23" fmla="*/ 2147483646 h 2304"/>
              <a:gd name="T24" fmla="*/ 2147483646 w 3450"/>
              <a:gd name="T25" fmla="*/ 2147483646 h 2304"/>
              <a:gd name="T26" fmla="*/ 2147483646 w 3450"/>
              <a:gd name="T27" fmla="*/ 2147483646 h 2304"/>
              <a:gd name="T28" fmla="*/ 2147483646 w 3450"/>
              <a:gd name="T29" fmla="*/ 2147483646 h 2304"/>
              <a:gd name="T30" fmla="*/ 2147483646 w 3450"/>
              <a:gd name="T31" fmla="*/ 2147483646 h 2304"/>
              <a:gd name="T32" fmla="*/ 2147483646 w 3450"/>
              <a:gd name="T33" fmla="*/ 2147483646 h 2304"/>
              <a:gd name="T34" fmla="*/ 2147483646 w 3450"/>
              <a:gd name="T35" fmla="*/ 2147483646 h 2304"/>
              <a:gd name="T36" fmla="*/ 2147483646 w 3450"/>
              <a:gd name="T37" fmla="*/ 2147483646 h 2304"/>
              <a:gd name="T38" fmla="*/ 2147483646 w 3450"/>
              <a:gd name="T39" fmla="*/ 2147483646 h 2304"/>
              <a:gd name="T40" fmla="*/ 2147483646 w 3450"/>
              <a:gd name="T41" fmla="*/ 2147483646 h 2304"/>
              <a:gd name="T42" fmla="*/ 2147483646 w 3450"/>
              <a:gd name="T43" fmla="*/ 2147483646 h 2304"/>
              <a:gd name="T44" fmla="*/ 2147483646 w 3450"/>
              <a:gd name="T45" fmla="*/ 2147483646 h 2304"/>
              <a:gd name="T46" fmla="*/ 2147483646 w 3450"/>
              <a:gd name="T47" fmla="*/ 2147483646 h 2304"/>
              <a:gd name="T48" fmla="*/ 2147483646 w 3450"/>
              <a:gd name="T49" fmla="*/ 2147483646 h 2304"/>
              <a:gd name="T50" fmla="*/ 2147483646 w 3450"/>
              <a:gd name="T51" fmla="*/ 2147483646 h 2304"/>
              <a:gd name="T52" fmla="*/ 2147483646 w 3450"/>
              <a:gd name="T53" fmla="*/ 2147483646 h 2304"/>
              <a:gd name="T54" fmla="*/ 2147483646 w 3450"/>
              <a:gd name="T55" fmla="*/ 2147483646 h 2304"/>
              <a:gd name="T56" fmla="*/ 2147483646 w 3450"/>
              <a:gd name="T57" fmla="*/ 2147483646 h 2304"/>
              <a:gd name="T58" fmla="*/ 2147483646 w 3450"/>
              <a:gd name="T59" fmla="*/ 2147483646 h 2304"/>
              <a:gd name="T60" fmla="*/ 2147483646 w 3450"/>
              <a:gd name="T61" fmla="*/ 2147483646 h 2304"/>
              <a:gd name="T62" fmla="*/ 2147483646 w 3450"/>
              <a:gd name="T63" fmla="*/ 2147483646 h 2304"/>
              <a:gd name="T64" fmla="*/ 2147483646 w 3450"/>
              <a:gd name="T65" fmla="*/ 2147483646 h 2304"/>
              <a:gd name="T66" fmla="*/ 2147483646 w 3450"/>
              <a:gd name="T67" fmla="*/ 2147483646 h 2304"/>
              <a:gd name="T68" fmla="*/ 2147483646 w 3450"/>
              <a:gd name="T69" fmla="*/ 2147483646 h 2304"/>
              <a:gd name="T70" fmla="*/ 2147483646 w 3450"/>
              <a:gd name="T71" fmla="*/ 2147483646 h 2304"/>
              <a:gd name="T72" fmla="*/ 2147483646 w 3450"/>
              <a:gd name="T73" fmla="*/ 2147483646 h 2304"/>
              <a:gd name="T74" fmla="*/ 93225620 w 3450"/>
              <a:gd name="T75" fmla="*/ 2147483646 h 2304"/>
              <a:gd name="T76" fmla="*/ 2147483646 w 3450"/>
              <a:gd name="T77" fmla="*/ 2147483646 h 2304"/>
              <a:gd name="T78" fmla="*/ 2147483646 w 3450"/>
              <a:gd name="T79" fmla="*/ 2147483646 h 2304"/>
              <a:gd name="T80" fmla="*/ 2147483646 w 3450"/>
              <a:gd name="T81" fmla="*/ 2147483646 h 2304"/>
              <a:gd name="T82" fmla="*/ 2147483646 w 3450"/>
              <a:gd name="T83" fmla="*/ 279160970 h 2304"/>
              <a:gd name="T84" fmla="*/ 2147483646 w 3450"/>
              <a:gd name="T85" fmla="*/ 2147483646 h 2304"/>
              <a:gd name="T86" fmla="*/ 2147483646 w 3450"/>
              <a:gd name="T87" fmla="*/ 2147483646 h 2304"/>
              <a:gd name="T88" fmla="*/ 2147483646 w 3450"/>
              <a:gd name="T89" fmla="*/ 2147483646 h 2304"/>
              <a:gd name="T90" fmla="*/ 2147483646 w 3450"/>
              <a:gd name="T91" fmla="*/ 2147483646 h 230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50" h="2304">
                <a:moveTo>
                  <a:pt x="2596" y="1251"/>
                </a:moveTo>
                <a:lnTo>
                  <a:pt x="2531" y="1191"/>
                </a:lnTo>
                <a:cubicBezTo>
                  <a:pt x="2206" y="910"/>
                  <a:pt x="1824" y="588"/>
                  <a:pt x="1739" y="534"/>
                </a:cubicBezTo>
                <a:cubicBezTo>
                  <a:pt x="1699" y="542"/>
                  <a:pt x="1592" y="576"/>
                  <a:pt x="1508" y="606"/>
                </a:cubicBezTo>
                <a:lnTo>
                  <a:pt x="1504" y="607"/>
                </a:lnTo>
                <a:cubicBezTo>
                  <a:pt x="1499" y="609"/>
                  <a:pt x="1369" y="646"/>
                  <a:pt x="1252" y="646"/>
                </a:cubicBezTo>
                <a:cubicBezTo>
                  <a:pt x="1184" y="646"/>
                  <a:pt x="1132" y="634"/>
                  <a:pt x="1093" y="609"/>
                </a:cubicBezTo>
                <a:cubicBezTo>
                  <a:pt x="1024" y="565"/>
                  <a:pt x="1015" y="508"/>
                  <a:pt x="1016" y="478"/>
                </a:cubicBezTo>
                <a:cubicBezTo>
                  <a:pt x="1019" y="404"/>
                  <a:pt x="1081" y="343"/>
                  <a:pt x="1127" y="316"/>
                </a:cubicBezTo>
                <a:lnTo>
                  <a:pt x="473" y="234"/>
                </a:lnTo>
                <a:lnTo>
                  <a:pt x="405" y="1179"/>
                </a:lnTo>
                <a:cubicBezTo>
                  <a:pt x="459" y="1123"/>
                  <a:pt x="512" y="1110"/>
                  <a:pt x="550" y="1110"/>
                </a:cubicBezTo>
                <a:cubicBezTo>
                  <a:pt x="594" y="1110"/>
                  <a:pt x="637" y="1128"/>
                  <a:pt x="677" y="1160"/>
                </a:cubicBezTo>
                <a:cubicBezTo>
                  <a:pt x="740" y="1212"/>
                  <a:pt x="770" y="1280"/>
                  <a:pt x="760" y="1350"/>
                </a:cubicBezTo>
                <a:cubicBezTo>
                  <a:pt x="815" y="1341"/>
                  <a:pt x="867" y="1359"/>
                  <a:pt x="915" y="1398"/>
                </a:cubicBezTo>
                <a:cubicBezTo>
                  <a:pt x="978" y="1449"/>
                  <a:pt x="1007" y="1517"/>
                  <a:pt x="998" y="1587"/>
                </a:cubicBezTo>
                <a:cubicBezTo>
                  <a:pt x="1052" y="1579"/>
                  <a:pt x="1105" y="1596"/>
                  <a:pt x="1152" y="1635"/>
                </a:cubicBezTo>
                <a:cubicBezTo>
                  <a:pt x="1207" y="1680"/>
                  <a:pt x="1237" y="1739"/>
                  <a:pt x="1237" y="1800"/>
                </a:cubicBezTo>
                <a:cubicBezTo>
                  <a:pt x="1297" y="1782"/>
                  <a:pt x="1359" y="1798"/>
                  <a:pt x="1414" y="1843"/>
                </a:cubicBezTo>
                <a:cubicBezTo>
                  <a:pt x="1490" y="1905"/>
                  <a:pt x="1517" y="1990"/>
                  <a:pt x="1487" y="2072"/>
                </a:cubicBezTo>
                <a:lnTo>
                  <a:pt x="1543" y="2118"/>
                </a:lnTo>
                <a:cubicBezTo>
                  <a:pt x="1548" y="2122"/>
                  <a:pt x="1552" y="2125"/>
                  <a:pt x="1556" y="2128"/>
                </a:cubicBezTo>
                <a:lnTo>
                  <a:pt x="1559" y="2130"/>
                </a:lnTo>
                <a:cubicBezTo>
                  <a:pt x="1582" y="2145"/>
                  <a:pt x="1605" y="2153"/>
                  <a:pt x="1628" y="2153"/>
                </a:cubicBezTo>
                <a:cubicBezTo>
                  <a:pt x="1668" y="2153"/>
                  <a:pt x="1699" y="2127"/>
                  <a:pt x="1717" y="2104"/>
                </a:cubicBezTo>
                <a:cubicBezTo>
                  <a:pt x="1756" y="2056"/>
                  <a:pt x="1780" y="2018"/>
                  <a:pt x="1731" y="1967"/>
                </a:cubicBezTo>
                <a:lnTo>
                  <a:pt x="1727" y="1963"/>
                </a:lnTo>
                <a:lnTo>
                  <a:pt x="1435" y="1716"/>
                </a:lnTo>
                <a:cubicBezTo>
                  <a:pt x="1426" y="1708"/>
                  <a:pt x="1420" y="1697"/>
                  <a:pt x="1419" y="1684"/>
                </a:cubicBezTo>
                <a:cubicBezTo>
                  <a:pt x="1418" y="1672"/>
                  <a:pt x="1422" y="1660"/>
                  <a:pt x="1430" y="1650"/>
                </a:cubicBezTo>
                <a:cubicBezTo>
                  <a:pt x="1446" y="1631"/>
                  <a:pt x="1477" y="1629"/>
                  <a:pt x="1496" y="1645"/>
                </a:cubicBezTo>
                <a:lnTo>
                  <a:pt x="1877" y="1968"/>
                </a:lnTo>
                <a:cubicBezTo>
                  <a:pt x="1897" y="1979"/>
                  <a:pt x="1919" y="1986"/>
                  <a:pt x="1941" y="1986"/>
                </a:cubicBezTo>
                <a:cubicBezTo>
                  <a:pt x="1980" y="1986"/>
                  <a:pt x="2017" y="1966"/>
                  <a:pt x="2045" y="1931"/>
                </a:cubicBezTo>
                <a:cubicBezTo>
                  <a:pt x="2069" y="1902"/>
                  <a:pt x="2080" y="1870"/>
                  <a:pt x="2077" y="1839"/>
                </a:cubicBezTo>
                <a:cubicBezTo>
                  <a:pt x="2074" y="1806"/>
                  <a:pt x="2054" y="1774"/>
                  <a:pt x="2020" y="1746"/>
                </a:cubicBezTo>
                <a:lnTo>
                  <a:pt x="1975" y="1710"/>
                </a:lnTo>
                <a:lnTo>
                  <a:pt x="1975" y="1709"/>
                </a:lnTo>
                <a:lnTo>
                  <a:pt x="1764" y="1537"/>
                </a:lnTo>
                <a:cubicBezTo>
                  <a:pt x="1754" y="1529"/>
                  <a:pt x="1748" y="1518"/>
                  <a:pt x="1747" y="1505"/>
                </a:cubicBezTo>
                <a:cubicBezTo>
                  <a:pt x="1745" y="1493"/>
                  <a:pt x="1749" y="1481"/>
                  <a:pt x="1757" y="1471"/>
                </a:cubicBezTo>
                <a:cubicBezTo>
                  <a:pt x="1773" y="1452"/>
                  <a:pt x="1803" y="1449"/>
                  <a:pt x="1823" y="1464"/>
                </a:cubicBezTo>
                <a:lnTo>
                  <a:pt x="2171" y="1748"/>
                </a:lnTo>
                <a:cubicBezTo>
                  <a:pt x="2197" y="1769"/>
                  <a:pt x="2224" y="1779"/>
                  <a:pt x="2252" y="1779"/>
                </a:cubicBezTo>
                <a:cubicBezTo>
                  <a:pt x="2293" y="1779"/>
                  <a:pt x="2336" y="1756"/>
                  <a:pt x="2369" y="1716"/>
                </a:cubicBezTo>
                <a:cubicBezTo>
                  <a:pt x="2394" y="1684"/>
                  <a:pt x="2406" y="1653"/>
                  <a:pt x="2403" y="1623"/>
                </a:cubicBezTo>
                <a:cubicBezTo>
                  <a:pt x="2401" y="1590"/>
                  <a:pt x="2382" y="1559"/>
                  <a:pt x="2347" y="1531"/>
                </a:cubicBezTo>
                <a:lnTo>
                  <a:pt x="2245" y="1448"/>
                </a:lnTo>
                <a:lnTo>
                  <a:pt x="2064" y="1300"/>
                </a:lnTo>
                <a:cubicBezTo>
                  <a:pt x="2044" y="1284"/>
                  <a:pt x="2041" y="1254"/>
                  <a:pt x="2057" y="1234"/>
                </a:cubicBezTo>
                <a:cubicBezTo>
                  <a:pt x="2073" y="1215"/>
                  <a:pt x="2103" y="1212"/>
                  <a:pt x="2123" y="1227"/>
                </a:cubicBezTo>
                <a:lnTo>
                  <a:pt x="2419" y="1468"/>
                </a:lnTo>
                <a:cubicBezTo>
                  <a:pt x="2482" y="1519"/>
                  <a:pt x="2556" y="1504"/>
                  <a:pt x="2613" y="1435"/>
                </a:cubicBezTo>
                <a:cubicBezTo>
                  <a:pt x="2651" y="1388"/>
                  <a:pt x="2679" y="1318"/>
                  <a:pt x="2596" y="1251"/>
                </a:cubicBezTo>
                <a:close/>
                <a:moveTo>
                  <a:pt x="648" y="1408"/>
                </a:moveTo>
                <a:cubicBezTo>
                  <a:pt x="724" y="1315"/>
                  <a:pt x="651" y="1243"/>
                  <a:pt x="626" y="1223"/>
                </a:cubicBezTo>
                <a:cubicBezTo>
                  <a:pt x="567" y="1174"/>
                  <a:pt x="506" y="1182"/>
                  <a:pt x="453" y="1247"/>
                </a:cubicBezTo>
                <a:lnTo>
                  <a:pt x="394" y="1322"/>
                </a:lnTo>
                <a:lnTo>
                  <a:pt x="385" y="1334"/>
                </a:lnTo>
                <a:lnTo>
                  <a:pt x="303" y="1428"/>
                </a:lnTo>
                <a:cubicBezTo>
                  <a:pt x="273" y="1463"/>
                  <a:pt x="259" y="1497"/>
                  <a:pt x="262" y="1529"/>
                </a:cubicBezTo>
                <a:cubicBezTo>
                  <a:pt x="266" y="1564"/>
                  <a:pt x="288" y="1588"/>
                  <a:pt x="302" y="1598"/>
                </a:cubicBezTo>
                <a:cubicBezTo>
                  <a:pt x="332" y="1623"/>
                  <a:pt x="367" y="1650"/>
                  <a:pt x="404" y="1650"/>
                </a:cubicBezTo>
                <a:cubicBezTo>
                  <a:pt x="426" y="1650"/>
                  <a:pt x="448" y="1640"/>
                  <a:pt x="470" y="1619"/>
                </a:cubicBezTo>
                <a:lnTo>
                  <a:pt x="648" y="1408"/>
                </a:lnTo>
                <a:close/>
                <a:moveTo>
                  <a:pt x="509" y="1697"/>
                </a:moveTo>
                <a:cubicBezTo>
                  <a:pt x="482" y="1730"/>
                  <a:pt x="472" y="1764"/>
                  <a:pt x="478" y="1799"/>
                </a:cubicBezTo>
                <a:cubicBezTo>
                  <a:pt x="483" y="1829"/>
                  <a:pt x="502" y="1858"/>
                  <a:pt x="532" y="1882"/>
                </a:cubicBezTo>
                <a:cubicBezTo>
                  <a:pt x="592" y="1931"/>
                  <a:pt x="652" y="1923"/>
                  <a:pt x="705" y="1858"/>
                </a:cubicBezTo>
                <a:lnTo>
                  <a:pt x="886" y="1646"/>
                </a:lnTo>
                <a:cubicBezTo>
                  <a:pt x="913" y="1612"/>
                  <a:pt x="924" y="1578"/>
                  <a:pt x="917" y="1544"/>
                </a:cubicBezTo>
                <a:cubicBezTo>
                  <a:pt x="912" y="1513"/>
                  <a:pt x="893" y="1484"/>
                  <a:pt x="864" y="1460"/>
                </a:cubicBezTo>
                <a:cubicBezTo>
                  <a:pt x="804" y="1411"/>
                  <a:pt x="742" y="1419"/>
                  <a:pt x="689" y="1484"/>
                </a:cubicBezTo>
                <a:lnTo>
                  <a:pt x="600" y="1591"/>
                </a:lnTo>
                <a:lnTo>
                  <a:pt x="591" y="1603"/>
                </a:lnTo>
                <a:lnTo>
                  <a:pt x="509" y="1697"/>
                </a:lnTo>
                <a:close/>
                <a:moveTo>
                  <a:pt x="746" y="1935"/>
                </a:moveTo>
                <a:cubicBezTo>
                  <a:pt x="699" y="1992"/>
                  <a:pt x="711" y="2042"/>
                  <a:pt x="785" y="2103"/>
                </a:cubicBezTo>
                <a:cubicBezTo>
                  <a:pt x="845" y="2152"/>
                  <a:pt x="906" y="2144"/>
                  <a:pt x="960" y="2079"/>
                </a:cubicBezTo>
                <a:lnTo>
                  <a:pt x="1123" y="1883"/>
                </a:lnTo>
                <a:cubicBezTo>
                  <a:pt x="1199" y="1790"/>
                  <a:pt x="1126" y="1718"/>
                  <a:pt x="1101" y="1698"/>
                </a:cubicBezTo>
                <a:cubicBezTo>
                  <a:pt x="1041" y="1649"/>
                  <a:pt x="980" y="1656"/>
                  <a:pt x="926" y="1722"/>
                </a:cubicBezTo>
                <a:lnTo>
                  <a:pt x="837" y="1828"/>
                </a:lnTo>
                <a:lnTo>
                  <a:pt x="837" y="1829"/>
                </a:lnTo>
                <a:lnTo>
                  <a:pt x="828" y="1840"/>
                </a:lnTo>
                <a:lnTo>
                  <a:pt x="746" y="1935"/>
                </a:lnTo>
                <a:close/>
                <a:moveTo>
                  <a:pt x="1363" y="1905"/>
                </a:moveTo>
                <a:cubicBezTo>
                  <a:pt x="1303" y="1856"/>
                  <a:pt x="1242" y="1864"/>
                  <a:pt x="1188" y="1929"/>
                </a:cubicBezTo>
                <a:lnTo>
                  <a:pt x="1124" y="2007"/>
                </a:lnTo>
                <a:lnTo>
                  <a:pt x="1116" y="2018"/>
                </a:lnTo>
                <a:lnTo>
                  <a:pt x="1060" y="2086"/>
                </a:lnTo>
                <a:cubicBezTo>
                  <a:pt x="984" y="2179"/>
                  <a:pt x="1058" y="2251"/>
                  <a:pt x="1082" y="2271"/>
                </a:cubicBezTo>
                <a:cubicBezTo>
                  <a:pt x="1108" y="2292"/>
                  <a:pt x="1134" y="2303"/>
                  <a:pt x="1160" y="2303"/>
                </a:cubicBezTo>
                <a:cubicBezTo>
                  <a:pt x="1194" y="2303"/>
                  <a:pt x="1226" y="2284"/>
                  <a:pt x="1257" y="2247"/>
                </a:cubicBezTo>
                <a:lnTo>
                  <a:pt x="1351" y="2132"/>
                </a:lnTo>
                <a:lnTo>
                  <a:pt x="1385" y="2090"/>
                </a:lnTo>
                <a:cubicBezTo>
                  <a:pt x="1412" y="2057"/>
                  <a:pt x="1423" y="2023"/>
                  <a:pt x="1417" y="1989"/>
                </a:cubicBezTo>
                <a:cubicBezTo>
                  <a:pt x="1411" y="1958"/>
                  <a:pt x="1393" y="1929"/>
                  <a:pt x="1363" y="1905"/>
                </a:cubicBezTo>
                <a:close/>
                <a:moveTo>
                  <a:pt x="2" y="1150"/>
                </a:moveTo>
                <a:cubicBezTo>
                  <a:pt x="0" y="1174"/>
                  <a:pt x="8" y="1197"/>
                  <a:pt x="23" y="1215"/>
                </a:cubicBezTo>
                <a:cubicBezTo>
                  <a:pt x="39" y="1233"/>
                  <a:pt x="61" y="1244"/>
                  <a:pt x="84" y="1245"/>
                </a:cubicBezTo>
                <a:lnTo>
                  <a:pt x="226" y="1256"/>
                </a:lnTo>
                <a:cubicBezTo>
                  <a:pt x="276" y="1260"/>
                  <a:pt x="318" y="1223"/>
                  <a:pt x="322" y="1174"/>
                </a:cubicBezTo>
                <a:lnTo>
                  <a:pt x="393" y="232"/>
                </a:lnTo>
                <a:cubicBezTo>
                  <a:pt x="395" y="208"/>
                  <a:pt x="387" y="185"/>
                  <a:pt x="371" y="167"/>
                </a:cubicBezTo>
                <a:cubicBezTo>
                  <a:pt x="356" y="149"/>
                  <a:pt x="334" y="138"/>
                  <a:pt x="311" y="136"/>
                </a:cubicBezTo>
                <a:lnTo>
                  <a:pt x="169" y="125"/>
                </a:lnTo>
                <a:cubicBezTo>
                  <a:pt x="166" y="125"/>
                  <a:pt x="164" y="125"/>
                  <a:pt x="162" y="125"/>
                </a:cubicBezTo>
                <a:cubicBezTo>
                  <a:pt x="116" y="125"/>
                  <a:pt x="77" y="161"/>
                  <a:pt x="73" y="208"/>
                </a:cubicBezTo>
                <a:lnTo>
                  <a:pt x="2" y="1150"/>
                </a:lnTo>
                <a:close/>
                <a:moveTo>
                  <a:pt x="2993" y="6"/>
                </a:moveTo>
                <a:lnTo>
                  <a:pt x="2860" y="58"/>
                </a:lnTo>
                <a:cubicBezTo>
                  <a:pt x="2838" y="67"/>
                  <a:pt x="2821" y="84"/>
                  <a:pt x="2811" y="106"/>
                </a:cubicBezTo>
                <a:cubicBezTo>
                  <a:pt x="2802" y="128"/>
                  <a:pt x="2801" y="152"/>
                  <a:pt x="2810" y="174"/>
                </a:cubicBezTo>
                <a:lnTo>
                  <a:pt x="3142" y="1013"/>
                </a:lnTo>
                <a:cubicBezTo>
                  <a:pt x="3160" y="1057"/>
                  <a:pt x="3213" y="1081"/>
                  <a:pt x="3258" y="1063"/>
                </a:cubicBezTo>
                <a:lnTo>
                  <a:pt x="3390" y="1010"/>
                </a:lnTo>
                <a:cubicBezTo>
                  <a:pt x="3412" y="1001"/>
                  <a:pt x="3430" y="985"/>
                  <a:pt x="3439" y="963"/>
                </a:cubicBezTo>
                <a:cubicBezTo>
                  <a:pt x="3449" y="941"/>
                  <a:pt x="3449" y="917"/>
                  <a:pt x="3440" y="895"/>
                </a:cubicBezTo>
                <a:lnTo>
                  <a:pt x="3108" y="56"/>
                </a:lnTo>
                <a:cubicBezTo>
                  <a:pt x="3095" y="22"/>
                  <a:pt x="3062" y="0"/>
                  <a:pt x="3025" y="0"/>
                </a:cubicBezTo>
                <a:cubicBezTo>
                  <a:pt x="3014" y="0"/>
                  <a:pt x="3003" y="2"/>
                  <a:pt x="2993" y="6"/>
                </a:cubicBezTo>
                <a:close/>
                <a:moveTo>
                  <a:pt x="3062" y="1022"/>
                </a:moveTo>
                <a:lnTo>
                  <a:pt x="2662" y="1194"/>
                </a:lnTo>
                <a:cubicBezTo>
                  <a:pt x="2453" y="1012"/>
                  <a:pt x="1805" y="452"/>
                  <a:pt x="1750" y="449"/>
                </a:cubicBezTo>
                <a:cubicBezTo>
                  <a:pt x="1703" y="449"/>
                  <a:pt x="1503" y="519"/>
                  <a:pt x="1481" y="527"/>
                </a:cubicBezTo>
                <a:cubicBezTo>
                  <a:pt x="1479" y="527"/>
                  <a:pt x="1358" y="563"/>
                  <a:pt x="1252" y="563"/>
                </a:cubicBezTo>
                <a:cubicBezTo>
                  <a:pt x="1201" y="563"/>
                  <a:pt x="1162" y="555"/>
                  <a:pt x="1137" y="539"/>
                </a:cubicBezTo>
                <a:cubicBezTo>
                  <a:pt x="1111" y="522"/>
                  <a:pt x="1099" y="503"/>
                  <a:pt x="1099" y="481"/>
                </a:cubicBezTo>
                <a:cubicBezTo>
                  <a:pt x="1101" y="440"/>
                  <a:pt x="1148" y="398"/>
                  <a:pt x="1173" y="385"/>
                </a:cubicBezTo>
                <a:cubicBezTo>
                  <a:pt x="1343" y="294"/>
                  <a:pt x="1798" y="122"/>
                  <a:pt x="1844" y="117"/>
                </a:cubicBezTo>
                <a:cubicBezTo>
                  <a:pt x="1847" y="117"/>
                  <a:pt x="1849" y="117"/>
                  <a:pt x="1853" y="117"/>
                </a:cubicBezTo>
                <a:cubicBezTo>
                  <a:pt x="1962" y="117"/>
                  <a:pt x="2659" y="212"/>
                  <a:pt x="2744" y="224"/>
                </a:cubicBezTo>
                <a:lnTo>
                  <a:pt x="3062" y="1022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0420" name="Freeform 4">
            <a:extLst>
              <a:ext uri="{FF2B5EF4-FFF2-40B4-BE49-F238E27FC236}">
                <a16:creationId xmlns:a16="http://schemas.microsoft.com/office/drawing/2014/main" id="{DF6C4EA2-891E-324F-8121-25F5DE985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3099" y="6049963"/>
            <a:ext cx="1096962" cy="919162"/>
          </a:xfrm>
          <a:custGeom>
            <a:avLst/>
            <a:gdLst>
              <a:gd name="T0" fmla="*/ 2147483646 w 3048"/>
              <a:gd name="T1" fmla="*/ 2147483646 h 2552"/>
              <a:gd name="T2" fmla="*/ 2147483646 w 3048"/>
              <a:gd name="T3" fmla="*/ 2147483646 h 2552"/>
              <a:gd name="T4" fmla="*/ 2147483646 w 3048"/>
              <a:gd name="T5" fmla="*/ 2147483646 h 2552"/>
              <a:gd name="T6" fmla="*/ 2147483646 w 3048"/>
              <a:gd name="T7" fmla="*/ 2147483646 h 2552"/>
              <a:gd name="T8" fmla="*/ 2147483646 w 3048"/>
              <a:gd name="T9" fmla="*/ 2147483646 h 2552"/>
              <a:gd name="T10" fmla="*/ 2147483646 w 3048"/>
              <a:gd name="T11" fmla="*/ 2147483646 h 2552"/>
              <a:gd name="T12" fmla="*/ 2147483646 w 3048"/>
              <a:gd name="T13" fmla="*/ 0 h 2552"/>
              <a:gd name="T14" fmla="*/ 0 w 3048"/>
              <a:gd name="T15" fmla="*/ 2147483646 h 2552"/>
              <a:gd name="T16" fmla="*/ 2147483646 w 3048"/>
              <a:gd name="T17" fmla="*/ 2147483646 h 2552"/>
              <a:gd name="T18" fmla="*/ 2147483646 w 3048"/>
              <a:gd name="T19" fmla="*/ 2147483646 h 2552"/>
              <a:gd name="T20" fmla="*/ 2147483646 w 3048"/>
              <a:gd name="T21" fmla="*/ 2147483646 h 2552"/>
              <a:gd name="T22" fmla="*/ 2147483646 w 3048"/>
              <a:gd name="T23" fmla="*/ 2147483646 h 2552"/>
              <a:gd name="T24" fmla="*/ 2147483646 w 3048"/>
              <a:gd name="T25" fmla="*/ 2147483646 h 2552"/>
              <a:gd name="T26" fmla="*/ 2147483646 w 3048"/>
              <a:gd name="T27" fmla="*/ 2147483646 h 2552"/>
              <a:gd name="T28" fmla="*/ 2147483646 w 3048"/>
              <a:gd name="T29" fmla="*/ 2147483646 h 2552"/>
              <a:gd name="T30" fmla="*/ 2147483646 w 3048"/>
              <a:gd name="T31" fmla="*/ 2147483646 h 2552"/>
              <a:gd name="T32" fmla="*/ 2147483646 w 3048"/>
              <a:gd name="T33" fmla="*/ 2147483646 h 2552"/>
              <a:gd name="T34" fmla="*/ 2147483646 w 3048"/>
              <a:gd name="T35" fmla="*/ 2147483646 h 2552"/>
              <a:gd name="T36" fmla="*/ 2147483646 w 3048"/>
              <a:gd name="T37" fmla="*/ 2147483646 h 2552"/>
              <a:gd name="T38" fmla="*/ 2147483646 w 3048"/>
              <a:gd name="T39" fmla="*/ 2147483646 h 2552"/>
              <a:gd name="T40" fmla="*/ 2147483646 w 3048"/>
              <a:gd name="T41" fmla="*/ 2147483646 h 2552"/>
              <a:gd name="T42" fmla="*/ 2147483646 w 3048"/>
              <a:gd name="T43" fmla="*/ 2147483646 h 2552"/>
              <a:gd name="T44" fmla="*/ 2147483646 w 3048"/>
              <a:gd name="T45" fmla="*/ 2147483646 h 2552"/>
              <a:gd name="T46" fmla="*/ 2147483646 w 3048"/>
              <a:gd name="T47" fmla="*/ 2147483646 h 2552"/>
              <a:gd name="T48" fmla="*/ 2147483646 w 3048"/>
              <a:gd name="T49" fmla="*/ 2147483646 h 2552"/>
              <a:gd name="T50" fmla="*/ 2147483646 w 3048"/>
              <a:gd name="T51" fmla="*/ 2147483646 h 2552"/>
              <a:gd name="T52" fmla="*/ 2147483646 w 3048"/>
              <a:gd name="T53" fmla="*/ 2147483646 h 2552"/>
              <a:gd name="T54" fmla="*/ 2147483646 w 3048"/>
              <a:gd name="T55" fmla="*/ 2147483646 h 2552"/>
              <a:gd name="T56" fmla="*/ 2147483646 w 3048"/>
              <a:gd name="T57" fmla="*/ 2147483646 h 2552"/>
              <a:gd name="T58" fmla="*/ 2147483646 w 3048"/>
              <a:gd name="T59" fmla="*/ 2147483646 h 2552"/>
              <a:gd name="T60" fmla="*/ 2147483646 w 3048"/>
              <a:gd name="T61" fmla="*/ 2147483646 h 2552"/>
              <a:gd name="T62" fmla="*/ 2147483646 w 3048"/>
              <a:gd name="T63" fmla="*/ 2147483646 h 2552"/>
              <a:gd name="T64" fmla="*/ 2147483646 w 3048"/>
              <a:gd name="T65" fmla="*/ 2147483646 h 2552"/>
              <a:gd name="T66" fmla="*/ 2147483646 w 3048"/>
              <a:gd name="T67" fmla="*/ 2147483646 h 2552"/>
              <a:gd name="T68" fmla="*/ 2147483646 w 3048"/>
              <a:gd name="T69" fmla="*/ 2147483646 h 2552"/>
              <a:gd name="T70" fmla="*/ 2147483646 w 3048"/>
              <a:gd name="T71" fmla="*/ 2147483646 h 2552"/>
              <a:gd name="T72" fmla="*/ 2147483646 w 3048"/>
              <a:gd name="T73" fmla="*/ 2147483646 h 2552"/>
              <a:gd name="T74" fmla="*/ 2147483646 w 3048"/>
              <a:gd name="T75" fmla="*/ 2147483646 h 2552"/>
              <a:gd name="T76" fmla="*/ 2147483646 w 3048"/>
              <a:gd name="T77" fmla="*/ 2147483646 h 2552"/>
              <a:gd name="T78" fmla="*/ 2147483646 w 3048"/>
              <a:gd name="T79" fmla="*/ 2147483646 h 2552"/>
              <a:gd name="T80" fmla="*/ 2147483646 w 3048"/>
              <a:gd name="T81" fmla="*/ 2147483646 h 2552"/>
              <a:gd name="T82" fmla="*/ 2147483646 w 3048"/>
              <a:gd name="T83" fmla="*/ 2147483646 h 2552"/>
              <a:gd name="T84" fmla="*/ 2147483646 w 3048"/>
              <a:gd name="T85" fmla="*/ 2147483646 h 2552"/>
              <a:gd name="T86" fmla="*/ 2147483646 w 3048"/>
              <a:gd name="T87" fmla="*/ 2147483646 h 2552"/>
              <a:gd name="T88" fmla="*/ 2147483646 w 3048"/>
              <a:gd name="T89" fmla="*/ 2147483646 h 2552"/>
              <a:gd name="T90" fmla="*/ 2147483646 w 3048"/>
              <a:gd name="T91" fmla="*/ 2147483646 h 2552"/>
              <a:gd name="T92" fmla="*/ 2147483646 w 3048"/>
              <a:gd name="T93" fmla="*/ 2147483646 h 2552"/>
              <a:gd name="T94" fmla="*/ 2147483646 w 3048"/>
              <a:gd name="T95" fmla="*/ 2147483646 h 2552"/>
              <a:gd name="T96" fmla="*/ 2147483646 w 3048"/>
              <a:gd name="T97" fmla="*/ 2147483646 h 2552"/>
              <a:gd name="T98" fmla="*/ 2147483646 w 3048"/>
              <a:gd name="T99" fmla="*/ 2147483646 h 2552"/>
              <a:gd name="T100" fmla="*/ 2147483646 w 3048"/>
              <a:gd name="T101" fmla="*/ 2147483646 h 2552"/>
              <a:gd name="T102" fmla="*/ 2147483646 w 3048"/>
              <a:gd name="T103" fmla="*/ 2147483646 h 2552"/>
              <a:gd name="T104" fmla="*/ 2147483646 w 3048"/>
              <a:gd name="T105" fmla="*/ 2147483646 h 2552"/>
              <a:gd name="T106" fmla="*/ 2147483646 w 3048"/>
              <a:gd name="T107" fmla="*/ 2147483646 h 2552"/>
              <a:gd name="T108" fmla="*/ 2147483646 w 3048"/>
              <a:gd name="T109" fmla="*/ 2147483646 h 2552"/>
              <a:gd name="T110" fmla="*/ 2147483646 w 3048"/>
              <a:gd name="T111" fmla="*/ 2147483646 h 2552"/>
              <a:gd name="T112" fmla="*/ 2147483646 w 3048"/>
              <a:gd name="T113" fmla="*/ 2147483646 h 255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048" h="2552">
                <a:moveTo>
                  <a:pt x="3047" y="2372"/>
                </a:moveTo>
                <a:lnTo>
                  <a:pt x="2737" y="2193"/>
                </a:lnTo>
                <a:lnTo>
                  <a:pt x="2737" y="2304"/>
                </a:lnTo>
                <a:lnTo>
                  <a:pt x="248" y="2304"/>
                </a:lnTo>
                <a:lnTo>
                  <a:pt x="248" y="313"/>
                </a:lnTo>
                <a:lnTo>
                  <a:pt x="361" y="313"/>
                </a:lnTo>
                <a:lnTo>
                  <a:pt x="180" y="0"/>
                </a:lnTo>
                <a:lnTo>
                  <a:pt x="0" y="313"/>
                </a:lnTo>
                <a:lnTo>
                  <a:pt x="113" y="313"/>
                </a:lnTo>
                <a:lnTo>
                  <a:pt x="113" y="2440"/>
                </a:lnTo>
                <a:lnTo>
                  <a:pt x="2737" y="2440"/>
                </a:lnTo>
                <a:lnTo>
                  <a:pt x="2737" y="2551"/>
                </a:lnTo>
                <a:lnTo>
                  <a:pt x="3047" y="2372"/>
                </a:lnTo>
                <a:close/>
                <a:moveTo>
                  <a:pt x="456" y="1023"/>
                </a:moveTo>
                <a:cubicBezTo>
                  <a:pt x="1106" y="904"/>
                  <a:pt x="1716" y="670"/>
                  <a:pt x="2264" y="342"/>
                </a:cubicBezTo>
                <a:lnTo>
                  <a:pt x="2314" y="438"/>
                </a:lnTo>
                <a:lnTo>
                  <a:pt x="2507" y="134"/>
                </a:lnTo>
                <a:lnTo>
                  <a:pt x="2148" y="119"/>
                </a:lnTo>
                <a:lnTo>
                  <a:pt x="2202" y="222"/>
                </a:lnTo>
                <a:cubicBezTo>
                  <a:pt x="1666" y="544"/>
                  <a:pt x="1069" y="772"/>
                  <a:pt x="434" y="889"/>
                </a:cubicBezTo>
                <a:lnTo>
                  <a:pt x="456" y="1023"/>
                </a:lnTo>
                <a:close/>
                <a:moveTo>
                  <a:pt x="2338" y="621"/>
                </a:moveTo>
                <a:cubicBezTo>
                  <a:pt x="2283" y="621"/>
                  <a:pt x="2238" y="665"/>
                  <a:pt x="2238" y="721"/>
                </a:cubicBezTo>
                <a:lnTo>
                  <a:pt x="2238" y="2078"/>
                </a:lnTo>
                <a:cubicBezTo>
                  <a:pt x="2238" y="2133"/>
                  <a:pt x="2283" y="2178"/>
                  <a:pt x="2338" y="2178"/>
                </a:cubicBezTo>
                <a:lnTo>
                  <a:pt x="2506" y="2178"/>
                </a:lnTo>
                <a:cubicBezTo>
                  <a:pt x="2561" y="2178"/>
                  <a:pt x="2606" y="2133"/>
                  <a:pt x="2606" y="2078"/>
                </a:cubicBezTo>
                <a:lnTo>
                  <a:pt x="2606" y="721"/>
                </a:lnTo>
                <a:cubicBezTo>
                  <a:pt x="2606" y="665"/>
                  <a:pt x="2561" y="621"/>
                  <a:pt x="2506" y="621"/>
                </a:cubicBezTo>
                <a:lnTo>
                  <a:pt x="2338" y="621"/>
                </a:lnTo>
                <a:close/>
                <a:moveTo>
                  <a:pt x="1728" y="836"/>
                </a:moveTo>
                <a:cubicBezTo>
                  <a:pt x="1673" y="836"/>
                  <a:pt x="1628" y="881"/>
                  <a:pt x="1628" y="937"/>
                </a:cubicBezTo>
                <a:lnTo>
                  <a:pt x="1628" y="2078"/>
                </a:lnTo>
                <a:cubicBezTo>
                  <a:pt x="1628" y="2133"/>
                  <a:pt x="1673" y="2178"/>
                  <a:pt x="1728" y="2178"/>
                </a:cubicBezTo>
                <a:lnTo>
                  <a:pt x="1895" y="2178"/>
                </a:lnTo>
                <a:cubicBezTo>
                  <a:pt x="1951" y="2178"/>
                  <a:pt x="1996" y="2133"/>
                  <a:pt x="1996" y="2078"/>
                </a:cubicBezTo>
                <a:lnTo>
                  <a:pt x="1996" y="937"/>
                </a:lnTo>
                <a:cubicBezTo>
                  <a:pt x="1996" y="881"/>
                  <a:pt x="1951" y="836"/>
                  <a:pt x="1895" y="836"/>
                </a:cubicBezTo>
                <a:lnTo>
                  <a:pt x="1728" y="836"/>
                </a:lnTo>
                <a:close/>
                <a:moveTo>
                  <a:pt x="1119" y="1046"/>
                </a:moveTo>
                <a:cubicBezTo>
                  <a:pt x="1063" y="1046"/>
                  <a:pt x="1019" y="1091"/>
                  <a:pt x="1019" y="1146"/>
                </a:cubicBezTo>
                <a:lnTo>
                  <a:pt x="1019" y="2078"/>
                </a:lnTo>
                <a:cubicBezTo>
                  <a:pt x="1019" y="2133"/>
                  <a:pt x="1063" y="2178"/>
                  <a:pt x="1119" y="2178"/>
                </a:cubicBezTo>
                <a:lnTo>
                  <a:pt x="1286" y="2178"/>
                </a:lnTo>
                <a:cubicBezTo>
                  <a:pt x="1341" y="2178"/>
                  <a:pt x="1386" y="2133"/>
                  <a:pt x="1386" y="2078"/>
                </a:cubicBezTo>
                <a:lnTo>
                  <a:pt x="1386" y="1146"/>
                </a:lnTo>
                <a:cubicBezTo>
                  <a:pt x="1386" y="1091"/>
                  <a:pt x="1341" y="1046"/>
                  <a:pt x="1286" y="1046"/>
                </a:cubicBezTo>
                <a:lnTo>
                  <a:pt x="1119" y="1046"/>
                </a:lnTo>
                <a:close/>
                <a:moveTo>
                  <a:pt x="409" y="1390"/>
                </a:moveTo>
                <a:cubicBezTo>
                  <a:pt x="409" y="1335"/>
                  <a:pt x="454" y="1290"/>
                  <a:pt x="509" y="1290"/>
                </a:cubicBezTo>
                <a:lnTo>
                  <a:pt x="677" y="1290"/>
                </a:lnTo>
                <a:cubicBezTo>
                  <a:pt x="732" y="1290"/>
                  <a:pt x="777" y="1335"/>
                  <a:pt x="777" y="1390"/>
                </a:cubicBezTo>
                <a:lnTo>
                  <a:pt x="777" y="2078"/>
                </a:lnTo>
                <a:cubicBezTo>
                  <a:pt x="777" y="2133"/>
                  <a:pt x="732" y="2178"/>
                  <a:pt x="677" y="2178"/>
                </a:cubicBezTo>
                <a:lnTo>
                  <a:pt x="509" y="2178"/>
                </a:lnTo>
                <a:cubicBezTo>
                  <a:pt x="454" y="2178"/>
                  <a:pt x="409" y="2133"/>
                  <a:pt x="409" y="2078"/>
                </a:cubicBezTo>
                <a:lnTo>
                  <a:pt x="409" y="1390"/>
                </a:lnTo>
                <a:close/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0421" name="Freeform 5">
            <a:extLst>
              <a:ext uri="{FF2B5EF4-FFF2-40B4-BE49-F238E27FC236}">
                <a16:creationId xmlns:a16="http://schemas.microsoft.com/office/drawing/2014/main" id="{A3DF5348-3649-C64F-9DF3-3032363EE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7596" y="6051550"/>
            <a:ext cx="979487" cy="879475"/>
          </a:xfrm>
          <a:custGeom>
            <a:avLst/>
            <a:gdLst>
              <a:gd name="T0" fmla="*/ 2147483646 w 2719"/>
              <a:gd name="T1" fmla="*/ 2147483646 h 2444"/>
              <a:gd name="T2" fmla="*/ 2147483646 w 2719"/>
              <a:gd name="T3" fmla="*/ 2147483646 h 2444"/>
              <a:gd name="T4" fmla="*/ 2147483646 w 2719"/>
              <a:gd name="T5" fmla="*/ 2147483646 h 2444"/>
              <a:gd name="T6" fmla="*/ 2147483646 w 2719"/>
              <a:gd name="T7" fmla="*/ 2147483646 h 2444"/>
              <a:gd name="T8" fmla="*/ 2147483646 w 2719"/>
              <a:gd name="T9" fmla="*/ 2147483646 h 2444"/>
              <a:gd name="T10" fmla="*/ 2147483646 w 2719"/>
              <a:gd name="T11" fmla="*/ 2147483646 h 2444"/>
              <a:gd name="T12" fmla="*/ 2147483646 w 2719"/>
              <a:gd name="T13" fmla="*/ 2147483646 h 2444"/>
              <a:gd name="T14" fmla="*/ 2147483646 w 2719"/>
              <a:gd name="T15" fmla="*/ 2147483646 h 2444"/>
              <a:gd name="T16" fmla="*/ 2147483646 w 2719"/>
              <a:gd name="T17" fmla="*/ 2147483646 h 2444"/>
              <a:gd name="T18" fmla="*/ 2147483646 w 2719"/>
              <a:gd name="T19" fmla="*/ 2147483646 h 2444"/>
              <a:gd name="T20" fmla="*/ 2147483646 w 2719"/>
              <a:gd name="T21" fmla="*/ 2147483646 h 2444"/>
              <a:gd name="T22" fmla="*/ 2147483646 w 2719"/>
              <a:gd name="T23" fmla="*/ 2147483646 h 2444"/>
              <a:gd name="T24" fmla="*/ 2147483646 w 2719"/>
              <a:gd name="T25" fmla="*/ 2147483646 h 2444"/>
              <a:gd name="T26" fmla="*/ 2147483646 w 2719"/>
              <a:gd name="T27" fmla="*/ 2147483646 h 2444"/>
              <a:gd name="T28" fmla="*/ 2147483646 w 2719"/>
              <a:gd name="T29" fmla="*/ 2147483646 h 2444"/>
              <a:gd name="T30" fmla="*/ 2147483646 w 2719"/>
              <a:gd name="T31" fmla="*/ 2147483646 h 2444"/>
              <a:gd name="T32" fmla="*/ 0 w 2719"/>
              <a:gd name="T33" fmla="*/ 2147483646 h 2444"/>
              <a:gd name="T34" fmla="*/ 0 w 2719"/>
              <a:gd name="T35" fmla="*/ 2147483646 h 2444"/>
              <a:gd name="T36" fmla="*/ 2147483646 w 2719"/>
              <a:gd name="T37" fmla="*/ 2147483646 h 2444"/>
              <a:gd name="T38" fmla="*/ 2147483646 w 2719"/>
              <a:gd name="T39" fmla="*/ 2147483646 h 2444"/>
              <a:gd name="T40" fmla="*/ 2147483646 w 2719"/>
              <a:gd name="T41" fmla="*/ 2147483646 h 2444"/>
              <a:gd name="T42" fmla="*/ 2147483646 w 2719"/>
              <a:gd name="T43" fmla="*/ 2147483646 h 2444"/>
              <a:gd name="T44" fmla="*/ 2147483646 w 2719"/>
              <a:gd name="T45" fmla="*/ 2147483646 h 2444"/>
              <a:gd name="T46" fmla="*/ 2147483646 w 2719"/>
              <a:gd name="T47" fmla="*/ 2147483646 h 2444"/>
              <a:gd name="T48" fmla="*/ 2147483646 w 2719"/>
              <a:gd name="T49" fmla="*/ 2147483646 h 2444"/>
              <a:gd name="T50" fmla="*/ 2147483646 w 2719"/>
              <a:gd name="T51" fmla="*/ 2147483646 h 2444"/>
              <a:gd name="T52" fmla="*/ 2147483646 w 2719"/>
              <a:gd name="T53" fmla="*/ 2147483646 h 2444"/>
              <a:gd name="T54" fmla="*/ 2147483646 w 2719"/>
              <a:gd name="T55" fmla="*/ 2147483646 h 2444"/>
              <a:gd name="T56" fmla="*/ 2147483646 w 2719"/>
              <a:gd name="T57" fmla="*/ 2147483646 h 2444"/>
              <a:gd name="T58" fmla="*/ 2147483646 w 2719"/>
              <a:gd name="T59" fmla="*/ 2147483646 h 2444"/>
              <a:gd name="T60" fmla="*/ 2147483646 w 2719"/>
              <a:gd name="T61" fmla="*/ 2147483646 h 2444"/>
              <a:gd name="T62" fmla="*/ 2147483646 w 2719"/>
              <a:gd name="T63" fmla="*/ 2147483646 h 2444"/>
              <a:gd name="T64" fmla="*/ 2147483646 w 2719"/>
              <a:gd name="T65" fmla="*/ 2147483646 h 2444"/>
              <a:gd name="T66" fmla="*/ 2147483646 w 2719"/>
              <a:gd name="T67" fmla="*/ 2147483646 h 2444"/>
              <a:gd name="T68" fmla="*/ 2147483646 w 2719"/>
              <a:gd name="T69" fmla="*/ 2147483646 h 2444"/>
              <a:gd name="T70" fmla="*/ 0 w 2719"/>
              <a:gd name="T71" fmla="*/ 2147483646 h 2444"/>
              <a:gd name="T72" fmla="*/ 0 w 2719"/>
              <a:gd name="T73" fmla="*/ 2147483646 h 2444"/>
              <a:gd name="T74" fmla="*/ 2147483646 w 2719"/>
              <a:gd name="T75" fmla="*/ 2147483646 h 2444"/>
              <a:gd name="T76" fmla="*/ 2147483646 w 2719"/>
              <a:gd name="T77" fmla="*/ 2147483646 h 2444"/>
              <a:gd name="T78" fmla="*/ 2147483646 w 2719"/>
              <a:gd name="T79" fmla="*/ 2147483646 h 2444"/>
              <a:gd name="T80" fmla="*/ 2147483646 w 2719"/>
              <a:gd name="T81" fmla="*/ 2147483646 h 2444"/>
              <a:gd name="T82" fmla="*/ 2147483646 w 2719"/>
              <a:gd name="T83" fmla="*/ 2147483646 h 2444"/>
              <a:gd name="T84" fmla="*/ 2147483646 w 2719"/>
              <a:gd name="T85" fmla="*/ 2147483646 h 2444"/>
              <a:gd name="T86" fmla="*/ 2147483646 w 2719"/>
              <a:gd name="T87" fmla="*/ 2147483646 h 2444"/>
              <a:gd name="T88" fmla="*/ 2147483646 w 2719"/>
              <a:gd name="T89" fmla="*/ 0 h 2444"/>
              <a:gd name="T90" fmla="*/ 2147483646 w 2719"/>
              <a:gd name="T91" fmla="*/ 0 h 2444"/>
              <a:gd name="T92" fmla="*/ 2147483646 w 2719"/>
              <a:gd name="T93" fmla="*/ 2147483646 h 2444"/>
              <a:gd name="T94" fmla="*/ 2147483646 w 2719"/>
              <a:gd name="T95" fmla="*/ 2147483646 h 24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719" h="2444">
                <a:moveTo>
                  <a:pt x="1232" y="1227"/>
                </a:moveTo>
                <a:cubicBezTo>
                  <a:pt x="1208" y="1227"/>
                  <a:pt x="1188" y="1250"/>
                  <a:pt x="1188" y="1279"/>
                </a:cubicBezTo>
                <a:lnTo>
                  <a:pt x="1188" y="1558"/>
                </a:lnTo>
                <a:cubicBezTo>
                  <a:pt x="1188" y="1587"/>
                  <a:pt x="1208" y="1610"/>
                  <a:pt x="1232" y="1610"/>
                </a:cubicBezTo>
                <a:lnTo>
                  <a:pt x="1486" y="1610"/>
                </a:lnTo>
                <a:cubicBezTo>
                  <a:pt x="1511" y="1610"/>
                  <a:pt x="1531" y="1587"/>
                  <a:pt x="1531" y="1558"/>
                </a:cubicBezTo>
                <a:lnTo>
                  <a:pt x="1531" y="1279"/>
                </a:lnTo>
                <a:cubicBezTo>
                  <a:pt x="1531" y="1250"/>
                  <a:pt x="1511" y="1227"/>
                  <a:pt x="1486" y="1227"/>
                </a:cubicBezTo>
                <a:lnTo>
                  <a:pt x="1232" y="1227"/>
                </a:lnTo>
                <a:close/>
                <a:moveTo>
                  <a:pt x="1622" y="1472"/>
                </a:moveTo>
                <a:lnTo>
                  <a:pt x="1622" y="1570"/>
                </a:lnTo>
                <a:cubicBezTo>
                  <a:pt x="1622" y="1644"/>
                  <a:pt x="1564" y="1704"/>
                  <a:pt x="1492" y="1704"/>
                </a:cubicBezTo>
                <a:lnTo>
                  <a:pt x="1226" y="1704"/>
                </a:lnTo>
                <a:cubicBezTo>
                  <a:pt x="1155" y="1704"/>
                  <a:pt x="1097" y="1644"/>
                  <a:pt x="1097" y="1570"/>
                </a:cubicBezTo>
                <a:lnTo>
                  <a:pt x="1097" y="1472"/>
                </a:lnTo>
                <a:lnTo>
                  <a:pt x="411" y="1472"/>
                </a:lnTo>
                <a:cubicBezTo>
                  <a:pt x="241" y="1472"/>
                  <a:pt x="90" y="1378"/>
                  <a:pt x="0" y="1234"/>
                </a:cubicBezTo>
                <a:lnTo>
                  <a:pt x="0" y="2080"/>
                </a:lnTo>
                <a:cubicBezTo>
                  <a:pt x="0" y="2281"/>
                  <a:pt x="142" y="2443"/>
                  <a:pt x="317" y="2443"/>
                </a:cubicBezTo>
                <a:lnTo>
                  <a:pt x="2402" y="2443"/>
                </a:lnTo>
                <a:cubicBezTo>
                  <a:pt x="2577" y="2443"/>
                  <a:pt x="2718" y="2281"/>
                  <a:pt x="2718" y="2080"/>
                </a:cubicBezTo>
                <a:lnTo>
                  <a:pt x="2718" y="1234"/>
                </a:lnTo>
                <a:cubicBezTo>
                  <a:pt x="2628" y="1378"/>
                  <a:pt x="2477" y="1472"/>
                  <a:pt x="2307" y="1472"/>
                </a:cubicBezTo>
                <a:lnTo>
                  <a:pt x="1622" y="1472"/>
                </a:lnTo>
                <a:close/>
                <a:moveTo>
                  <a:pt x="1097" y="1359"/>
                </a:moveTo>
                <a:lnTo>
                  <a:pt x="1097" y="1261"/>
                </a:lnTo>
                <a:cubicBezTo>
                  <a:pt x="1097" y="1187"/>
                  <a:pt x="1155" y="1127"/>
                  <a:pt x="1226" y="1127"/>
                </a:cubicBezTo>
                <a:lnTo>
                  <a:pt x="1492" y="1127"/>
                </a:lnTo>
                <a:cubicBezTo>
                  <a:pt x="1564" y="1127"/>
                  <a:pt x="1622" y="1187"/>
                  <a:pt x="1622" y="1261"/>
                </a:cubicBezTo>
                <a:lnTo>
                  <a:pt x="1622" y="1359"/>
                </a:lnTo>
                <a:lnTo>
                  <a:pt x="2307" y="1359"/>
                </a:lnTo>
                <a:cubicBezTo>
                  <a:pt x="2513" y="1359"/>
                  <a:pt x="2685" y="1192"/>
                  <a:pt x="2718" y="972"/>
                </a:cubicBezTo>
                <a:lnTo>
                  <a:pt x="2718" y="759"/>
                </a:lnTo>
                <a:cubicBezTo>
                  <a:pt x="2718" y="559"/>
                  <a:pt x="2577" y="396"/>
                  <a:pt x="2402" y="396"/>
                </a:cubicBezTo>
                <a:lnTo>
                  <a:pt x="317" y="396"/>
                </a:lnTo>
                <a:cubicBezTo>
                  <a:pt x="142" y="396"/>
                  <a:pt x="0" y="559"/>
                  <a:pt x="0" y="759"/>
                </a:cubicBezTo>
                <a:lnTo>
                  <a:pt x="0" y="972"/>
                </a:lnTo>
                <a:cubicBezTo>
                  <a:pt x="34" y="1192"/>
                  <a:pt x="205" y="1359"/>
                  <a:pt x="411" y="1359"/>
                </a:cubicBezTo>
                <a:lnTo>
                  <a:pt x="1097" y="1359"/>
                </a:lnTo>
                <a:close/>
                <a:moveTo>
                  <a:pt x="1687" y="327"/>
                </a:moveTo>
                <a:cubicBezTo>
                  <a:pt x="1675" y="229"/>
                  <a:pt x="1601" y="153"/>
                  <a:pt x="1512" y="153"/>
                </a:cubicBezTo>
                <a:lnTo>
                  <a:pt x="1206" y="153"/>
                </a:lnTo>
                <a:cubicBezTo>
                  <a:pt x="1117" y="153"/>
                  <a:pt x="1043" y="229"/>
                  <a:pt x="1031" y="327"/>
                </a:cubicBezTo>
                <a:lnTo>
                  <a:pt x="870" y="327"/>
                </a:lnTo>
                <a:cubicBezTo>
                  <a:pt x="876" y="146"/>
                  <a:pt x="1006" y="0"/>
                  <a:pt x="1166" y="0"/>
                </a:cubicBezTo>
                <a:lnTo>
                  <a:pt x="1552" y="0"/>
                </a:lnTo>
                <a:cubicBezTo>
                  <a:pt x="1712" y="0"/>
                  <a:pt x="1842" y="146"/>
                  <a:pt x="1848" y="327"/>
                </a:cubicBezTo>
                <a:lnTo>
                  <a:pt x="1687" y="327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0422" name="Freeform 6">
            <a:extLst>
              <a:ext uri="{FF2B5EF4-FFF2-40B4-BE49-F238E27FC236}">
                <a16:creationId xmlns:a16="http://schemas.microsoft.com/office/drawing/2014/main" id="{0D142D05-3599-AD4B-A96A-4EC885025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03" y="6073775"/>
            <a:ext cx="931862" cy="931863"/>
          </a:xfrm>
          <a:custGeom>
            <a:avLst/>
            <a:gdLst>
              <a:gd name="T0" fmla="*/ 2147483646 w 2588"/>
              <a:gd name="T1" fmla="*/ 2147483646 h 2588"/>
              <a:gd name="T2" fmla="*/ 2147483646 w 2588"/>
              <a:gd name="T3" fmla="*/ 2147483646 h 2588"/>
              <a:gd name="T4" fmla="*/ 2147483646 w 2588"/>
              <a:gd name="T5" fmla="*/ 2147483646 h 2588"/>
              <a:gd name="T6" fmla="*/ 2147483646 w 2588"/>
              <a:gd name="T7" fmla="*/ 2147483646 h 2588"/>
              <a:gd name="T8" fmla="*/ 2147483646 w 2588"/>
              <a:gd name="T9" fmla="*/ 2147483646 h 2588"/>
              <a:gd name="T10" fmla="*/ 2147483646 w 2588"/>
              <a:gd name="T11" fmla="*/ 2147483646 h 2588"/>
              <a:gd name="T12" fmla="*/ 2147483646 w 2588"/>
              <a:gd name="T13" fmla="*/ 2147483646 h 2588"/>
              <a:gd name="T14" fmla="*/ 2147483646 w 2588"/>
              <a:gd name="T15" fmla="*/ 2147483646 h 2588"/>
              <a:gd name="T16" fmla="*/ 2147483646 w 2588"/>
              <a:gd name="T17" fmla="*/ 2147483646 h 2588"/>
              <a:gd name="T18" fmla="*/ 2147483646 w 2588"/>
              <a:gd name="T19" fmla="*/ 2147483646 h 2588"/>
              <a:gd name="T20" fmla="*/ 2147483646 w 2588"/>
              <a:gd name="T21" fmla="*/ 2147483646 h 2588"/>
              <a:gd name="T22" fmla="*/ 2147483646 w 2588"/>
              <a:gd name="T23" fmla="*/ 2147483646 h 2588"/>
              <a:gd name="T24" fmla="*/ 2147483646 w 2588"/>
              <a:gd name="T25" fmla="*/ 2147483646 h 2588"/>
              <a:gd name="T26" fmla="*/ 2147483646 w 2588"/>
              <a:gd name="T27" fmla="*/ 2147483646 h 2588"/>
              <a:gd name="T28" fmla="*/ 2147483646 w 2588"/>
              <a:gd name="T29" fmla="*/ 0 h 2588"/>
              <a:gd name="T30" fmla="*/ 2147483646 w 2588"/>
              <a:gd name="T31" fmla="*/ 0 h 2588"/>
              <a:gd name="T32" fmla="*/ 2147483646 w 2588"/>
              <a:gd name="T33" fmla="*/ 2147483646 h 2588"/>
              <a:gd name="T34" fmla="*/ 2147483646 w 2588"/>
              <a:gd name="T35" fmla="*/ 2147483646 h 2588"/>
              <a:gd name="T36" fmla="*/ 2147483646 w 2588"/>
              <a:gd name="T37" fmla="*/ 2147483646 h 2588"/>
              <a:gd name="T38" fmla="*/ 2147483646 w 2588"/>
              <a:gd name="T39" fmla="*/ 2147483646 h 2588"/>
              <a:gd name="T40" fmla="*/ 2147483646 w 2588"/>
              <a:gd name="T41" fmla="*/ 2147483646 h 2588"/>
              <a:gd name="T42" fmla="*/ 2147483646 w 2588"/>
              <a:gd name="T43" fmla="*/ 2147483646 h 2588"/>
              <a:gd name="T44" fmla="*/ 2147483646 w 2588"/>
              <a:gd name="T45" fmla="*/ 2147483646 h 2588"/>
              <a:gd name="T46" fmla="*/ 2147483646 w 2588"/>
              <a:gd name="T47" fmla="*/ 2147483646 h 2588"/>
              <a:gd name="T48" fmla="*/ 2147483646 w 2588"/>
              <a:gd name="T49" fmla="*/ 2147483646 h 2588"/>
              <a:gd name="T50" fmla="*/ 2147483646 w 2588"/>
              <a:gd name="T51" fmla="*/ 2147483646 h 2588"/>
              <a:gd name="T52" fmla="*/ 0 w 2588"/>
              <a:gd name="T53" fmla="*/ 2147483646 h 2588"/>
              <a:gd name="T54" fmla="*/ 0 w 2588"/>
              <a:gd name="T55" fmla="*/ 2147483646 h 2588"/>
              <a:gd name="T56" fmla="*/ 2147483646 w 2588"/>
              <a:gd name="T57" fmla="*/ 2147483646 h 2588"/>
              <a:gd name="T58" fmla="*/ 2147483646 w 2588"/>
              <a:gd name="T59" fmla="*/ 2147483646 h 2588"/>
              <a:gd name="T60" fmla="*/ 2147483646 w 2588"/>
              <a:gd name="T61" fmla="*/ 2147483646 h 2588"/>
              <a:gd name="T62" fmla="*/ 2147483646 w 2588"/>
              <a:gd name="T63" fmla="*/ 2147483646 h 2588"/>
              <a:gd name="T64" fmla="*/ 2147483646 w 2588"/>
              <a:gd name="T65" fmla="*/ 2147483646 h 2588"/>
              <a:gd name="T66" fmla="*/ 2147483646 w 2588"/>
              <a:gd name="T67" fmla="*/ 2147483646 h 2588"/>
              <a:gd name="T68" fmla="*/ 2147483646 w 2588"/>
              <a:gd name="T69" fmla="*/ 2147483646 h 2588"/>
              <a:gd name="T70" fmla="*/ 2147483646 w 2588"/>
              <a:gd name="T71" fmla="*/ 2147483646 h 2588"/>
              <a:gd name="T72" fmla="*/ 2147483646 w 2588"/>
              <a:gd name="T73" fmla="*/ 2147483646 h 2588"/>
              <a:gd name="T74" fmla="*/ 2147483646 w 2588"/>
              <a:gd name="T75" fmla="*/ 2147483646 h 2588"/>
              <a:gd name="T76" fmla="*/ 2147483646 w 2588"/>
              <a:gd name="T77" fmla="*/ 2147483646 h 2588"/>
              <a:gd name="T78" fmla="*/ 2147483646 w 2588"/>
              <a:gd name="T79" fmla="*/ 2147483646 h 2588"/>
              <a:gd name="T80" fmla="*/ 2147483646 w 2588"/>
              <a:gd name="T81" fmla="*/ 2147483646 h 2588"/>
              <a:gd name="T82" fmla="*/ 2147483646 w 2588"/>
              <a:gd name="T83" fmla="*/ 2147483646 h 2588"/>
              <a:gd name="T84" fmla="*/ 2147483646 w 2588"/>
              <a:gd name="T85" fmla="*/ 2147483646 h 2588"/>
              <a:gd name="T86" fmla="*/ 2147483646 w 2588"/>
              <a:gd name="T87" fmla="*/ 2147483646 h 2588"/>
              <a:gd name="T88" fmla="*/ 2147483646 w 2588"/>
              <a:gd name="T89" fmla="*/ 2147483646 h 2588"/>
              <a:gd name="T90" fmla="*/ 2147483646 w 2588"/>
              <a:gd name="T91" fmla="*/ 2147483646 h 2588"/>
              <a:gd name="T92" fmla="*/ 2147483646 w 2588"/>
              <a:gd name="T93" fmla="*/ 2147483646 h 2588"/>
              <a:gd name="T94" fmla="*/ 2147483646 w 2588"/>
              <a:gd name="T95" fmla="*/ 2147483646 h 2588"/>
              <a:gd name="T96" fmla="*/ 2147483646 w 2588"/>
              <a:gd name="T97" fmla="*/ 2147483646 h 2588"/>
              <a:gd name="T98" fmla="*/ 2147483646 w 2588"/>
              <a:gd name="T99" fmla="*/ 2147483646 h 2588"/>
              <a:gd name="T100" fmla="*/ 2147483646 w 2588"/>
              <a:gd name="T101" fmla="*/ 2147483646 h 2588"/>
              <a:gd name="T102" fmla="*/ 2147483646 w 2588"/>
              <a:gd name="T103" fmla="*/ 2147483646 h 2588"/>
              <a:gd name="T104" fmla="*/ 2147483646 w 2588"/>
              <a:gd name="T105" fmla="*/ 2147483646 h 2588"/>
              <a:gd name="T106" fmla="*/ 2147483646 w 2588"/>
              <a:gd name="T107" fmla="*/ 2147483646 h 25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588" h="2588">
                <a:moveTo>
                  <a:pt x="817" y="1294"/>
                </a:moveTo>
                <a:cubicBezTo>
                  <a:pt x="817" y="1030"/>
                  <a:pt x="1030" y="816"/>
                  <a:pt x="1294" y="816"/>
                </a:cubicBezTo>
                <a:cubicBezTo>
                  <a:pt x="1557" y="816"/>
                  <a:pt x="1770" y="1030"/>
                  <a:pt x="1770" y="1294"/>
                </a:cubicBezTo>
                <a:cubicBezTo>
                  <a:pt x="1770" y="1557"/>
                  <a:pt x="1557" y="1770"/>
                  <a:pt x="1294" y="1770"/>
                </a:cubicBezTo>
                <a:cubicBezTo>
                  <a:pt x="1030" y="1770"/>
                  <a:pt x="817" y="1557"/>
                  <a:pt x="817" y="1294"/>
                </a:cubicBezTo>
                <a:close/>
                <a:moveTo>
                  <a:pt x="2218" y="1056"/>
                </a:moveTo>
                <a:cubicBezTo>
                  <a:pt x="2195" y="968"/>
                  <a:pt x="2160" y="884"/>
                  <a:pt x="2114" y="808"/>
                </a:cubicBezTo>
                <a:lnTo>
                  <a:pt x="2307" y="544"/>
                </a:lnTo>
                <a:cubicBezTo>
                  <a:pt x="2323" y="523"/>
                  <a:pt x="2320" y="491"/>
                  <a:pt x="2302" y="472"/>
                </a:cubicBezTo>
                <a:lnTo>
                  <a:pt x="2114" y="285"/>
                </a:lnTo>
                <a:cubicBezTo>
                  <a:pt x="2096" y="267"/>
                  <a:pt x="2064" y="264"/>
                  <a:pt x="2043" y="280"/>
                </a:cubicBezTo>
                <a:lnTo>
                  <a:pt x="1779" y="473"/>
                </a:lnTo>
                <a:cubicBezTo>
                  <a:pt x="1703" y="427"/>
                  <a:pt x="1619" y="392"/>
                  <a:pt x="1531" y="370"/>
                </a:cubicBezTo>
                <a:lnTo>
                  <a:pt x="1481" y="47"/>
                </a:lnTo>
                <a:cubicBezTo>
                  <a:pt x="1477" y="21"/>
                  <a:pt x="1452" y="0"/>
                  <a:pt x="1426" y="0"/>
                </a:cubicBezTo>
                <a:lnTo>
                  <a:pt x="1161" y="0"/>
                </a:lnTo>
                <a:cubicBezTo>
                  <a:pt x="1135" y="0"/>
                  <a:pt x="1111" y="21"/>
                  <a:pt x="1107" y="47"/>
                </a:cubicBezTo>
                <a:lnTo>
                  <a:pt x="1057" y="370"/>
                </a:lnTo>
                <a:cubicBezTo>
                  <a:pt x="968" y="392"/>
                  <a:pt x="885" y="427"/>
                  <a:pt x="808" y="473"/>
                </a:cubicBezTo>
                <a:lnTo>
                  <a:pt x="544" y="280"/>
                </a:lnTo>
                <a:cubicBezTo>
                  <a:pt x="524" y="264"/>
                  <a:pt x="491" y="267"/>
                  <a:pt x="473" y="285"/>
                </a:cubicBezTo>
                <a:lnTo>
                  <a:pt x="286" y="472"/>
                </a:lnTo>
                <a:cubicBezTo>
                  <a:pt x="267" y="491"/>
                  <a:pt x="265" y="523"/>
                  <a:pt x="280" y="544"/>
                </a:cubicBezTo>
                <a:lnTo>
                  <a:pt x="473" y="808"/>
                </a:lnTo>
                <a:cubicBezTo>
                  <a:pt x="427" y="884"/>
                  <a:pt x="392" y="968"/>
                  <a:pt x="370" y="1056"/>
                </a:cubicBezTo>
                <a:lnTo>
                  <a:pt x="47" y="1106"/>
                </a:lnTo>
                <a:cubicBezTo>
                  <a:pt x="22" y="1110"/>
                  <a:pt x="0" y="1135"/>
                  <a:pt x="0" y="1161"/>
                </a:cubicBezTo>
                <a:lnTo>
                  <a:pt x="0" y="1426"/>
                </a:lnTo>
                <a:cubicBezTo>
                  <a:pt x="0" y="1452"/>
                  <a:pt x="22" y="1477"/>
                  <a:pt x="47" y="1480"/>
                </a:cubicBezTo>
                <a:lnTo>
                  <a:pt x="370" y="1530"/>
                </a:lnTo>
                <a:cubicBezTo>
                  <a:pt x="392" y="1619"/>
                  <a:pt x="427" y="1702"/>
                  <a:pt x="473" y="1779"/>
                </a:cubicBezTo>
                <a:lnTo>
                  <a:pt x="280" y="2043"/>
                </a:lnTo>
                <a:cubicBezTo>
                  <a:pt x="265" y="2064"/>
                  <a:pt x="267" y="2096"/>
                  <a:pt x="286" y="2115"/>
                </a:cubicBezTo>
                <a:lnTo>
                  <a:pt x="473" y="2302"/>
                </a:lnTo>
                <a:cubicBezTo>
                  <a:pt x="491" y="2320"/>
                  <a:pt x="524" y="2323"/>
                  <a:pt x="544" y="2307"/>
                </a:cubicBezTo>
                <a:lnTo>
                  <a:pt x="808" y="2114"/>
                </a:lnTo>
                <a:cubicBezTo>
                  <a:pt x="885" y="2160"/>
                  <a:pt x="968" y="2195"/>
                  <a:pt x="1057" y="2217"/>
                </a:cubicBezTo>
                <a:lnTo>
                  <a:pt x="1107" y="2540"/>
                </a:lnTo>
                <a:cubicBezTo>
                  <a:pt x="1111" y="2566"/>
                  <a:pt x="1135" y="2587"/>
                  <a:pt x="1161" y="2587"/>
                </a:cubicBezTo>
                <a:lnTo>
                  <a:pt x="1426" y="2587"/>
                </a:lnTo>
                <a:cubicBezTo>
                  <a:pt x="1452" y="2587"/>
                  <a:pt x="1477" y="2566"/>
                  <a:pt x="1481" y="2540"/>
                </a:cubicBezTo>
                <a:lnTo>
                  <a:pt x="1531" y="2217"/>
                </a:lnTo>
                <a:cubicBezTo>
                  <a:pt x="1619" y="2195"/>
                  <a:pt x="1703" y="2160"/>
                  <a:pt x="1779" y="2114"/>
                </a:cubicBezTo>
                <a:lnTo>
                  <a:pt x="2043" y="2307"/>
                </a:lnTo>
                <a:cubicBezTo>
                  <a:pt x="2064" y="2323"/>
                  <a:pt x="2096" y="2320"/>
                  <a:pt x="2115" y="2302"/>
                </a:cubicBezTo>
                <a:lnTo>
                  <a:pt x="2302" y="2114"/>
                </a:lnTo>
                <a:cubicBezTo>
                  <a:pt x="2320" y="2096"/>
                  <a:pt x="2323" y="2064"/>
                  <a:pt x="2307" y="2043"/>
                </a:cubicBezTo>
                <a:lnTo>
                  <a:pt x="2114" y="1779"/>
                </a:lnTo>
                <a:cubicBezTo>
                  <a:pt x="2160" y="1702"/>
                  <a:pt x="2195" y="1619"/>
                  <a:pt x="2218" y="1530"/>
                </a:cubicBezTo>
                <a:lnTo>
                  <a:pt x="2540" y="1480"/>
                </a:lnTo>
                <a:cubicBezTo>
                  <a:pt x="2566" y="1477"/>
                  <a:pt x="2587" y="1452"/>
                  <a:pt x="2587" y="1426"/>
                </a:cubicBezTo>
                <a:lnTo>
                  <a:pt x="2587" y="1161"/>
                </a:lnTo>
                <a:cubicBezTo>
                  <a:pt x="2587" y="1135"/>
                  <a:pt x="2566" y="1110"/>
                  <a:pt x="2540" y="1106"/>
                </a:cubicBezTo>
                <a:lnTo>
                  <a:pt x="2218" y="1056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0423" name="Прямоугольник 9">
            <a:extLst>
              <a:ext uri="{FF2B5EF4-FFF2-40B4-BE49-F238E27FC236}">
                <a16:creationId xmlns:a16="http://schemas.microsoft.com/office/drawing/2014/main" id="{E374734D-3D74-FA40-9FCE-BB3C1F16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3570" y="1376363"/>
            <a:ext cx="188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24" name="Прямоугольник 10">
            <a:extLst>
              <a:ext uri="{FF2B5EF4-FFF2-40B4-BE49-F238E27FC236}">
                <a16:creationId xmlns:a16="http://schemas.microsoft.com/office/drawing/2014/main" id="{BC315BD4-378F-5947-971F-0B14BC588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239" y="1687513"/>
            <a:ext cx="10922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>
                <a:latin typeface="Montserrat" panose="02000505000000020004" pitchFamily="2" charset="77"/>
              </a:rPr>
              <a:t>01</a:t>
            </a:r>
            <a:endParaRPr lang="en-UA" altLang="en-UA" sz="6600">
              <a:latin typeface="Montserrat" panose="02000505000000020004" pitchFamily="2" charset="77"/>
            </a:endParaRPr>
          </a:p>
        </p:txBody>
      </p:sp>
      <p:sp>
        <p:nvSpPr>
          <p:cNvPr id="60425" name="Прямоугольник 11">
            <a:extLst>
              <a:ext uri="{FF2B5EF4-FFF2-40B4-BE49-F238E27FC236}">
                <a16:creationId xmlns:a16="http://schemas.microsoft.com/office/drawing/2014/main" id="{BF2499AB-36CC-D540-B727-F7F29B181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052" y="3251200"/>
            <a:ext cx="155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A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26" name="Прямоугольник 12">
            <a:extLst>
              <a:ext uri="{FF2B5EF4-FFF2-40B4-BE49-F238E27FC236}">
                <a16:creationId xmlns:a16="http://schemas.microsoft.com/office/drawing/2014/main" id="{EF896177-3862-8E43-A0DD-BAEBC021E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0545" y="3924300"/>
            <a:ext cx="203358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</a:t>
            </a:r>
          </a:p>
          <a:p>
            <a:pPr algn="ctr"/>
            <a:r>
              <a:rPr lang="en-UA" altLang="en-UA" sz="2000"/>
              <a:t>dolor sit am</a:t>
            </a:r>
          </a:p>
          <a:p>
            <a:pPr algn="ctr"/>
            <a:r>
              <a:rPr lang="en-UA" altLang="en-UA" sz="2000"/>
              <a:t>et, consec</a:t>
            </a:r>
          </a:p>
          <a:p>
            <a:pPr algn="ctr"/>
            <a:r>
              <a:rPr lang="en-UA" altLang="en-UA" sz="2000"/>
              <a:t>etur adipisic</a:t>
            </a:r>
          </a:p>
        </p:txBody>
      </p:sp>
      <p:sp>
        <p:nvSpPr>
          <p:cNvPr id="60427" name="Прямоугольник 13">
            <a:extLst>
              <a:ext uri="{FF2B5EF4-FFF2-40B4-BE49-F238E27FC236}">
                <a16:creationId xmlns:a16="http://schemas.microsoft.com/office/drawing/2014/main" id="{363C7965-2574-4046-92DD-92C0C3679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9358" y="1376363"/>
            <a:ext cx="188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28" name="Прямоугольник 14">
            <a:extLst>
              <a:ext uri="{FF2B5EF4-FFF2-40B4-BE49-F238E27FC236}">
                <a16:creationId xmlns:a16="http://schemas.microsoft.com/office/drawing/2014/main" id="{B0A6EA97-6880-814B-AD10-4459B2D1E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889" y="1687513"/>
            <a:ext cx="126047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>
                <a:latin typeface="Montserrat" panose="02000505000000020004" pitchFamily="2" charset="77"/>
              </a:rPr>
              <a:t>02</a:t>
            </a:r>
            <a:endParaRPr lang="en-UA" altLang="en-UA" sz="6600">
              <a:latin typeface="Montserrat" panose="02000505000000020004" pitchFamily="2" charset="77"/>
            </a:endParaRPr>
          </a:p>
        </p:txBody>
      </p:sp>
      <p:sp>
        <p:nvSpPr>
          <p:cNvPr id="60429" name="Прямоугольник 15">
            <a:extLst>
              <a:ext uri="{FF2B5EF4-FFF2-40B4-BE49-F238E27FC236}">
                <a16:creationId xmlns:a16="http://schemas.microsoft.com/office/drawing/2014/main" id="{29535A48-3196-3546-9943-69775673E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839" y="3251200"/>
            <a:ext cx="155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B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30" name="Прямоугольник 16">
            <a:extLst>
              <a:ext uri="{FF2B5EF4-FFF2-40B4-BE49-F238E27FC236}">
                <a16:creationId xmlns:a16="http://schemas.microsoft.com/office/drawing/2014/main" id="{9B6C0BE6-C05C-0645-8630-58BA39AB6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6333" y="3914775"/>
            <a:ext cx="2033587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</a:t>
            </a:r>
          </a:p>
          <a:p>
            <a:pPr algn="ctr"/>
            <a:r>
              <a:rPr lang="en-UA" altLang="en-UA" sz="2000"/>
              <a:t>dolor sit am</a:t>
            </a:r>
          </a:p>
          <a:p>
            <a:pPr algn="ctr"/>
            <a:r>
              <a:rPr lang="en-UA" altLang="en-UA" sz="2000"/>
              <a:t>et, consec</a:t>
            </a:r>
          </a:p>
          <a:p>
            <a:pPr algn="ctr"/>
            <a:r>
              <a:rPr lang="en-UA" altLang="en-UA" sz="2000"/>
              <a:t>etur adipisic</a:t>
            </a:r>
          </a:p>
        </p:txBody>
      </p:sp>
      <p:sp>
        <p:nvSpPr>
          <p:cNvPr id="60431" name="Прямоугольник 17">
            <a:extLst>
              <a:ext uri="{FF2B5EF4-FFF2-40B4-BE49-F238E27FC236}">
                <a16:creationId xmlns:a16="http://schemas.microsoft.com/office/drawing/2014/main" id="{E5B40266-6B88-5D47-8227-46E4C37D3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1653" y="1376363"/>
            <a:ext cx="1885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32" name="Прямоугольник 18">
            <a:extLst>
              <a:ext uri="{FF2B5EF4-FFF2-40B4-BE49-F238E27FC236}">
                <a16:creationId xmlns:a16="http://schemas.microsoft.com/office/drawing/2014/main" id="{6CEC0ED9-73CF-824C-8843-3396EBEE1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597" y="1687513"/>
            <a:ext cx="1262062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 dirty="0">
                <a:latin typeface="Montserrat" panose="02000505000000020004" pitchFamily="2" charset="77"/>
              </a:rPr>
              <a:t>03</a:t>
            </a:r>
            <a:endParaRPr lang="en-UA" altLang="en-UA" sz="6600" dirty="0">
              <a:latin typeface="Montserrat" panose="02000505000000020004" pitchFamily="2" charset="77"/>
            </a:endParaRPr>
          </a:p>
        </p:txBody>
      </p:sp>
      <p:sp>
        <p:nvSpPr>
          <p:cNvPr id="60433" name="Прямоугольник 19">
            <a:extLst>
              <a:ext uri="{FF2B5EF4-FFF2-40B4-BE49-F238E27FC236}">
                <a16:creationId xmlns:a16="http://schemas.microsoft.com/office/drawing/2014/main" id="{F38B6CCD-A898-1448-AFD8-E7E7473C9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4691" y="3251200"/>
            <a:ext cx="1539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C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34" name="Прямоугольник 20">
            <a:extLst>
              <a:ext uri="{FF2B5EF4-FFF2-40B4-BE49-F238E27FC236}">
                <a16:creationId xmlns:a16="http://schemas.microsoft.com/office/drawing/2014/main" id="{782D50FA-9401-1442-951E-7B48EEFCE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834" y="3933825"/>
            <a:ext cx="203358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</a:t>
            </a:r>
          </a:p>
          <a:p>
            <a:pPr algn="ctr"/>
            <a:r>
              <a:rPr lang="en-UA" altLang="en-UA" sz="2000"/>
              <a:t>dolor sit am</a:t>
            </a:r>
          </a:p>
          <a:p>
            <a:pPr algn="ctr"/>
            <a:r>
              <a:rPr lang="en-UA" altLang="en-UA" sz="2000"/>
              <a:t>et, consec</a:t>
            </a:r>
          </a:p>
          <a:p>
            <a:pPr algn="ctr"/>
            <a:r>
              <a:rPr lang="en-UA" altLang="en-UA" sz="2000"/>
              <a:t>etur adipisic</a:t>
            </a:r>
          </a:p>
        </p:txBody>
      </p:sp>
      <p:sp>
        <p:nvSpPr>
          <p:cNvPr id="60435" name="Прямоугольник 21">
            <a:extLst>
              <a:ext uri="{FF2B5EF4-FFF2-40B4-BE49-F238E27FC236}">
                <a16:creationId xmlns:a16="http://schemas.microsoft.com/office/drawing/2014/main" id="{713272FC-A628-F846-9775-7B412018A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1565" y="1376363"/>
            <a:ext cx="188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STEP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36" name="Прямоугольник 22">
            <a:extLst>
              <a:ext uri="{FF2B5EF4-FFF2-40B4-BE49-F238E27FC236}">
                <a16:creationId xmlns:a16="http://schemas.microsoft.com/office/drawing/2014/main" id="{A0784C63-A14D-8242-ACDB-0D02A9B53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3822" y="1687513"/>
            <a:ext cx="134302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>
                <a:latin typeface="Montserrat" panose="02000505000000020004" pitchFamily="2" charset="77"/>
              </a:rPr>
              <a:t>04</a:t>
            </a:r>
            <a:endParaRPr lang="en-UA" altLang="en-UA" sz="6600">
              <a:latin typeface="Montserrat" panose="02000505000000020004" pitchFamily="2" charset="77"/>
            </a:endParaRPr>
          </a:p>
        </p:txBody>
      </p:sp>
      <p:sp>
        <p:nvSpPr>
          <p:cNvPr id="60437" name="Прямоугольник 23">
            <a:extLst>
              <a:ext uri="{FF2B5EF4-FFF2-40B4-BE49-F238E27FC236}">
                <a16:creationId xmlns:a16="http://schemas.microsoft.com/office/drawing/2014/main" id="{2EDAA520-0C65-2B46-91FF-2849B19D9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7141" y="3251200"/>
            <a:ext cx="15763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D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38" name="Прямоугольник 24">
            <a:extLst>
              <a:ext uri="{FF2B5EF4-FFF2-40B4-BE49-F238E27FC236}">
                <a16:creationId xmlns:a16="http://schemas.microsoft.com/office/drawing/2014/main" id="{2BBC3A1F-5F59-A041-9167-0C2A96B6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540" y="3933825"/>
            <a:ext cx="203358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</a:t>
            </a:r>
          </a:p>
          <a:p>
            <a:pPr algn="ctr"/>
            <a:r>
              <a:rPr lang="en-UA" altLang="en-UA" sz="2000"/>
              <a:t>dolor sit am</a:t>
            </a:r>
          </a:p>
          <a:p>
            <a:pPr algn="ctr"/>
            <a:r>
              <a:rPr lang="en-UA" altLang="en-UA" sz="2000"/>
              <a:t>et, consec</a:t>
            </a:r>
          </a:p>
          <a:p>
            <a:pPr algn="ctr"/>
            <a:r>
              <a:rPr lang="en-UA" altLang="en-UA" sz="2000"/>
              <a:t>etur adipisic</a:t>
            </a:r>
          </a:p>
        </p:txBody>
      </p:sp>
      <p:sp>
        <p:nvSpPr>
          <p:cNvPr id="60439" name="Прямоугольник 25">
            <a:extLst>
              <a:ext uri="{FF2B5EF4-FFF2-40B4-BE49-F238E27FC236}">
                <a16:creationId xmlns:a16="http://schemas.microsoft.com/office/drawing/2014/main" id="{212EC4CB-9EB1-9A43-97B4-A1E6E43FC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8605" y="1392238"/>
            <a:ext cx="1885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STEP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60440" name="Прямоугольник 26">
            <a:extLst>
              <a:ext uri="{FF2B5EF4-FFF2-40B4-BE49-F238E27FC236}">
                <a16:creationId xmlns:a16="http://schemas.microsoft.com/office/drawing/2014/main" id="{9A305451-B5B4-2843-919D-DD7B9FB0C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9755" y="1710870"/>
            <a:ext cx="1263650" cy="110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 dirty="0">
                <a:latin typeface="Montserrat" panose="02000505000000020004" pitchFamily="2" charset="77"/>
              </a:rPr>
              <a:t>05</a:t>
            </a:r>
            <a:endParaRPr lang="en-UA" altLang="en-UA" sz="6600" dirty="0">
              <a:latin typeface="Montserrat" panose="02000505000000020004" pitchFamily="2" charset="77"/>
            </a:endParaRPr>
          </a:p>
        </p:txBody>
      </p:sp>
      <p:sp>
        <p:nvSpPr>
          <p:cNvPr id="60441" name="Прямоугольник 27">
            <a:extLst>
              <a:ext uri="{FF2B5EF4-FFF2-40B4-BE49-F238E27FC236}">
                <a16:creationId xmlns:a16="http://schemas.microsoft.com/office/drawing/2014/main" id="{E2B1A20C-A7E1-3F49-8BB1-300E1C649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35136" y="3273197"/>
            <a:ext cx="15128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E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60442" name="Прямоугольник 28">
            <a:extLst>
              <a:ext uri="{FF2B5EF4-FFF2-40B4-BE49-F238E27FC236}">
                <a16:creationId xmlns:a16="http://schemas.microsoft.com/office/drawing/2014/main" id="{2D525EBF-91E2-1042-A212-79C6A8097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4786" y="3933825"/>
            <a:ext cx="203358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</a:t>
            </a:r>
          </a:p>
          <a:p>
            <a:pPr algn="ctr"/>
            <a:r>
              <a:rPr lang="en-UA" altLang="en-UA" sz="2000"/>
              <a:t>dolor sit am</a:t>
            </a:r>
          </a:p>
          <a:p>
            <a:pPr algn="ctr"/>
            <a:r>
              <a:rPr lang="en-UA" altLang="en-UA" sz="2000"/>
              <a:t>et, consec</a:t>
            </a:r>
          </a:p>
          <a:p>
            <a:pPr algn="ctr"/>
            <a:r>
              <a:rPr lang="en-UA" altLang="en-UA" sz="2000"/>
              <a:t>etur adipisic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0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0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0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0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0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0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0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0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0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0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60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60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0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0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60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0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0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0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60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0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60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0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6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6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60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60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60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60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60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60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60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60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60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60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60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60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60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60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60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60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60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60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60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60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60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60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60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60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60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60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60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60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18" grpId="0" animBg="1"/>
      <p:bldP spid="60418" grpId="1" animBg="1"/>
      <p:bldP spid="60419" grpId="0" animBg="1"/>
      <p:bldP spid="60419" grpId="1" animBg="1"/>
      <p:bldP spid="60420" grpId="0" animBg="1"/>
      <p:bldP spid="60420" grpId="1" animBg="1"/>
      <p:bldP spid="60421" grpId="0" animBg="1"/>
      <p:bldP spid="60421" grpId="1" animBg="1"/>
      <p:bldP spid="60422" grpId="0" animBg="1"/>
      <p:bldP spid="60422" grpId="1" animBg="1"/>
      <p:bldP spid="60423" grpId="0"/>
      <p:bldP spid="60423" grpId="1"/>
      <p:bldP spid="60424" grpId="0"/>
      <p:bldP spid="60424" grpId="1"/>
      <p:bldP spid="60425" grpId="0"/>
      <p:bldP spid="60425" grpId="1"/>
      <p:bldP spid="60426" grpId="0"/>
      <p:bldP spid="60426" grpId="1"/>
      <p:bldP spid="60427" grpId="0"/>
      <p:bldP spid="60427" grpId="1"/>
      <p:bldP spid="60428" grpId="0"/>
      <p:bldP spid="60428" grpId="1"/>
      <p:bldP spid="60429" grpId="0"/>
      <p:bldP spid="60429" grpId="1"/>
      <p:bldP spid="60430" grpId="0"/>
      <p:bldP spid="60430" grpId="1"/>
      <p:bldP spid="60431" grpId="0"/>
      <p:bldP spid="60431" grpId="1"/>
      <p:bldP spid="60432" grpId="0"/>
      <p:bldP spid="60432" grpId="1"/>
      <p:bldP spid="60433" grpId="0"/>
      <p:bldP spid="60433" grpId="1"/>
      <p:bldP spid="60434" grpId="0"/>
      <p:bldP spid="60434" grpId="1"/>
      <p:bldP spid="60435" grpId="0"/>
      <p:bldP spid="60435" grpId="1"/>
      <p:bldP spid="60436" grpId="0"/>
      <p:bldP spid="60436" grpId="1"/>
      <p:bldP spid="60437" grpId="0"/>
      <p:bldP spid="60437" grpId="1"/>
      <p:bldP spid="60438" grpId="0"/>
      <p:bldP spid="60438" grpId="1"/>
      <p:bldP spid="60439" grpId="0"/>
      <p:bldP spid="60439" grpId="1"/>
      <p:bldP spid="60440" grpId="0"/>
      <p:bldP spid="60440" grpId="1"/>
      <p:bldP spid="60441" grpId="0"/>
      <p:bldP spid="60441" grpId="1"/>
      <p:bldP spid="60442" grpId="0"/>
      <p:bldP spid="60442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7F54561A-56C8-9449-ADAE-98498B2026DE}"/>
              </a:ext>
            </a:extLst>
          </p:cNvPr>
          <p:cNvGrpSpPr>
            <a:grpSpLocks/>
          </p:cNvGrpSpPr>
          <p:nvPr/>
        </p:nvGrpSpPr>
        <p:grpSpPr bwMode="auto">
          <a:xfrm>
            <a:off x="1646238" y="227013"/>
            <a:ext cx="11703050" cy="7775575"/>
            <a:chOff x="1646238" y="1034256"/>
            <a:chExt cx="11703050" cy="5873750"/>
          </a:xfrm>
        </p:grpSpPr>
        <p:pic>
          <p:nvPicPr>
            <p:cNvPr id="62496" name="Рисунок 39">
              <a:extLst>
                <a:ext uri="{FF2B5EF4-FFF2-40B4-BE49-F238E27FC236}">
                  <a16:creationId xmlns:a16="http://schemas.microsoft.com/office/drawing/2014/main" id="{C68031AD-39FE-B642-93E1-D39B401836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1100" y="1035050"/>
              <a:ext cx="3278188" cy="587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7" name="Рисунок 38">
              <a:extLst>
                <a:ext uri="{FF2B5EF4-FFF2-40B4-BE49-F238E27FC236}">
                  <a16:creationId xmlns:a16="http://schemas.microsoft.com/office/drawing/2014/main" id="{98EB1C94-7B9B-AB45-8D64-274F27B3EA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950" y="1034256"/>
              <a:ext cx="3279775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8" name="Рисунок 37">
              <a:extLst>
                <a:ext uri="{FF2B5EF4-FFF2-40B4-BE49-F238E27FC236}">
                  <a16:creationId xmlns:a16="http://schemas.microsoft.com/office/drawing/2014/main" id="{2DBDD53C-5837-0A44-B1EB-A5FB0611D5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9463" y="1034256"/>
              <a:ext cx="3279775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9" name="Рисунок 36">
              <a:extLst>
                <a:ext uri="{FF2B5EF4-FFF2-40B4-BE49-F238E27FC236}">
                  <a16:creationId xmlns:a16="http://schemas.microsoft.com/office/drawing/2014/main" id="{717E062A-3976-524A-AE3D-C2D806F3F7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0313" y="1034256"/>
              <a:ext cx="3279775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0" name="Рисунок 35">
              <a:extLst>
                <a:ext uri="{FF2B5EF4-FFF2-40B4-BE49-F238E27FC236}">
                  <a16:creationId xmlns:a16="http://schemas.microsoft.com/office/drawing/2014/main" id="{5FD254F7-77A9-404D-9E2F-6CCD372C13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6238" y="1034256"/>
              <a:ext cx="3279775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466" name="Freeform 2">
            <a:extLst>
              <a:ext uri="{FF2B5EF4-FFF2-40B4-BE49-F238E27FC236}">
                <a16:creationId xmlns:a16="http://schemas.microsoft.com/office/drawing/2014/main" id="{D0069DC4-142E-0042-BAD1-764994550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4416" y="5929313"/>
            <a:ext cx="785813" cy="938212"/>
          </a:xfrm>
          <a:custGeom>
            <a:avLst/>
            <a:gdLst>
              <a:gd name="T0" fmla="*/ 2147483646 w 2183"/>
              <a:gd name="T1" fmla="*/ 2147483646 h 2605"/>
              <a:gd name="T2" fmla="*/ 2147483646 w 2183"/>
              <a:gd name="T3" fmla="*/ 2147483646 h 2605"/>
              <a:gd name="T4" fmla="*/ 2147483646 w 2183"/>
              <a:gd name="T5" fmla="*/ 2147483646 h 2605"/>
              <a:gd name="T6" fmla="*/ 373184502 w 2183"/>
              <a:gd name="T7" fmla="*/ 2147483646 h 2605"/>
              <a:gd name="T8" fmla="*/ 2147483646 w 2183"/>
              <a:gd name="T9" fmla="*/ 2147483646 h 2605"/>
              <a:gd name="T10" fmla="*/ 2147483646 w 2183"/>
              <a:gd name="T11" fmla="*/ 2147483646 h 2605"/>
              <a:gd name="T12" fmla="*/ 2147483646 w 2183"/>
              <a:gd name="T13" fmla="*/ 2147483646 h 2605"/>
              <a:gd name="T14" fmla="*/ 2147483646 w 2183"/>
              <a:gd name="T15" fmla="*/ 2147483646 h 2605"/>
              <a:gd name="T16" fmla="*/ 2147483646 w 2183"/>
              <a:gd name="T17" fmla="*/ 2147483646 h 2605"/>
              <a:gd name="T18" fmla="*/ 2147483646 w 2183"/>
              <a:gd name="T19" fmla="*/ 2147483646 h 2605"/>
              <a:gd name="T20" fmla="*/ 2147483646 w 2183"/>
              <a:gd name="T21" fmla="*/ 2147483646 h 2605"/>
              <a:gd name="T22" fmla="*/ 2147483646 w 2183"/>
              <a:gd name="T23" fmla="*/ 2147483646 h 2605"/>
              <a:gd name="T24" fmla="*/ 2147483646 w 2183"/>
              <a:gd name="T25" fmla="*/ 2147483646 h 2605"/>
              <a:gd name="T26" fmla="*/ 2147483646 w 2183"/>
              <a:gd name="T27" fmla="*/ 2147483646 h 2605"/>
              <a:gd name="T28" fmla="*/ 2147483646 w 2183"/>
              <a:gd name="T29" fmla="*/ 2147483646 h 2605"/>
              <a:gd name="T30" fmla="*/ 2147483646 w 2183"/>
              <a:gd name="T31" fmla="*/ 2147483646 h 2605"/>
              <a:gd name="T32" fmla="*/ 2147483646 w 2183"/>
              <a:gd name="T33" fmla="*/ 2147483646 h 2605"/>
              <a:gd name="T34" fmla="*/ 2147483646 w 2183"/>
              <a:gd name="T35" fmla="*/ 2147483646 h 2605"/>
              <a:gd name="T36" fmla="*/ 2147483646 w 2183"/>
              <a:gd name="T37" fmla="*/ 2147483646 h 2605"/>
              <a:gd name="T38" fmla="*/ 2147483646 w 2183"/>
              <a:gd name="T39" fmla="*/ 2147483646 h 2605"/>
              <a:gd name="T40" fmla="*/ 2147483646 w 2183"/>
              <a:gd name="T41" fmla="*/ 2147483646 h 2605"/>
              <a:gd name="T42" fmla="*/ 2147483646 w 2183"/>
              <a:gd name="T43" fmla="*/ 2147483646 h 2605"/>
              <a:gd name="T44" fmla="*/ 2147483646 w 2183"/>
              <a:gd name="T45" fmla="*/ 2147483646 h 2605"/>
              <a:gd name="T46" fmla="*/ 2147483646 w 2183"/>
              <a:gd name="T47" fmla="*/ 2147483646 h 2605"/>
              <a:gd name="T48" fmla="*/ 2147483646 w 2183"/>
              <a:gd name="T49" fmla="*/ 2147483646 h 2605"/>
              <a:gd name="T50" fmla="*/ 2147483646 w 2183"/>
              <a:gd name="T51" fmla="*/ 2147483646 h 2605"/>
              <a:gd name="T52" fmla="*/ 2147483646 w 2183"/>
              <a:gd name="T53" fmla="*/ 2147483646 h 2605"/>
              <a:gd name="T54" fmla="*/ 2147483646 w 2183"/>
              <a:gd name="T55" fmla="*/ 2147483646 h 2605"/>
              <a:gd name="T56" fmla="*/ 2147483646 w 2183"/>
              <a:gd name="T57" fmla="*/ 2147483646 h 2605"/>
              <a:gd name="T58" fmla="*/ 2147483646 w 2183"/>
              <a:gd name="T59" fmla="*/ 2147483646 h 2605"/>
              <a:gd name="T60" fmla="*/ 2147483646 w 2183"/>
              <a:gd name="T61" fmla="*/ 2147483646 h 2605"/>
              <a:gd name="T62" fmla="*/ 2147483646 w 2183"/>
              <a:gd name="T63" fmla="*/ 2147483646 h 2605"/>
              <a:gd name="T64" fmla="*/ 2147483646 w 2183"/>
              <a:gd name="T65" fmla="*/ 2147483646 h 2605"/>
              <a:gd name="T66" fmla="*/ 2147483646 w 2183"/>
              <a:gd name="T67" fmla="*/ 2147483646 h 2605"/>
              <a:gd name="T68" fmla="*/ 2147483646 w 2183"/>
              <a:gd name="T69" fmla="*/ 2147483646 h 2605"/>
              <a:gd name="T70" fmla="*/ 2147483646 w 2183"/>
              <a:gd name="T71" fmla="*/ 2147483646 h 2605"/>
              <a:gd name="T72" fmla="*/ 2147483646 w 2183"/>
              <a:gd name="T73" fmla="*/ 2147483646 h 2605"/>
              <a:gd name="T74" fmla="*/ 2147483646 w 2183"/>
              <a:gd name="T75" fmla="*/ 2147483646 h 2605"/>
              <a:gd name="T76" fmla="*/ 2147483646 w 2183"/>
              <a:gd name="T77" fmla="*/ 2147483646 h 2605"/>
              <a:gd name="T78" fmla="*/ 2147483646 w 2183"/>
              <a:gd name="T79" fmla="*/ 2147483646 h 2605"/>
              <a:gd name="T80" fmla="*/ 2147483646 w 2183"/>
              <a:gd name="T81" fmla="*/ 2147483646 h 2605"/>
              <a:gd name="T82" fmla="*/ 2147483646 w 2183"/>
              <a:gd name="T83" fmla="*/ 2147483646 h 2605"/>
              <a:gd name="T84" fmla="*/ 2147483646 w 2183"/>
              <a:gd name="T85" fmla="*/ 2147483646 h 260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83" h="2605">
                <a:moveTo>
                  <a:pt x="250" y="1249"/>
                </a:moveTo>
                <a:cubicBezTo>
                  <a:pt x="293" y="1240"/>
                  <a:pt x="321" y="1198"/>
                  <a:pt x="312" y="1155"/>
                </a:cubicBezTo>
                <a:cubicBezTo>
                  <a:pt x="303" y="1113"/>
                  <a:pt x="262" y="1085"/>
                  <a:pt x="219" y="1094"/>
                </a:cubicBezTo>
                <a:lnTo>
                  <a:pt x="75" y="1123"/>
                </a:lnTo>
                <a:cubicBezTo>
                  <a:pt x="32" y="1132"/>
                  <a:pt x="5" y="1173"/>
                  <a:pt x="13" y="1216"/>
                </a:cubicBezTo>
                <a:cubicBezTo>
                  <a:pt x="22" y="1259"/>
                  <a:pt x="64" y="1287"/>
                  <a:pt x="107" y="1278"/>
                </a:cubicBezTo>
                <a:lnTo>
                  <a:pt x="250" y="1249"/>
                </a:lnTo>
                <a:close/>
                <a:moveTo>
                  <a:pt x="216" y="880"/>
                </a:moveTo>
                <a:cubicBezTo>
                  <a:pt x="259" y="888"/>
                  <a:pt x="300" y="859"/>
                  <a:pt x="308" y="816"/>
                </a:cubicBezTo>
                <a:cubicBezTo>
                  <a:pt x="316" y="773"/>
                  <a:pt x="287" y="732"/>
                  <a:pt x="244" y="724"/>
                </a:cubicBezTo>
                <a:lnTo>
                  <a:pt x="100" y="698"/>
                </a:lnTo>
                <a:cubicBezTo>
                  <a:pt x="57" y="690"/>
                  <a:pt x="16" y="719"/>
                  <a:pt x="8" y="762"/>
                </a:cubicBezTo>
                <a:cubicBezTo>
                  <a:pt x="0" y="805"/>
                  <a:pt x="29" y="846"/>
                  <a:pt x="72" y="854"/>
                </a:cubicBezTo>
                <a:lnTo>
                  <a:pt x="216" y="880"/>
                </a:lnTo>
                <a:close/>
                <a:moveTo>
                  <a:pt x="352" y="562"/>
                </a:moveTo>
                <a:cubicBezTo>
                  <a:pt x="385" y="591"/>
                  <a:pt x="435" y="588"/>
                  <a:pt x="464" y="555"/>
                </a:cubicBezTo>
                <a:cubicBezTo>
                  <a:pt x="493" y="523"/>
                  <a:pt x="490" y="473"/>
                  <a:pt x="457" y="444"/>
                </a:cubicBezTo>
                <a:lnTo>
                  <a:pt x="348" y="346"/>
                </a:lnTo>
                <a:cubicBezTo>
                  <a:pt x="315" y="317"/>
                  <a:pt x="265" y="320"/>
                  <a:pt x="236" y="353"/>
                </a:cubicBezTo>
                <a:cubicBezTo>
                  <a:pt x="207" y="386"/>
                  <a:pt x="210" y="436"/>
                  <a:pt x="242" y="465"/>
                </a:cubicBezTo>
                <a:lnTo>
                  <a:pt x="352" y="562"/>
                </a:lnTo>
                <a:close/>
                <a:moveTo>
                  <a:pt x="636" y="338"/>
                </a:moveTo>
                <a:cubicBezTo>
                  <a:pt x="657" y="376"/>
                  <a:pt x="705" y="390"/>
                  <a:pt x="744" y="369"/>
                </a:cubicBezTo>
                <a:cubicBezTo>
                  <a:pt x="782" y="349"/>
                  <a:pt x="796" y="301"/>
                  <a:pt x="776" y="262"/>
                </a:cubicBezTo>
                <a:lnTo>
                  <a:pt x="706" y="133"/>
                </a:lnTo>
                <a:cubicBezTo>
                  <a:pt x="685" y="95"/>
                  <a:pt x="637" y="81"/>
                  <a:pt x="598" y="101"/>
                </a:cubicBezTo>
                <a:cubicBezTo>
                  <a:pt x="560" y="122"/>
                  <a:pt x="546" y="170"/>
                  <a:pt x="567" y="209"/>
                </a:cubicBezTo>
                <a:lnTo>
                  <a:pt x="636" y="338"/>
                </a:lnTo>
                <a:close/>
                <a:moveTo>
                  <a:pt x="2075" y="1278"/>
                </a:moveTo>
                <a:cubicBezTo>
                  <a:pt x="2118" y="1287"/>
                  <a:pt x="2159" y="1259"/>
                  <a:pt x="2168" y="1216"/>
                </a:cubicBezTo>
                <a:cubicBezTo>
                  <a:pt x="2177" y="1173"/>
                  <a:pt x="2149" y="1132"/>
                  <a:pt x="2106" y="1123"/>
                </a:cubicBezTo>
                <a:lnTo>
                  <a:pt x="1963" y="1094"/>
                </a:lnTo>
                <a:cubicBezTo>
                  <a:pt x="1920" y="1085"/>
                  <a:pt x="1878" y="1113"/>
                  <a:pt x="1869" y="1155"/>
                </a:cubicBezTo>
                <a:cubicBezTo>
                  <a:pt x="1861" y="1198"/>
                  <a:pt x="1888" y="1240"/>
                  <a:pt x="1931" y="1249"/>
                </a:cubicBezTo>
                <a:lnTo>
                  <a:pt x="2075" y="1278"/>
                </a:lnTo>
                <a:close/>
                <a:moveTo>
                  <a:pt x="2110" y="854"/>
                </a:moveTo>
                <a:cubicBezTo>
                  <a:pt x="2153" y="846"/>
                  <a:pt x="2182" y="805"/>
                  <a:pt x="2174" y="762"/>
                </a:cubicBezTo>
                <a:cubicBezTo>
                  <a:pt x="2166" y="719"/>
                  <a:pt x="2125" y="690"/>
                  <a:pt x="2082" y="698"/>
                </a:cubicBezTo>
                <a:lnTo>
                  <a:pt x="1938" y="724"/>
                </a:lnTo>
                <a:cubicBezTo>
                  <a:pt x="1895" y="732"/>
                  <a:pt x="1866" y="773"/>
                  <a:pt x="1874" y="816"/>
                </a:cubicBezTo>
                <a:cubicBezTo>
                  <a:pt x="1882" y="859"/>
                  <a:pt x="1923" y="888"/>
                  <a:pt x="1966" y="880"/>
                </a:cubicBezTo>
                <a:lnTo>
                  <a:pt x="2110" y="854"/>
                </a:lnTo>
                <a:close/>
                <a:moveTo>
                  <a:pt x="1939" y="465"/>
                </a:moveTo>
                <a:cubicBezTo>
                  <a:pt x="1972" y="436"/>
                  <a:pt x="1975" y="386"/>
                  <a:pt x="1946" y="353"/>
                </a:cubicBezTo>
                <a:cubicBezTo>
                  <a:pt x="1917" y="320"/>
                  <a:pt x="1867" y="317"/>
                  <a:pt x="1834" y="346"/>
                </a:cubicBezTo>
                <a:lnTo>
                  <a:pt x="1724" y="444"/>
                </a:lnTo>
                <a:cubicBezTo>
                  <a:pt x="1692" y="473"/>
                  <a:pt x="1689" y="523"/>
                  <a:pt x="1718" y="555"/>
                </a:cubicBezTo>
                <a:cubicBezTo>
                  <a:pt x="1747" y="588"/>
                  <a:pt x="1797" y="591"/>
                  <a:pt x="1830" y="562"/>
                </a:cubicBezTo>
                <a:lnTo>
                  <a:pt x="1939" y="465"/>
                </a:lnTo>
                <a:close/>
                <a:moveTo>
                  <a:pt x="1615" y="209"/>
                </a:moveTo>
                <a:cubicBezTo>
                  <a:pt x="1636" y="170"/>
                  <a:pt x="1621" y="122"/>
                  <a:pt x="1583" y="101"/>
                </a:cubicBezTo>
                <a:cubicBezTo>
                  <a:pt x="1545" y="81"/>
                  <a:pt x="1496" y="95"/>
                  <a:pt x="1476" y="133"/>
                </a:cubicBezTo>
                <a:lnTo>
                  <a:pt x="1406" y="262"/>
                </a:lnTo>
                <a:cubicBezTo>
                  <a:pt x="1385" y="301"/>
                  <a:pt x="1399" y="349"/>
                  <a:pt x="1438" y="369"/>
                </a:cubicBezTo>
                <a:cubicBezTo>
                  <a:pt x="1476" y="390"/>
                  <a:pt x="1524" y="376"/>
                  <a:pt x="1545" y="338"/>
                </a:cubicBezTo>
                <a:lnTo>
                  <a:pt x="1615" y="209"/>
                </a:lnTo>
                <a:close/>
                <a:moveTo>
                  <a:pt x="1175" y="79"/>
                </a:moveTo>
                <a:cubicBezTo>
                  <a:pt x="1175" y="36"/>
                  <a:pt x="1140" y="0"/>
                  <a:pt x="1096" y="0"/>
                </a:cubicBezTo>
                <a:cubicBezTo>
                  <a:pt x="1052" y="0"/>
                  <a:pt x="1017" y="36"/>
                  <a:pt x="1017" y="79"/>
                </a:cubicBezTo>
                <a:lnTo>
                  <a:pt x="1017" y="226"/>
                </a:lnTo>
                <a:cubicBezTo>
                  <a:pt x="1017" y="269"/>
                  <a:pt x="1052" y="305"/>
                  <a:pt x="1096" y="305"/>
                </a:cubicBezTo>
                <a:cubicBezTo>
                  <a:pt x="1140" y="305"/>
                  <a:pt x="1175" y="269"/>
                  <a:pt x="1175" y="226"/>
                </a:cubicBezTo>
                <a:lnTo>
                  <a:pt x="1175" y="79"/>
                </a:lnTo>
                <a:close/>
                <a:moveTo>
                  <a:pt x="1096" y="348"/>
                </a:moveTo>
                <a:cubicBezTo>
                  <a:pt x="711" y="349"/>
                  <a:pt x="434" y="599"/>
                  <a:pt x="375" y="831"/>
                </a:cubicBezTo>
                <a:cubicBezTo>
                  <a:pt x="330" y="1007"/>
                  <a:pt x="371" y="1174"/>
                  <a:pt x="456" y="1337"/>
                </a:cubicBezTo>
                <a:cubicBezTo>
                  <a:pt x="532" y="1484"/>
                  <a:pt x="611" y="1605"/>
                  <a:pt x="677" y="1756"/>
                </a:cubicBezTo>
                <a:cubicBezTo>
                  <a:pt x="713" y="1838"/>
                  <a:pt x="727" y="1953"/>
                  <a:pt x="746" y="2039"/>
                </a:cubicBezTo>
                <a:cubicBezTo>
                  <a:pt x="762" y="2108"/>
                  <a:pt x="788" y="2132"/>
                  <a:pt x="872" y="2132"/>
                </a:cubicBezTo>
                <a:cubicBezTo>
                  <a:pt x="889" y="2133"/>
                  <a:pt x="907" y="2133"/>
                  <a:pt x="924" y="2133"/>
                </a:cubicBezTo>
                <a:lnTo>
                  <a:pt x="924" y="1283"/>
                </a:lnTo>
                <a:lnTo>
                  <a:pt x="794" y="1283"/>
                </a:lnTo>
                <a:cubicBezTo>
                  <a:pt x="736" y="1283"/>
                  <a:pt x="682" y="1261"/>
                  <a:pt x="641" y="1220"/>
                </a:cubicBezTo>
                <a:cubicBezTo>
                  <a:pt x="600" y="1179"/>
                  <a:pt x="578" y="1125"/>
                  <a:pt x="578" y="1067"/>
                </a:cubicBezTo>
                <a:cubicBezTo>
                  <a:pt x="578" y="1010"/>
                  <a:pt x="600" y="956"/>
                  <a:pt x="641" y="915"/>
                </a:cubicBezTo>
                <a:cubicBezTo>
                  <a:pt x="682" y="874"/>
                  <a:pt x="736" y="852"/>
                  <a:pt x="794" y="852"/>
                </a:cubicBezTo>
                <a:cubicBezTo>
                  <a:pt x="912" y="852"/>
                  <a:pt x="1008" y="947"/>
                  <a:pt x="1009" y="1065"/>
                </a:cubicBezTo>
                <a:lnTo>
                  <a:pt x="1009" y="1198"/>
                </a:lnTo>
                <a:lnTo>
                  <a:pt x="1183" y="1198"/>
                </a:lnTo>
                <a:lnTo>
                  <a:pt x="1183" y="1065"/>
                </a:lnTo>
                <a:cubicBezTo>
                  <a:pt x="1183" y="1008"/>
                  <a:pt x="1206" y="955"/>
                  <a:pt x="1246" y="915"/>
                </a:cubicBezTo>
                <a:cubicBezTo>
                  <a:pt x="1287" y="874"/>
                  <a:pt x="1341" y="852"/>
                  <a:pt x="1398" y="852"/>
                </a:cubicBezTo>
                <a:cubicBezTo>
                  <a:pt x="1456" y="852"/>
                  <a:pt x="1510" y="874"/>
                  <a:pt x="1551" y="915"/>
                </a:cubicBezTo>
                <a:cubicBezTo>
                  <a:pt x="1592" y="956"/>
                  <a:pt x="1614" y="1010"/>
                  <a:pt x="1614" y="1067"/>
                </a:cubicBezTo>
                <a:cubicBezTo>
                  <a:pt x="1614" y="1125"/>
                  <a:pt x="1592" y="1179"/>
                  <a:pt x="1551" y="1220"/>
                </a:cubicBezTo>
                <a:cubicBezTo>
                  <a:pt x="1510" y="1261"/>
                  <a:pt x="1456" y="1283"/>
                  <a:pt x="1398" y="1283"/>
                </a:cubicBezTo>
                <a:lnTo>
                  <a:pt x="1268" y="1283"/>
                </a:lnTo>
                <a:lnTo>
                  <a:pt x="1268" y="2133"/>
                </a:lnTo>
                <a:cubicBezTo>
                  <a:pt x="1285" y="2133"/>
                  <a:pt x="1303" y="2133"/>
                  <a:pt x="1320" y="2132"/>
                </a:cubicBezTo>
                <a:cubicBezTo>
                  <a:pt x="1404" y="2132"/>
                  <a:pt x="1430" y="2108"/>
                  <a:pt x="1446" y="2039"/>
                </a:cubicBezTo>
                <a:cubicBezTo>
                  <a:pt x="1465" y="1953"/>
                  <a:pt x="1479" y="1838"/>
                  <a:pt x="1515" y="1756"/>
                </a:cubicBezTo>
                <a:cubicBezTo>
                  <a:pt x="1581" y="1605"/>
                  <a:pt x="1660" y="1484"/>
                  <a:pt x="1736" y="1337"/>
                </a:cubicBezTo>
                <a:cubicBezTo>
                  <a:pt x="1821" y="1174"/>
                  <a:pt x="1862" y="1007"/>
                  <a:pt x="1817" y="831"/>
                </a:cubicBezTo>
                <a:cubicBezTo>
                  <a:pt x="1758" y="599"/>
                  <a:pt x="1481" y="349"/>
                  <a:pt x="1096" y="348"/>
                </a:cubicBezTo>
                <a:close/>
                <a:moveTo>
                  <a:pt x="1398" y="937"/>
                </a:moveTo>
                <a:cubicBezTo>
                  <a:pt x="1326" y="937"/>
                  <a:pt x="1268" y="995"/>
                  <a:pt x="1268" y="1067"/>
                </a:cubicBezTo>
                <a:lnTo>
                  <a:pt x="1268" y="1198"/>
                </a:lnTo>
                <a:lnTo>
                  <a:pt x="1398" y="1198"/>
                </a:lnTo>
                <a:cubicBezTo>
                  <a:pt x="1470" y="1198"/>
                  <a:pt x="1529" y="1139"/>
                  <a:pt x="1529" y="1067"/>
                </a:cubicBezTo>
                <a:cubicBezTo>
                  <a:pt x="1529" y="995"/>
                  <a:pt x="1470" y="937"/>
                  <a:pt x="1398" y="937"/>
                </a:cubicBezTo>
                <a:close/>
                <a:moveTo>
                  <a:pt x="663" y="1067"/>
                </a:moveTo>
                <a:cubicBezTo>
                  <a:pt x="663" y="1139"/>
                  <a:pt x="722" y="1198"/>
                  <a:pt x="794" y="1198"/>
                </a:cubicBezTo>
                <a:lnTo>
                  <a:pt x="924" y="1198"/>
                </a:lnTo>
                <a:lnTo>
                  <a:pt x="924" y="1067"/>
                </a:lnTo>
                <a:cubicBezTo>
                  <a:pt x="924" y="995"/>
                  <a:pt x="866" y="937"/>
                  <a:pt x="794" y="937"/>
                </a:cubicBezTo>
                <a:cubicBezTo>
                  <a:pt x="722" y="937"/>
                  <a:pt x="663" y="995"/>
                  <a:pt x="663" y="1067"/>
                </a:cubicBezTo>
                <a:close/>
                <a:moveTo>
                  <a:pt x="1183" y="1283"/>
                </a:moveTo>
                <a:lnTo>
                  <a:pt x="1009" y="1283"/>
                </a:lnTo>
                <a:lnTo>
                  <a:pt x="1009" y="2133"/>
                </a:lnTo>
                <a:cubicBezTo>
                  <a:pt x="1037" y="2133"/>
                  <a:pt x="1064" y="2133"/>
                  <a:pt x="1092" y="2133"/>
                </a:cubicBezTo>
                <a:lnTo>
                  <a:pt x="1100" y="2133"/>
                </a:lnTo>
                <a:cubicBezTo>
                  <a:pt x="1100" y="2133"/>
                  <a:pt x="1100" y="2132"/>
                  <a:pt x="1100" y="2133"/>
                </a:cubicBezTo>
                <a:cubicBezTo>
                  <a:pt x="1128" y="2133"/>
                  <a:pt x="1155" y="2133"/>
                  <a:pt x="1183" y="2133"/>
                </a:cubicBezTo>
                <a:lnTo>
                  <a:pt x="1183" y="1283"/>
                </a:lnTo>
                <a:close/>
                <a:moveTo>
                  <a:pt x="1370" y="2186"/>
                </a:moveTo>
                <a:lnTo>
                  <a:pt x="822" y="2186"/>
                </a:lnTo>
                <a:cubicBezTo>
                  <a:pt x="772" y="2186"/>
                  <a:pt x="731" y="2227"/>
                  <a:pt x="731" y="2277"/>
                </a:cubicBezTo>
                <a:cubicBezTo>
                  <a:pt x="731" y="2327"/>
                  <a:pt x="772" y="2367"/>
                  <a:pt x="822" y="2367"/>
                </a:cubicBezTo>
                <a:lnTo>
                  <a:pt x="1370" y="2367"/>
                </a:lnTo>
                <a:cubicBezTo>
                  <a:pt x="1421" y="2367"/>
                  <a:pt x="1461" y="2327"/>
                  <a:pt x="1461" y="2277"/>
                </a:cubicBezTo>
                <a:cubicBezTo>
                  <a:pt x="1461" y="2227"/>
                  <a:pt x="1421" y="2186"/>
                  <a:pt x="1370" y="2186"/>
                </a:cubicBezTo>
                <a:close/>
                <a:moveTo>
                  <a:pt x="1370" y="2604"/>
                </a:moveTo>
                <a:lnTo>
                  <a:pt x="822" y="2604"/>
                </a:lnTo>
                <a:cubicBezTo>
                  <a:pt x="772" y="2604"/>
                  <a:pt x="731" y="2564"/>
                  <a:pt x="731" y="2514"/>
                </a:cubicBezTo>
                <a:cubicBezTo>
                  <a:pt x="731" y="2464"/>
                  <a:pt x="772" y="2423"/>
                  <a:pt x="822" y="2423"/>
                </a:cubicBezTo>
                <a:lnTo>
                  <a:pt x="1370" y="2423"/>
                </a:lnTo>
                <a:cubicBezTo>
                  <a:pt x="1421" y="2423"/>
                  <a:pt x="1461" y="2464"/>
                  <a:pt x="1461" y="2514"/>
                </a:cubicBezTo>
                <a:cubicBezTo>
                  <a:pt x="1461" y="2564"/>
                  <a:pt x="1421" y="2604"/>
                  <a:pt x="1370" y="2604"/>
                </a:cubicBez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67" name="Freeform 3">
            <a:extLst>
              <a:ext uri="{FF2B5EF4-FFF2-40B4-BE49-F238E27FC236}">
                <a16:creationId xmlns:a16="http://schemas.microsoft.com/office/drawing/2014/main" id="{96E59D2B-22C8-034A-B1F6-5154535C2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6861" y="6124575"/>
            <a:ext cx="1033462" cy="690563"/>
          </a:xfrm>
          <a:custGeom>
            <a:avLst/>
            <a:gdLst>
              <a:gd name="T0" fmla="*/ 2147483646 w 2871"/>
              <a:gd name="T1" fmla="*/ 2147483646 h 1917"/>
              <a:gd name="T2" fmla="*/ 2147483646 w 2871"/>
              <a:gd name="T3" fmla="*/ 2147483646 h 1917"/>
              <a:gd name="T4" fmla="*/ 2147483646 w 2871"/>
              <a:gd name="T5" fmla="*/ 2147483646 h 1917"/>
              <a:gd name="T6" fmla="*/ 2147483646 w 2871"/>
              <a:gd name="T7" fmla="*/ 2147483646 h 1917"/>
              <a:gd name="T8" fmla="*/ 2147483646 w 2871"/>
              <a:gd name="T9" fmla="*/ 2147483646 h 1917"/>
              <a:gd name="T10" fmla="*/ 2147483646 w 2871"/>
              <a:gd name="T11" fmla="*/ 2147483646 h 1917"/>
              <a:gd name="T12" fmla="*/ 2147483646 w 2871"/>
              <a:gd name="T13" fmla="*/ 2147483646 h 1917"/>
              <a:gd name="T14" fmla="*/ 2147483646 w 2871"/>
              <a:gd name="T15" fmla="*/ 2147483646 h 1917"/>
              <a:gd name="T16" fmla="*/ 2147483646 w 2871"/>
              <a:gd name="T17" fmla="*/ 2147483646 h 1917"/>
              <a:gd name="T18" fmla="*/ 2147483646 w 2871"/>
              <a:gd name="T19" fmla="*/ 2147483646 h 1917"/>
              <a:gd name="T20" fmla="*/ 2147483646 w 2871"/>
              <a:gd name="T21" fmla="*/ 2147483646 h 1917"/>
              <a:gd name="T22" fmla="*/ 2147483646 w 2871"/>
              <a:gd name="T23" fmla="*/ 2147483646 h 1917"/>
              <a:gd name="T24" fmla="*/ 2147483646 w 2871"/>
              <a:gd name="T25" fmla="*/ 2147483646 h 1917"/>
              <a:gd name="T26" fmla="*/ 2147483646 w 2871"/>
              <a:gd name="T27" fmla="*/ 2147483646 h 1917"/>
              <a:gd name="T28" fmla="*/ 2147483646 w 2871"/>
              <a:gd name="T29" fmla="*/ 2147483646 h 1917"/>
              <a:gd name="T30" fmla="*/ 2147483646 w 2871"/>
              <a:gd name="T31" fmla="*/ 2147483646 h 1917"/>
              <a:gd name="T32" fmla="*/ 2147483646 w 2871"/>
              <a:gd name="T33" fmla="*/ 2147483646 h 1917"/>
              <a:gd name="T34" fmla="*/ 2147483646 w 2871"/>
              <a:gd name="T35" fmla="*/ 2147483646 h 1917"/>
              <a:gd name="T36" fmla="*/ 2147483646 w 2871"/>
              <a:gd name="T37" fmla="*/ 2147483646 h 1917"/>
              <a:gd name="T38" fmla="*/ 2147483646 w 2871"/>
              <a:gd name="T39" fmla="*/ 2147483646 h 1917"/>
              <a:gd name="T40" fmla="*/ 2147483646 w 2871"/>
              <a:gd name="T41" fmla="*/ 2147483646 h 1917"/>
              <a:gd name="T42" fmla="*/ 2147483646 w 2871"/>
              <a:gd name="T43" fmla="*/ 2147483646 h 1917"/>
              <a:gd name="T44" fmla="*/ 2147483646 w 2871"/>
              <a:gd name="T45" fmla="*/ 2147483646 h 1917"/>
              <a:gd name="T46" fmla="*/ 2147483646 w 2871"/>
              <a:gd name="T47" fmla="*/ 2147483646 h 1917"/>
              <a:gd name="T48" fmla="*/ 2147483646 w 2871"/>
              <a:gd name="T49" fmla="*/ 2147483646 h 1917"/>
              <a:gd name="T50" fmla="*/ 2147483646 w 2871"/>
              <a:gd name="T51" fmla="*/ 2147483646 h 1917"/>
              <a:gd name="T52" fmla="*/ 2147483646 w 2871"/>
              <a:gd name="T53" fmla="*/ 2147483646 h 1917"/>
              <a:gd name="T54" fmla="*/ 2147483646 w 2871"/>
              <a:gd name="T55" fmla="*/ 2147483646 h 1917"/>
              <a:gd name="T56" fmla="*/ 2147483646 w 2871"/>
              <a:gd name="T57" fmla="*/ 2147483646 h 1917"/>
              <a:gd name="T58" fmla="*/ 2147483646 w 2871"/>
              <a:gd name="T59" fmla="*/ 2147483646 h 1917"/>
              <a:gd name="T60" fmla="*/ 2147483646 w 2871"/>
              <a:gd name="T61" fmla="*/ 2147483646 h 1917"/>
              <a:gd name="T62" fmla="*/ 2147483646 w 2871"/>
              <a:gd name="T63" fmla="*/ 2147483646 h 1917"/>
              <a:gd name="T64" fmla="*/ 2147483646 w 2871"/>
              <a:gd name="T65" fmla="*/ 2147483646 h 1917"/>
              <a:gd name="T66" fmla="*/ 2147483646 w 2871"/>
              <a:gd name="T67" fmla="*/ 2147483646 h 1917"/>
              <a:gd name="T68" fmla="*/ 2147483646 w 2871"/>
              <a:gd name="T69" fmla="*/ 2147483646 h 1917"/>
              <a:gd name="T70" fmla="*/ 2147483646 w 2871"/>
              <a:gd name="T71" fmla="*/ 2147483646 h 1917"/>
              <a:gd name="T72" fmla="*/ 2147483646 w 2871"/>
              <a:gd name="T73" fmla="*/ 2147483646 h 1917"/>
              <a:gd name="T74" fmla="*/ 93294153 w 2871"/>
              <a:gd name="T75" fmla="*/ 2147483646 h 1917"/>
              <a:gd name="T76" fmla="*/ 2147483646 w 2871"/>
              <a:gd name="T77" fmla="*/ 2147483646 h 1917"/>
              <a:gd name="T78" fmla="*/ 2147483646 w 2871"/>
              <a:gd name="T79" fmla="*/ 2147483646 h 1917"/>
              <a:gd name="T80" fmla="*/ 2147483646 w 2871"/>
              <a:gd name="T81" fmla="*/ 2147483646 h 1917"/>
              <a:gd name="T82" fmla="*/ 2147483646 w 2871"/>
              <a:gd name="T83" fmla="*/ 233709286 h 1917"/>
              <a:gd name="T84" fmla="*/ 2147483646 w 2871"/>
              <a:gd name="T85" fmla="*/ 2147483646 h 1917"/>
              <a:gd name="T86" fmla="*/ 2147483646 w 2871"/>
              <a:gd name="T87" fmla="*/ 2147483646 h 1917"/>
              <a:gd name="T88" fmla="*/ 2147483646 w 2871"/>
              <a:gd name="T89" fmla="*/ 2147483646 h 1917"/>
              <a:gd name="T90" fmla="*/ 2147483646 w 2871"/>
              <a:gd name="T91" fmla="*/ 2147483646 h 191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871" h="1917">
                <a:moveTo>
                  <a:pt x="2161" y="1041"/>
                </a:moveTo>
                <a:lnTo>
                  <a:pt x="2107" y="991"/>
                </a:lnTo>
                <a:cubicBezTo>
                  <a:pt x="1837" y="757"/>
                  <a:pt x="1519" y="489"/>
                  <a:pt x="1448" y="444"/>
                </a:cubicBezTo>
                <a:cubicBezTo>
                  <a:pt x="1414" y="451"/>
                  <a:pt x="1325" y="479"/>
                  <a:pt x="1255" y="504"/>
                </a:cubicBezTo>
                <a:lnTo>
                  <a:pt x="1252" y="505"/>
                </a:lnTo>
                <a:cubicBezTo>
                  <a:pt x="1248" y="506"/>
                  <a:pt x="1140" y="538"/>
                  <a:pt x="1042" y="538"/>
                </a:cubicBezTo>
                <a:cubicBezTo>
                  <a:pt x="986" y="538"/>
                  <a:pt x="943" y="527"/>
                  <a:pt x="910" y="507"/>
                </a:cubicBezTo>
                <a:cubicBezTo>
                  <a:pt x="852" y="470"/>
                  <a:pt x="845" y="423"/>
                  <a:pt x="846" y="398"/>
                </a:cubicBezTo>
                <a:cubicBezTo>
                  <a:pt x="849" y="336"/>
                  <a:pt x="900" y="285"/>
                  <a:pt x="938" y="262"/>
                </a:cubicBezTo>
                <a:lnTo>
                  <a:pt x="393" y="195"/>
                </a:lnTo>
                <a:lnTo>
                  <a:pt x="337" y="981"/>
                </a:lnTo>
                <a:cubicBezTo>
                  <a:pt x="382" y="934"/>
                  <a:pt x="426" y="924"/>
                  <a:pt x="457" y="924"/>
                </a:cubicBezTo>
                <a:cubicBezTo>
                  <a:pt x="494" y="924"/>
                  <a:pt x="531" y="938"/>
                  <a:pt x="564" y="965"/>
                </a:cubicBezTo>
                <a:cubicBezTo>
                  <a:pt x="617" y="1008"/>
                  <a:pt x="641" y="1065"/>
                  <a:pt x="633" y="1123"/>
                </a:cubicBezTo>
                <a:cubicBezTo>
                  <a:pt x="679" y="1116"/>
                  <a:pt x="722" y="1131"/>
                  <a:pt x="762" y="1163"/>
                </a:cubicBezTo>
                <a:cubicBezTo>
                  <a:pt x="814" y="1206"/>
                  <a:pt x="839" y="1263"/>
                  <a:pt x="831" y="1321"/>
                </a:cubicBezTo>
                <a:cubicBezTo>
                  <a:pt x="876" y="1313"/>
                  <a:pt x="920" y="1328"/>
                  <a:pt x="960" y="1361"/>
                </a:cubicBezTo>
                <a:cubicBezTo>
                  <a:pt x="1005" y="1398"/>
                  <a:pt x="1030" y="1447"/>
                  <a:pt x="1030" y="1497"/>
                </a:cubicBezTo>
                <a:cubicBezTo>
                  <a:pt x="1080" y="1483"/>
                  <a:pt x="1132" y="1496"/>
                  <a:pt x="1177" y="1533"/>
                </a:cubicBezTo>
                <a:cubicBezTo>
                  <a:pt x="1240" y="1585"/>
                  <a:pt x="1263" y="1656"/>
                  <a:pt x="1238" y="1724"/>
                </a:cubicBezTo>
                <a:lnTo>
                  <a:pt x="1285" y="1763"/>
                </a:lnTo>
                <a:cubicBezTo>
                  <a:pt x="1289" y="1766"/>
                  <a:pt x="1292" y="1768"/>
                  <a:pt x="1296" y="1771"/>
                </a:cubicBezTo>
                <a:lnTo>
                  <a:pt x="1298" y="1772"/>
                </a:lnTo>
                <a:cubicBezTo>
                  <a:pt x="1317" y="1785"/>
                  <a:pt x="1336" y="1792"/>
                  <a:pt x="1355" y="1792"/>
                </a:cubicBezTo>
                <a:cubicBezTo>
                  <a:pt x="1389" y="1792"/>
                  <a:pt x="1414" y="1769"/>
                  <a:pt x="1429" y="1751"/>
                </a:cubicBezTo>
                <a:cubicBezTo>
                  <a:pt x="1462" y="1711"/>
                  <a:pt x="1482" y="1679"/>
                  <a:pt x="1441" y="1637"/>
                </a:cubicBezTo>
                <a:lnTo>
                  <a:pt x="1437" y="1633"/>
                </a:lnTo>
                <a:lnTo>
                  <a:pt x="1195" y="1428"/>
                </a:lnTo>
                <a:cubicBezTo>
                  <a:pt x="1187" y="1421"/>
                  <a:pt x="1182" y="1412"/>
                  <a:pt x="1181" y="1401"/>
                </a:cubicBezTo>
                <a:cubicBezTo>
                  <a:pt x="1180" y="1391"/>
                  <a:pt x="1184" y="1381"/>
                  <a:pt x="1190" y="1373"/>
                </a:cubicBezTo>
                <a:cubicBezTo>
                  <a:pt x="1204" y="1357"/>
                  <a:pt x="1229" y="1355"/>
                  <a:pt x="1245" y="1368"/>
                </a:cubicBezTo>
                <a:lnTo>
                  <a:pt x="1562" y="1637"/>
                </a:lnTo>
                <a:cubicBezTo>
                  <a:pt x="1579" y="1647"/>
                  <a:pt x="1597" y="1652"/>
                  <a:pt x="1616" y="1652"/>
                </a:cubicBezTo>
                <a:cubicBezTo>
                  <a:pt x="1648" y="1652"/>
                  <a:pt x="1679" y="1636"/>
                  <a:pt x="1703" y="1607"/>
                </a:cubicBezTo>
                <a:cubicBezTo>
                  <a:pt x="1722" y="1582"/>
                  <a:pt x="1731" y="1556"/>
                  <a:pt x="1729" y="1530"/>
                </a:cubicBezTo>
                <a:cubicBezTo>
                  <a:pt x="1726" y="1503"/>
                  <a:pt x="1710" y="1476"/>
                  <a:pt x="1682" y="1453"/>
                </a:cubicBezTo>
                <a:lnTo>
                  <a:pt x="1644" y="1422"/>
                </a:lnTo>
                <a:lnTo>
                  <a:pt x="1468" y="1279"/>
                </a:lnTo>
                <a:cubicBezTo>
                  <a:pt x="1460" y="1272"/>
                  <a:pt x="1455" y="1263"/>
                  <a:pt x="1454" y="1253"/>
                </a:cubicBezTo>
                <a:cubicBezTo>
                  <a:pt x="1453" y="1242"/>
                  <a:pt x="1456" y="1232"/>
                  <a:pt x="1463" y="1224"/>
                </a:cubicBezTo>
                <a:cubicBezTo>
                  <a:pt x="1476" y="1208"/>
                  <a:pt x="1501" y="1205"/>
                  <a:pt x="1517" y="1218"/>
                </a:cubicBezTo>
                <a:lnTo>
                  <a:pt x="1807" y="1454"/>
                </a:lnTo>
                <a:cubicBezTo>
                  <a:pt x="1829" y="1471"/>
                  <a:pt x="1851" y="1480"/>
                  <a:pt x="1875" y="1480"/>
                </a:cubicBezTo>
                <a:cubicBezTo>
                  <a:pt x="1909" y="1480"/>
                  <a:pt x="1944" y="1461"/>
                  <a:pt x="1972" y="1427"/>
                </a:cubicBezTo>
                <a:cubicBezTo>
                  <a:pt x="1993" y="1401"/>
                  <a:pt x="2002" y="1375"/>
                  <a:pt x="2000" y="1350"/>
                </a:cubicBezTo>
                <a:cubicBezTo>
                  <a:pt x="1998" y="1323"/>
                  <a:pt x="1983" y="1297"/>
                  <a:pt x="1954" y="1274"/>
                </a:cubicBezTo>
                <a:lnTo>
                  <a:pt x="1869" y="1205"/>
                </a:lnTo>
                <a:lnTo>
                  <a:pt x="1718" y="1082"/>
                </a:lnTo>
                <a:cubicBezTo>
                  <a:pt x="1701" y="1068"/>
                  <a:pt x="1699" y="1043"/>
                  <a:pt x="1712" y="1027"/>
                </a:cubicBezTo>
                <a:cubicBezTo>
                  <a:pt x="1725" y="1011"/>
                  <a:pt x="1751" y="1008"/>
                  <a:pt x="1767" y="1021"/>
                </a:cubicBezTo>
                <a:lnTo>
                  <a:pt x="2013" y="1221"/>
                </a:lnTo>
                <a:cubicBezTo>
                  <a:pt x="2066" y="1264"/>
                  <a:pt x="2128" y="1252"/>
                  <a:pt x="2175" y="1194"/>
                </a:cubicBezTo>
                <a:cubicBezTo>
                  <a:pt x="2206" y="1155"/>
                  <a:pt x="2230" y="1097"/>
                  <a:pt x="2161" y="1041"/>
                </a:cubicBezTo>
                <a:close/>
                <a:moveTo>
                  <a:pt x="540" y="1172"/>
                </a:moveTo>
                <a:cubicBezTo>
                  <a:pt x="604" y="1094"/>
                  <a:pt x="542" y="1034"/>
                  <a:pt x="522" y="1017"/>
                </a:cubicBezTo>
                <a:cubicBezTo>
                  <a:pt x="472" y="976"/>
                  <a:pt x="421" y="983"/>
                  <a:pt x="376" y="1037"/>
                </a:cubicBezTo>
                <a:lnTo>
                  <a:pt x="328" y="1100"/>
                </a:lnTo>
                <a:lnTo>
                  <a:pt x="320" y="1110"/>
                </a:lnTo>
                <a:lnTo>
                  <a:pt x="252" y="1188"/>
                </a:lnTo>
                <a:cubicBezTo>
                  <a:pt x="227" y="1217"/>
                  <a:pt x="216" y="1246"/>
                  <a:pt x="218" y="1272"/>
                </a:cubicBezTo>
                <a:cubicBezTo>
                  <a:pt x="221" y="1302"/>
                  <a:pt x="240" y="1321"/>
                  <a:pt x="251" y="1330"/>
                </a:cubicBezTo>
                <a:cubicBezTo>
                  <a:pt x="276" y="1350"/>
                  <a:pt x="305" y="1373"/>
                  <a:pt x="336" y="1373"/>
                </a:cubicBezTo>
                <a:cubicBezTo>
                  <a:pt x="355" y="1373"/>
                  <a:pt x="373" y="1364"/>
                  <a:pt x="391" y="1347"/>
                </a:cubicBezTo>
                <a:lnTo>
                  <a:pt x="540" y="1172"/>
                </a:lnTo>
                <a:close/>
                <a:moveTo>
                  <a:pt x="424" y="1412"/>
                </a:moveTo>
                <a:cubicBezTo>
                  <a:pt x="401" y="1439"/>
                  <a:pt x="392" y="1468"/>
                  <a:pt x="398" y="1497"/>
                </a:cubicBezTo>
                <a:cubicBezTo>
                  <a:pt x="402" y="1522"/>
                  <a:pt x="418" y="1546"/>
                  <a:pt x="442" y="1566"/>
                </a:cubicBezTo>
                <a:cubicBezTo>
                  <a:pt x="492" y="1607"/>
                  <a:pt x="543" y="1600"/>
                  <a:pt x="588" y="1546"/>
                </a:cubicBezTo>
                <a:lnTo>
                  <a:pt x="738" y="1369"/>
                </a:lnTo>
                <a:cubicBezTo>
                  <a:pt x="761" y="1341"/>
                  <a:pt x="769" y="1313"/>
                  <a:pt x="764" y="1284"/>
                </a:cubicBezTo>
                <a:cubicBezTo>
                  <a:pt x="760" y="1259"/>
                  <a:pt x="744" y="1235"/>
                  <a:pt x="719" y="1215"/>
                </a:cubicBezTo>
                <a:cubicBezTo>
                  <a:pt x="669" y="1174"/>
                  <a:pt x="619" y="1181"/>
                  <a:pt x="574" y="1235"/>
                </a:cubicBezTo>
                <a:lnTo>
                  <a:pt x="499" y="1324"/>
                </a:lnTo>
                <a:lnTo>
                  <a:pt x="492" y="1334"/>
                </a:lnTo>
                <a:lnTo>
                  <a:pt x="424" y="1412"/>
                </a:lnTo>
                <a:close/>
                <a:moveTo>
                  <a:pt x="621" y="1610"/>
                </a:moveTo>
                <a:cubicBezTo>
                  <a:pt x="582" y="1657"/>
                  <a:pt x="592" y="1699"/>
                  <a:pt x="654" y="1749"/>
                </a:cubicBezTo>
                <a:cubicBezTo>
                  <a:pt x="704" y="1790"/>
                  <a:pt x="755" y="1784"/>
                  <a:pt x="799" y="1729"/>
                </a:cubicBezTo>
                <a:lnTo>
                  <a:pt x="935" y="1567"/>
                </a:lnTo>
                <a:cubicBezTo>
                  <a:pt x="999" y="1489"/>
                  <a:pt x="937" y="1429"/>
                  <a:pt x="917" y="1413"/>
                </a:cubicBezTo>
                <a:cubicBezTo>
                  <a:pt x="867" y="1372"/>
                  <a:pt x="816" y="1378"/>
                  <a:pt x="772" y="1433"/>
                </a:cubicBezTo>
                <a:lnTo>
                  <a:pt x="697" y="1521"/>
                </a:lnTo>
                <a:lnTo>
                  <a:pt x="689" y="1531"/>
                </a:lnTo>
                <a:lnTo>
                  <a:pt x="621" y="1610"/>
                </a:lnTo>
                <a:close/>
                <a:moveTo>
                  <a:pt x="1135" y="1585"/>
                </a:moveTo>
                <a:cubicBezTo>
                  <a:pt x="1085" y="1544"/>
                  <a:pt x="1034" y="1551"/>
                  <a:pt x="989" y="1605"/>
                </a:cubicBezTo>
                <a:lnTo>
                  <a:pt x="936" y="1670"/>
                </a:lnTo>
                <a:lnTo>
                  <a:pt x="929" y="1679"/>
                </a:lnTo>
                <a:lnTo>
                  <a:pt x="883" y="1736"/>
                </a:lnTo>
                <a:cubicBezTo>
                  <a:pt x="819" y="1813"/>
                  <a:pt x="881" y="1873"/>
                  <a:pt x="901" y="1890"/>
                </a:cubicBezTo>
                <a:cubicBezTo>
                  <a:pt x="923" y="1907"/>
                  <a:pt x="944" y="1916"/>
                  <a:pt x="966" y="1916"/>
                </a:cubicBezTo>
                <a:cubicBezTo>
                  <a:pt x="994" y="1916"/>
                  <a:pt x="1021" y="1901"/>
                  <a:pt x="1047" y="1870"/>
                </a:cubicBezTo>
                <a:lnTo>
                  <a:pt x="1125" y="1774"/>
                </a:lnTo>
                <a:lnTo>
                  <a:pt x="1153" y="1739"/>
                </a:lnTo>
                <a:cubicBezTo>
                  <a:pt x="1176" y="1712"/>
                  <a:pt x="1185" y="1683"/>
                  <a:pt x="1179" y="1655"/>
                </a:cubicBezTo>
                <a:cubicBezTo>
                  <a:pt x="1175" y="1629"/>
                  <a:pt x="1159" y="1605"/>
                  <a:pt x="1135" y="1585"/>
                </a:cubicBezTo>
                <a:close/>
                <a:moveTo>
                  <a:pt x="2" y="957"/>
                </a:moveTo>
                <a:cubicBezTo>
                  <a:pt x="0" y="976"/>
                  <a:pt x="7" y="996"/>
                  <a:pt x="19" y="1011"/>
                </a:cubicBezTo>
                <a:cubicBezTo>
                  <a:pt x="32" y="1026"/>
                  <a:pt x="50" y="1035"/>
                  <a:pt x="70" y="1036"/>
                </a:cubicBezTo>
                <a:lnTo>
                  <a:pt x="188" y="1045"/>
                </a:lnTo>
                <a:cubicBezTo>
                  <a:pt x="229" y="1048"/>
                  <a:pt x="265" y="1017"/>
                  <a:pt x="268" y="977"/>
                </a:cubicBezTo>
                <a:lnTo>
                  <a:pt x="327" y="193"/>
                </a:lnTo>
                <a:cubicBezTo>
                  <a:pt x="328" y="173"/>
                  <a:pt x="322" y="154"/>
                  <a:pt x="309" y="139"/>
                </a:cubicBezTo>
                <a:cubicBezTo>
                  <a:pt x="296" y="124"/>
                  <a:pt x="278" y="115"/>
                  <a:pt x="258" y="113"/>
                </a:cubicBezTo>
                <a:lnTo>
                  <a:pt x="140" y="104"/>
                </a:lnTo>
                <a:cubicBezTo>
                  <a:pt x="138" y="104"/>
                  <a:pt x="136" y="104"/>
                  <a:pt x="135" y="104"/>
                </a:cubicBezTo>
                <a:cubicBezTo>
                  <a:pt x="96" y="104"/>
                  <a:pt x="64" y="134"/>
                  <a:pt x="61" y="173"/>
                </a:cubicBezTo>
                <a:lnTo>
                  <a:pt x="2" y="957"/>
                </a:lnTo>
                <a:close/>
                <a:moveTo>
                  <a:pt x="2491" y="5"/>
                </a:moveTo>
                <a:lnTo>
                  <a:pt x="2381" y="49"/>
                </a:lnTo>
                <a:cubicBezTo>
                  <a:pt x="2362" y="56"/>
                  <a:pt x="2348" y="70"/>
                  <a:pt x="2340" y="88"/>
                </a:cubicBezTo>
                <a:cubicBezTo>
                  <a:pt x="2332" y="106"/>
                  <a:pt x="2332" y="126"/>
                  <a:pt x="2339" y="145"/>
                </a:cubicBezTo>
                <a:lnTo>
                  <a:pt x="2615" y="842"/>
                </a:lnTo>
                <a:cubicBezTo>
                  <a:pt x="2630" y="880"/>
                  <a:pt x="2674" y="899"/>
                  <a:pt x="2711" y="884"/>
                </a:cubicBezTo>
                <a:lnTo>
                  <a:pt x="2822" y="841"/>
                </a:lnTo>
                <a:cubicBezTo>
                  <a:pt x="2840" y="833"/>
                  <a:pt x="2854" y="819"/>
                  <a:pt x="2862" y="801"/>
                </a:cubicBezTo>
                <a:cubicBezTo>
                  <a:pt x="2870" y="783"/>
                  <a:pt x="2870" y="763"/>
                  <a:pt x="2863" y="744"/>
                </a:cubicBezTo>
                <a:lnTo>
                  <a:pt x="2587" y="47"/>
                </a:lnTo>
                <a:cubicBezTo>
                  <a:pt x="2576" y="18"/>
                  <a:pt x="2549" y="0"/>
                  <a:pt x="2518" y="0"/>
                </a:cubicBezTo>
                <a:cubicBezTo>
                  <a:pt x="2509" y="0"/>
                  <a:pt x="2499" y="2"/>
                  <a:pt x="2491" y="5"/>
                </a:cubicBezTo>
                <a:close/>
                <a:moveTo>
                  <a:pt x="2549" y="850"/>
                </a:moveTo>
                <a:lnTo>
                  <a:pt x="2216" y="994"/>
                </a:lnTo>
                <a:cubicBezTo>
                  <a:pt x="2042" y="842"/>
                  <a:pt x="1502" y="376"/>
                  <a:pt x="1457" y="374"/>
                </a:cubicBezTo>
                <a:cubicBezTo>
                  <a:pt x="1418" y="374"/>
                  <a:pt x="1251" y="432"/>
                  <a:pt x="1233" y="438"/>
                </a:cubicBezTo>
                <a:cubicBezTo>
                  <a:pt x="1232" y="439"/>
                  <a:pt x="1130" y="468"/>
                  <a:pt x="1042" y="468"/>
                </a:cubicBezTo>
                <a:cubicBezTo>
                  <a:pt x="1000" y="468"/>
                  <a:pt x="968" y="462"/>
                  <a:pt x="947" y="448"/>
                </a:cubicBezTo>
                <a:cubicBezTo>
                  <a:pt x="926" y="435"/>
                  <a:pt x="915" y="418"/>
                  <a:pt x="916" y="400"/>
                </a:cubicBezTo>
                <a:cubicBezTo>
                  <a:pt x="917" y="366"/>
                  <a:pt x="956" y="331"/>
                  <a:pt x="977" y="320"/>
                </a:cubicBezTo>
                <a:cubicBezTo>
                  <a:pt x="1118" y="244"/>
                  <a:pt x="1497" y="102"/>
                  <a:pt x="1535" y="98"/>
                </a:cubicBezTo>
                <a:cubicBezTo>
                  <a:pt x="1537" y="97"/>
                  <a:pt x="1539" y="97"/>
                  <a:pt x="1542" y="97"/>
                </a:cubicBezTo>
                <a:cubicBezTo>
                  <a:pt x="1634" y="97"/>
                  <a:pt x="2214" y="176"/>
                  <a:pt x="2284" y="186"/>
                </a:cubicBezTo>
                <a:lnTo>
                  <a:pt x="2549" y="850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68" name="Freeform 4">
            <a:extLst>
              <a:ext uri="{FF2B5EF4-FFF2-40B4-BE49-F238E27FC236}">
                <a16:creationId xmlns:a16="http://schemas.microsoft.com/office/drawing/2014/main" id="{FEA3A52A-4731-3243-AFFD-E590807FB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0788" y="5929313"/>
            <a:ext cx="947737" cy="793750"/>
          </a:xfrm>
          <a:custGeom>
            <a:avLst/>
            <a:gdLst>
              <a:gd name="T0" fmla="*/ 2147483646 w 2634"/>
              <a:gd name="T1" fmla="*/ 2147483646 h 2205"/>
              <a:gd name="T2" fmla="*/ 2147483646 w 2634"/>
              <a:gd name="T3" fmla="*/ 2147483646 h 2205"/>
              <a:gd name="T4" fmla="*/ 2147483646 w 2634"/>
              <a:gd name="T5" fmla="*/ 2147483646 h 2205"/>
              <a:gd name="T6" fmla="*/ 2147483646 w 2634"/>
              <a:gd name="T7" fmla="*/ 2147483646 h 2205"/>
              <a:gd name="T8" fmla="*/ 2147483646 w 2634"/>
              <a:gd name="T9" fmla="*/ 2147483646 h 2205"/>
              <a:gd name="T10" fmla="*/ 2147483646 w 2634"/>
              <a:gd name="T11" fmla="*/ 2147483646 h 2205"/>
              <a:gd name="T12" fmla="*/ 2147483646 w 2634"/>
              <a:gd name="T13" fmla="*/ 0 h 2205"/>
              <a:gd name="T14" fmla="*/ 0 w 2634"/>
              <a:gd name="T15" fmla="*/ 2147483646 h 2205"/>
              <a:gd name="T16" fmla="*/ 2147483646 w 2634"/>
              <a:gd name="T17" fmla="*/ 2147483646 h 2205"/>
              <a:gd name="T18" fmla="*/ 2147483646 w 2634"/>
              <a:gd name="T19" fmla="*/ 2147483646 h 2205"/>
              <a:gd name="T20" fmla="*/ 2147483646 w 2634"/>
              <a:gd name="T21" fmla="*/ 2147483646 h 2205"/>
              <a:gd name="T22" fmla="*/ 2147483646 w 2634"/>
              <a:gd name="T23" fmla="*/ 2147483646 h 2205"/>
              <a:gd name="T24" fmla="*/ 2147483646 w 2634"/>
              <a:gd name="T25" fmla="*/ 2147483646 h 2205"/>
              <a:gd name="T26" fmla="*/ 2147483646 w 2634"/>
              <a:gd name="T27" fmla="*/ 2147483646 h 2205"/>
              <a:gd name="T28" fmla="*/ 2147483646 w 2634"/>
              <a:gd name="T29" fmla="*/ 2147483646 h 2205"/>
              <a:gd name="T30" fmla="*/ 2147483646 w 2634"/>
              <a:gd name="T31" fmla="*/ 2147483646 h 2205"/>
              <a:gd name="T32" fmla="*/ 2147483646 w 2634"/>
              <a:gd name="T33" fmla="*/ 2147483646 h 2205"/>
              <a:gd name="T34" fmla="*/ 2147483646 w 2634"/>
              <a:gd name="T35" fmla="*/ 2147483646 h 2205"/>
              <a:gd name="T36" fmla="*/ 2147483646 w 2634"/>
              <a:gd name="T37" fmla="*/ 2147483646 h 2205"/>
              <a:gd name="T38" fmla="*/ 2147483646 w 2634"/>
              <a:gd name="T39" fmla="*/ 2147483646 h 2205"/>
              <a:gd name="T40" fmla="*/ 2147483646 w 2634"/>
              <a:gd name="T41" fmla="*/ 2147483646 h 2205"/>
              <a:gd name="T42" fmla="*/ 2147483646 w 2634"/>
              <a:gd name="T43" fmla="*/ 2147483646 h 2205"/>
              <a:gd name="T44" fmla="*/ 2147483646 w 2634"/>
              <a:gd name="T45" fmla="*/ 2147483646 h 2205"/>
              <a:gd name="T46" fmla="*/ 2147483646 w 2634"/>
              <a:gd name="T47" fmla="*/ 2147483646 h 2205"/>
              <a:gd name="T48" fmla="*/ 2147483646 w 2634"/>
              <a:gd name="T49" fmla="*/ 2147483646 h 2205"/>
              <a:gd name="T50" fmla="*/ 2147483646 w 2634"/>
              <a:gd name="T51" fmla="*/ 2147483646 h 2205"/>
              <a:gd name="T52" fmla="*/ 2147483646 w 2634"/>
              <a:gd name="T53" fmla="*/ 2147483646 h 2205"/>
              <a:gd name="T54" fmla="*/ 2147483646 w 2634"/>
              <a:gd name="T55" fmla="*/ 2147483646 h 2205"/>
              <a:gd name="T56" fmla="*/ 2147483646 w 2634"/>
              <a:gd name="T57" fmla="*/ 2147483646 h 2205"/>
              <a:gd name="T58" fmla="*/ 2147483646 w 2634"/>
              <a:gd name="T59" fmla="*/ 2147483646 h 2205"/>
              <a:gd name="T60" fmla="*/ 2147483646 w 2634"/>
              <a:gd name="T61" fmla="*/ 2147483646 h 2205"/>
              <a:gd name="T62" fmla="*/ 2147483646 w 2634"/>
              <a:gd name="T63" fmla="*/ 2147483646 h 2205"/>
              <a:gd name="T64" fmla="*/ 2147483646 w 2634"/>
              <a:gd name="T65" fmla="*/ 2147483646 h 2205"/>
              <a:gd name="T66" fmla="*/ 2147483646 w 2634"/>
              <a:gd name="T67" fmla="*/ 2147483646 h 2205"/>
              <a:gd name="T68" fmla="*/ 2147483646 w 2634"/>
              <a:gd name="T69" fmla="*/ 2147483646 h 2205"/>
              <a:gd name="T70" fmla="*/ 2147483646 w 2634"/>
              <a:gd name="T71" fmla="*/ 2147483646 h 2205"/>
              <a:gd name="T72" fmla="*/ 2147483646 w 2634"/>
              <a:gd name="T73" fmla="*/ 2147483646 h 2205"/>
              <a:gd name="T74" fmla="*/ 2147483646 w 2634"/>
              <a:gd name="T75" fmla="*/ 2147483646 h 2205"/>
              <a:gd name="T76" fmla="*/ 2147483646 w 2634"/>
              <a:gd name="T77" fmla="*/ 2147483646 h 2205"/>
              <a:gd name="T78" fmla="*/ 2147483646 w 2634"/>
              <a:gd name="T79" fmla="*/ 2147483646 h 2205"/>
              <a:gd name="T80" fmla="*/ 2147483646 w 2634"/>
              <a:gd name="T81" fmla="*/ 2147483646 h 2205"/>
              <a:gd name="T82" fmla="*/ 2147483646 w 2634"/>
              <a:gd name="T83" fmla="*/ 2147483646 h 2205"/>
              <a:gd name="T84" fmla="*/ 2147483646 w 2634"/>
              <a:gd name="T85" fmla="*/ 2147483646 h 2205"/>
              <a:gd name="T86" fmla="*/ 2147483646 w 2634"/>
              <a:gd name="T87" fmla="*/ 2147483646 h 2205"/>
              <a:gd name="T88" fmla="*/ 2147483646 w 2634"/>
              <a:gd name="T89" fmla="*/ 2147483646 h 2205"/>
              <a:gd name="T90" fmla="*/ 2147483646 w 2634"/>
              <a:gd name="T91" fmla="*/ 2147483646 h 2205"/>
              <a:gd name="T92" fmla="*/ 2147483646 w 2634"/>
              <a:gd name="T93" fmla="*/ 2147483646 h 2205"/>
              <a:gd name="T94" fmla="*/ 2147483646 w 2634"/>
              <a:gd name="T95" fmla="*/ 2147483646 h 2205"/>
              <a:gd name="T96" fmla="*/ 2147483646 w 2634"/>
              <a:gd name="T97" fmla="*/ 2147483646 h 2205"/>
              <a:gd name="T98" fmla="*/ 2147483646 w 2634"/>
              <a:gd name="T99" fmla="*/ 2147483646 h 2205"/>
              <a:gd name="T100" fmla="*/ 2147483646 w 2634"/>
              <a:gd name="T101" fmla="*/ 2147483646 h 2205"/>
              <a:gd name="T102" fmla="*/ 2147483646 w 2634"/>
              <a:gd name="T103" fmla="*/ 2147483646 h 2205"/>
              <a:gd name="T104" fmla="*/ 2147483646 w 2634"/>
              <a:gd name="T105" fmla="*/ 2147483646 h 2205"/>
              <a:gd name="T106" fmla="*/ 2147483646 w 2634"/>
              <a:gd name="T107" fmla="*/ 2147483646 h 2205"/>
              <a:gd name="T108" fmla="*/ 2147483646 w 2634"/>
              <a:gd name="T109" fmla="*/ 2147483646 h 2205"/>
              <a:gd name="T110" fmla="*/ 2147483646 w 2634"/>
              <a:gd name="T111" fmla="*/ 2147483646 h 2205"/>
              <a:gd name="T112" fmla="*/ 2147483646 w 2634"/>
              <a:gd name="T113" fmla="*/ 2147483646 h 22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634" h="2205">
                <a:moveTo>
                  <a:pt x="2633" y="2050"/>
                </a:moveTo>
                <a:lnTo>
                  <a:pt x="2366" y="1895"/>
                </a:lnTo>
                <a:lnTo>
                  <a:pt x="2366" y="1991"/>
                </a:lnTo>
                <a:lnTo>
                  <a:pt x="215" y="1991"/>
                </a:lnTo>
                <a:lnTo>
                  <a:pt x="215" y="271"/>
                </a:lnTo>
                <a:lnTo>
                  <a:pt x="313" y="271"/>
                </a:lnTo>
                <a:lnTo>
                  <a:pt x="157" y="0"/>
                </a:lnTo>
                <a:lnTo>
                  <a:pt x="0" y="271"/>
                </a:lnTo>
                <a:lnTo>
                  <a:pt x="98" y="271"/>
                </a:lnTo>
                <a:lnTo>
                  <a:pt x="98" y="2108"/>
                </a:lnTo>
                <a:lnTo>
                  <a:pt x="2366" y="2108"/>
                </a:lnTo>
                <a:lnTo>
                  <a:pt x="2366" y="2204"/>
                </a:lnTo>
                <a:lnTo>
                  <a:pt x="2633" y="2050"/>
                </a:lnTo>
                <a:close/>
                <a:moveTo>
                  <a:pt x="395" y="884"/>
                </a:moveTo>
                <a:cubicBezTo>
                  <a:pt x="956" y="781"/>
                  <a:pt x="1483" y="579"/>
                  <a:pt x="1957" y="296"/>
                </a:cubicBezTo>
                <a:lnTo>
                  <a:pt x="2000" y="379"/>
                </a:lnTo>
                <a:lnTo>
                  <a:pt x="2167" y="116"/>
                </a:lnTo>
                <a:lnTo>
                  <a:pt x="1856" y="103"/>
                </a:lnTo>
                <a:lnTo>
                  <a:pt x="1903" y="193"/>
                </a:lnTo>
                <a:cubicBezTo>
                  <a:pt x="1440" y="470"/>
                  <a:pt x="925" y="668"/>
                  <a:pt x="375" y="769"/>
                </a:cubicBezTo>
                <a:lnTo>
                  <a:pt x="395" y="884"/>
                </a:lnTo>
                <a:close/>
                <a:moveTo>
                  <a:pt x="2021" y="537"/>
                </a:moveTo>
                <a:cubicBezTo>
                  <a:pt x="1973" y="537"/>
                  <a:pt x="1935" y="575"/>
                  <a:pt x="1935" y="623"/>
                </a:cubicBezTo>
                <a:lnTo>
                  <a:pt x="1935" y="1796"/>
                </a:lnTo>
                <a:cubicBezTo>
                  <a:pt x="1935" y="1844"/>
                  <a:pt x="1973" y="1882"/>
                  <a:pt x="2021" y="1882"/>
                </a:cubicBezTo>
                <a:lnTo>
                  <a:pt x="2166" y="1882"/>
                </a:lnTo>
                <a:cubicBezTo>
                  <a:pt x="2213" y="1882"/>
                  <a:pt x="2252" y="1844"/>
                  <a:pt x="2252" y="1796"/>
                </a:cubicBezTo>
                <a:lnTo>
                  <a:pt x="2252" y="623"/>
                </a:lnTo>
                <a:cubicBezTo>
                  <a:pt x="2252" y="575"/>
                  <a:pt x="2213" y="537"/>
                  <a:pt x="2166" y="537"/>
                </a:cubicBezTo>
                <a:lnTo>
                  <a:pt x="2021" y="537"/>
                </a:lnTo>
                <a:close/>
                <a:moveTo>
                  <a:pt x="1494" y="723"/>
                </a:moveTo>
                <a:cubicBezTo>
                  <a:pt x="1446" y="723"/>
                  <a:pt x="1407" y="762"/>
                  <a:pt x="1407" y="810"/>
                </a:cubicBezTo>
                <a:lnTo>
                  <a:pt x="1407" y="1796"/>
                </a:lnTo>
                <a:cubicBezTo>
                  <a:pt x="1407" y="1844"/>
                  <a:pt x="1446" y="1882"/>
                  <a:pt x="1494" y="1882"/>
                </a:cubicBezTo>
                <a:lnTo>
                  <a:pt x="1638" y="1882"/>
                </a:lnTo>
                <a:cubicBezTo>
                  <a:pt x="1686" y="1882"/>
                  <a:pt x="1725" y="1844"/>
                  <a:pt x="1725" y="1796"/>
                </a:cubicBezTo>
                <a:lnTo>
                  <a:pt x="1725" y="810"/>
                </a:lnTo>
                <a:cubicBezTo>
                  <a:pt x="1725" y="762"/>
                  <a:pt x="1686" y="723"/>
                  <a:pt x="1638" y="723"/>
                </a:cubicBezTo>
                <a:lnTo>
                  <a:pt x="1494" y="723"/>
                </a:lnTo>
                <a:close/>
                <a:moveTo>
                  <a:pt x="967" y="904"/>
                </a:moveTo>
                <a:cubicBezTo>
                  <a:pt x="919" y="904"/>
                  <a:pt x="881" y="943"/>
                  <a:pt x="881" y="990"/>
                </a:cubicBezTo>
                <a:lnTo>
                  <a:pt x="881" y="1796"/>
                </a:lnTo>
                <a:cubicBezTo>
                  <a:pt x="881" y="1844"/>
                  <a:pt x="919" y="1882"/>
                  <a:pt x="967" y="1882"/>
                </a:cubicBezTo>
                <a:lnTo>
                  <a:pt x="1112" y="1882"/>
                </a:lnTo>
                <a:cubicBezTo>
                  <a:pt x="1160" y="1882"/>
                  <a:pt x="1198" y="1844"/>
                  <a:pt x="1198" y="1796"/>
                </a:cubicBezTo>
                <a:lnTo>
                  <a:pt x="1198" y="990"/>
                </a:lnTo>
                <a:cubicBezTo>
                  <a:pt x="1198" y="943"/>
                  <a:pt x="1160" y="904"/>
                  <a:pt x="1112" y="904"/>
                </a:cubicBezTo>
                <a:lnTo>
                  <a:pt x="967" y="904"/>
                </a:lnTo>
                <a:close/>
                <a:moveTo>
                  <a:pt x="354" y="1201"/>
                </a:moveTo>
                <a:cubicBezTo>
                  <a:pt x="354" y="1153"/>
                  <a:pt x="393" y="1115"/>
                  <a:pt x="441" y="1115"/>
                </a:cubicBezTo>
                <a:lnTo>
                  <a:pt x="586" y="1115"/>
                </a:lnTo>
                <a:cubicBezTo>
                  <a:pt x="633" y="1115"/>
                  <a:pt x="672" y="1153"/>
                  <a:pt x="672" y="1201"/>
                </a:cubicBezTo>
                <a:lnTo>
                  <a:pt x="672" y="1796"/>
                </a:lnTo>
                <a:cubicBezTo>
                  <a:pt x="672" y="1844"/>
                  <a:pt x="633" y="1882"/>
                  <a:pt x="586" y="1882"/>
                </a:cubicBezTo>
                <a:lnTo>
                  <a:pt x="441" y="1882"/>
                </a:lnTo>
                <a:cubicBezTo>
                  <a:pt x="393" y="1882"/>
                  <a:pt x="354" y="1844"/>
                  <a:pt x="354" y="1796"/>
                </a:cubicBezTo>
                <a:lnTo>
                  <a:pt x="354" y="1201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69" name="Freeform 5">
            <a:extLst>
              <a:ext uri="{FF2B5EF4-FFF2-40B4-BE49-F238E27FC236}">
                <a16:creationId xmlns:a16="http://schemas.microsoft.com/office/drawing/2014/main" id="{7B4A0BB4-F610-7E47-8A3B-48C14E89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242" y="5969000"/>
            <a:ext cx="846137" cy="760413"/>
          </a:xfrm>
          <a:custGeom>
            <a:avLst/>
            <a:gdLst>
              <a:gd name="T0" fmla="*/ 2147483646 w 2349"/>
              <a:gd name="T1" fmla="*/ 2147483646 h 2111"/>
              <a:gd name="T2" fmla="*/ 2147483646 w 2349"/>
              <a:gd name="T3" fmla="*/ 2147483646 h 2111"/>
              <a:gd name="T4" fmla="*/ 2147483646 w 2349"/>
              <a:gd name="T5" fmla="*/ 2147483646 h 2111"/>
              <a:gd name="T6" fmla="*/ 2147483646 w 2349"/>
              <a:gd name="T7" fmla="*/ 2147483646 h 2111"/>
              <a:gd name="T8" fmla="*/ 2147483646 w 2349"/>
              <a:gd name="T9" fmla="*/ 2147483646 h 2111"/>
              <a:gd name="T10" fmla="*/ 2147483646 w 2349"/>
              <a:gd name="T11" fmla="*/ 2147483646 h 2111"/>
              <a:gd name="T12" fmla="*/ 2147483646 w 2349"/>
              <a:gd name="T13" fmla="*/ 2147483646 h 2111"/>
              <a:gd name="T14" fmla="*/ 2147483646 w 2349"/>
              <a:gd name="T15" fmla="*/ 2147483646 h 2111"/>
              <a:gd name="T16" fmla="*/ 2147483646 w 2349"/>
              <a:gd name="T17" fmla="*/ 2147483646 h 2111"/>
              <a:gd name="T18" fmla="*/ 2147483646 w 2349"/>
              <a:gd name="T19" fmla="*/ 2147483646 h 2111"/>
              <a:gd name="T20" fmla="*/ 2147483646 w 2349"/>
              <a:gd name="T21" fmla="*/ 2147483646 h 2111"/>
              <a:gd name="T22" fmla="*/ 2147483646 w 2349"/>
              <a:gd name="T23" fmla="*/ 2147483646 h 2111"/>
              <a:gd name="T24" fmla="*/ 2147483646 w 2349"/>
              <a:gd name="T25" fmla="*/ 2147483646 h 2111"/>
              <a:gd name="T26" fmla="*/ 2147483646 w 2349"/>
              <a:gd name="T27" fmla="*/ 2147483646 h 2111"/>
              <a:gd name="T28" fmla="*/ 2147483646 w 2349"/>
              <a:gd name="T29" fmla="*/ 2147483646 h 2111"/>
              <a:gd name="T30" fmla="*/ 2147483646 w 2349"/>
              <a:gd name="T31" fmla="*/ 2147483646 h 2111"/>
              <a:gd name="T32" fmla="*/ 0 w 2349"/>
              <a:gd name="T33" fmla="*/ 2147483646 h 2111"/>
              <a:gd name="T34" fmla="*/ 0 w 2349"/>
              <a:gd name="T35" fmla="*/ 2147483646 h 2111"/>
              <a:gd name="T36" fmla="*/ 2147483646 w 2349"/>
              <a:gd name="T37" fmla="*/ 2147483646 h 2111"/>
              <a:gd name="T38" fmla="*/ 2147483646 w 2349"/>
              <a:gd name="T39" fmla="*/ 2147483646 h 2111"/>
              <a:gd name="T40" fmla="*/ 2147483646 w 2349"/>
              <a:gd name="T41" fmla="*/ 2147483646 h 2111"/>
              <a:gd name="T42" fmla="*/ 2147483646 w 2349"/>
              <a:gd name="T43" fmla="*/ 2147483646 h 2111"/>
              <a:gd name="T44" fmla="*/ 2147483646 w 2349"/>
              <a:gd name="T45" fmla="*/ 2147483646 h 2111"/>
              <a:gd name="T46" fmla="*/ 2147483646 w 2349"/>
              <a:gd name="T47" fmla="*/ 2147483646 h 2111"/>
              <a:gd name="T48" fmla="*/ 2147483646 w 2349"/>
              <a:gd name="T49" fmla="*/ 2147483646 h 2111"/>
              <a:gd name="T50" fmla="*/ 2147483646 w 2349"/>
              <a:gd name="T51" fmla="*/ 2147483646 h 2111"/>
              <a:gd name="T52" fmla="*/ 2147483646 w 2349"/>
              <a:gd name="T53" fmla="*/ 2147483646 h 2111"/>
              <a:gd name="T54" fmla="*/ 2147483646 w 2349"/>
              <a:gd name="T55" fmla="*/ 2147483646 h 2111"/>
              <a:gd name="T56" fmla="*/ 2147483646 w 2349"/>
              <a:gd name="T57" fmla="*/ 2147483646 h 2111"/>
              <a:gd name="T58" fmla="*/ 2147483646 w 2349"/>
              <a:gd name="T59" fmla="*/ 2147483646 h 2111"/>
              <a:gd name="T60" fmla="*/ 2147483646 w 2349"/>
              <a:gd name="T61" fmla="*/ 2147483646 h 2111"/>
              <a:gd name="T62" fmla="*/ 2147483646 w 2349"/>
              <a:gd name="T63" fmla="*/ 2147483646 h 2111"/>
              <a:gd name="T64" fmla="*/ 2147483646 w 2349"/>
              <a:gd name="T65" fmla="*/ 2147483646 h 2111"/>
              <a:gd name="T66" fmla="*/ 2147483646 w 2349"/>
              <a:gd name="T67" fmla="*/ 2147483646 h 2111"/>
              <a:gd name="T68" fmla="*/ 2147483646 w 2349"/>
              <a:gd name="T69" fmla="*/ 2147483646 h 2111"/>
              <a:gd name="T70" fmla="*/ 0 w 2349"/>
              <a:gd name="T71" fmla="*/ 2147483646 h 2111"/>
              <a:gd name="T72" fmla="*/ 0 w 2349"/>
              <a:gd name="T73" fmla="*/ 2147483646 h 2111"/>
              <a:gd name="T74" fmla="*/ 2147483646 w 2349"/>
              <a:gd name="T75" fmla="*/ 2147483646 h 2111"/>
              <a:gd name="T76" fmla="*/ 2147483646 w 2349"/>
              <a:gd name="T77" fmla="*/ 2147483646 h 2111"/>
              <a:gd name="T78" fmla="*/ 2147483646 w 2349"/>
              <a:gd name="T79" fmla="*/ 2147483646 h 2111"/>
              <a:gd name="T80" fmla="*/ 2147483646 w 2349"/>
              <a:gd name="T81" fmla="*/ 2147483646 h 2111"/>
              <a:gd name="T82" fmla="*/ 2147483646 w 2349"/>
              <a:gd name="T83" fmla="*/ 2147483646 h 2111"/>
              <a:gd name="T84" fmla="*/ 2147483646 w 2349"/>
              <a:gd name="T85" fmla="*/ 2147483646 h 2111"/>
              <a:gd name="T86" fmla="*/ 2147483646 w 2349"/>
              <a:gd name="T87" fmla="*/ 2147483646 h 2111"/>
              <a:gd name="T88" fmla="*/ 2147483646 w 2349"/>
              <a:gd name="T89" fmla="*/ 0 h 2111"/>
              <a:gd name="T90" fmla="*/ 2147483646 w 2349"/>
              <a:gd name="T91" fmla="*/ 0 h 2111"/>
              <a:gd name="T92" fmla="*/ 2147483646 w 2349"/>
              <a:gd name="T93" fmla="*/ 2147483646 h 2111"/>
              <a:gd name="T94" fmla="*/ 2147483646 w 2349"/>
              <a:gd name="T95" fmla="*/ 2147483646 h 211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49" h="2111">
                <a:moveTo>
                  <a:pt x="1064" y="1060"/>
                </a:moveTo>
                <a:cubicBezTo>
                  <a:pt x="1043" y="1060"/>
                  <a:pt x="1026" y="1080"/>
                  <a:pt x="1026" y="1105"/>
                </a:cubicBezTo>
                <a:lnTo>
                  <a:pt x="1026" y="1346"/>
                </a:lnTo>
                <a:cubicBezTo>
                  <a:pt x="1026" y="1370"/>
                  <a:pt x="1043" y="1390"/>
                  <a:pt x="1064" y="1390"/>
                </a:cubicBezTo>
                <a:lnTo>
                  <a:pt x="1283" y="1390"/>
                </a:lnTo>
                <a:cubicBezTo>
                  <a:pt x="1305" y="1390"/>
                  <a:pt x="1322" y="1370"/>
                  <a:pt x="1322" y="1346"/>
                </a:cubicBezTo>
                <a:lnTo>
                  <a:pt x="1322" y="1105"/>
                </a:lnTo>
                <a:cubicBezTo>
                  <a:pt x="1322" y="1080"/>
                  <a:pt x="1305" y="1060"/>
                  <a:pt x="1283" y="1060"/>
                </a:cubicBezTo>
                <a:lnTo>
                  <a:pt x="1064" y="1060"/>
                </a:lnTo>
                <a:close/>
                <a:moveTo>
                  <a:pt x="1401" y="1271"/>
                </a:moveTo>
                <a:lnTo>
                  <a:pt x="1401" y="1356"/>
                </a:lnTo>
                <a:cubicBezTo>
                  <a:pt x="1401" y="1420"/>
                  <a:pt x="1350" y="1472"/>
                  <a:pt x="1289" y="1472"/>
                </a:cubicBezTo>
                <a:lnTo>
                  <a:pt x="1059" y="1472"/>
                </a:lnTo>
                <a:cubicBezTo>
                  <a:pt x="997" y="1472"/>
                  <a:pt x="947" y="1420"/>
                  <a:pt x="947" y="1356"/>
                </a:cubicBezTo>
                <a:lnTo>
                  <a:pt x="947" y="1271"/>
                </a:lnTo>
                <a:lnTo>
                  <a:pt x="355" y="1271"/>
                </a:lnTo>
                <a:cubicBezTo>
                  <a:pt x="208" y="1271"/>
                  <a:pt x="78" y="1190"/>
                  <a:pt x="0" y="1066"/>
                </a:cubicBezTo>
                <a:lnTo>
                  <a:pt x="0" y="1797"/>
                </a:lnTo>
                <a:cubicBezTo>
                  <a:pt x="0" y="1970"/>
                  <a:pt x="122" y="2110"/>
                  <a:pt x="273" y="2110"/>
                </a:cubicBezTo>
                <a:lnTo>
                  <a:pt x="2075" y="2110"/>
                </a:lnTo>
                <a:cubicBezTo>
                  <a:pt x="2226" y="2110"/>
                  <a:pt x="2348" y="1970"/>
                  <a:pt x="2348" y="1797"/>
                </a:cubicBezTo>
                <a:lnTo>
                  <a:pt x="2348" y="1066"/>
                </a:lnTo>
                <a:cubicBezTo>
                  <a:pt x="2270" y="1190"/>
                  <a:pt x="2140" y="1271"/>
                  <a:pt x="1993" y="1271"/>
                </a:cubicBezTo>
                <a:lnTo>
                  <a:pt x="1401" y="1271"/>
                </a:lnTo>
                <a:close/>
                <a:moveTo>
                  <a:pt x="947" y="1174"/>
                </a:moveTo>
                <a:lnTo>
                  <a:pt x="947" y="1089"/>
                </a:lnTo>
                <a:cubicBezTo>
                  <a:pt x="947" y="1025"/>
                  <a:pt x="997" y="973"/>
                  <a:pt x="1059" y="973"/>
                </a:cubicBezTo>
                <a:lnTo>
                  <a:pt x="1289" y="973"/>
                </a:lnTo>
                <a:cubicBezTo>
                  <a:pt x="1350" y="973"/>
                  <a:pt x="1401" y="1025"/>
                  <a:pt x="1401" y="1089"/>
                </a:cubicBezTo>
                <a:lnTo>
                  <a:pt x="1401" y="1174"/>
                </a:lnTo>
                <a:lnTo>
                  <a:pt x="1993" y="1174"/>
                </a:lnTo>
                <a:cubicBezTo>
                  <a:pt x="2171" y="1174"/>
                  <a:pt x="2319" y="1029"/>
                  <a:pt x="2348" y="840"/>
                </a:cubicBezTo>
                <a:lnTo>
                  <a:pt x="2348" y="655"/>
                </a:lnTo>
                <a:cubicBezTo>
                  <a:pt x="2348" y="482"/>
                  <a:pt x="2226" y="342"/>
                  <a:pt x="2075" y="342"/>
                </a:cubicBezTo>
                <a:lnTo>
                  <a:pt x="273" y="342"/>
                </a:lnTo>
                <a:cubicBezTo>
                  <a:pt x="122" y="342"/>
                  <a:pt x="0" y="482"/>
                  <a:pt x="0" y="655"/>
                </a:cubicBezTo>
                <a:lnTo>
                  <a:pt x="0" y="840"/>
                </a:lnTo>
                <a:cubicBezTo>
                  <a:pt x="29" y="1029"/>
                  <a:pt x="177" y="1174"/>
                  <a:pt x="355" y="1174"/>
                </a:cubicBezTo>
                <a:lnTo>
                  <a:pt x="947" y="1174"/>
                </a:lnTo>
                <a:close/>
                <a:moveTo>
                  <a:pt x="1457" y="283"/>
                </a:moveTo>
                <a:cubicBezTo>
                  <a:pt x="1447" y="197"/>
                  <a:pt x="1383" y="132"/>
                  <a:pt x="1306" y="132"/>
                </a:cubicBezTo>
                <a:lnTo>
                  <a:pt x="1042" y="132"/>
                </a:lnTo>
                <a:cubicBezTo>
                  <a:pt x="965" y="132"/>
                  <a:pt x="901" y="197"/>
                  <a:pt x="891" y="283"/>
                </a:cubicBezTo>
                <a:lnTo>
                  <a:pt x="751" y="283"/>
                </a:lnTo>
                <a:cubicBezTo>
                  <a:pt x="757" y="126"/>
                  <a:pt x="869" y="0"/>
                  <a:pt x="1007" y="0"/>
                </a:cubicBezTo>
                <a:lnTo>
                  <a:pt x="1341" y="0"/>
                </a:lnTo>
                <a:cubicBezTo>
                  <a:pt x="1479" y="0"/>
                  <a:pt x="1591" y="126"/>
                  <a:pt x="1597" y="283"/>
                </a:cubicBezTo>
                <a:lnTo>
                  <a:pt x="1457" y="283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70" name="Freeform 6">
            <a:extLst>
              <a:ext uri="{FF2B5EF4-FFF2-40B4-BE49-F238E27FC236}">
                <a16:creationId xmlns:a16="http://schemas.microsoft.com/office/drawing/2014/main" id="{409313C4-D185-764D-898D-C6C7B278F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7054" y="5988050"/>
            <a:ext cx="804862" cy="804863"/>
          </a:xfrm>
          <a:custGeom>
            <a:avLst/>
            <a:gdLst>
              <a:gd name="T0" fmla="*/ 2147483646 w 2235"/>
              <a:gd name="T1" fmla="*/ 2147483646 h 2235"/>
              <a:gd name="T2" fmla="*/ 2147483646 w 2235"/>
              <a:gd name="T3" fmla="*/ 2147483646 h 2235"/>
              <a:gd name="T4" fmla="*/ 2147483646 w 2235"/>
              <a:gd name="T5" fmla="*/ 2147483646 h 2235"/>
              <a:gd name="T6" fmla="*/ 2147483646 w 2235"/>
              <a:gd name="T7" fmla="*/ 2147483646 h 2235"/>
              <a:gd name="T8" fmla="*/ 2147483646 w 2235"/>
              <a:gd name="T9" fmla="*/ 2147483646 h 2235"/>
              <a:gd name="T10" fmla="*/ 2147483646 w 2235"/>
              <a:gd name="T11" fmla="*/ 2147483646 h 2235"/>
              <a:gd name="T12" fmla="*/ 2147483646 w 2235"/>
              <a:gd name="T13" fmla="*/ 2147483646 h 2235"/>
              <a:gd name="T14" fmla="*/ 2147483646 w 2235"/>
              <a:gd name="T15" fmla="*/ 2147483646 h 2235"/>
              <a:gd name="T16" fmla="*/ 2147483646 w 2235"/>
              <a:gd name="T17" fmla="*/ 2147483646 h 2235"/>
              <a:gd name="T18" fmla="*/ 2147483646 w 2235"/>
              <a:gd name="T19" fmla="*/ 2147483646 h 2235"/>
              <a:gd name="T20" fmla="*/ 2147483646 w 2235"/>
              <a:gd name="T21" fmla="*/ 2147483646 h 2235"/>
              <a:gd name="T22" fmla="*/ 2147483646 w 2235"/>
              <a:gd name="T23" fmla="*/ 2147483646 h 2235"/>
              <a:gd name="T24" fmla="*/ 2147483646 w 2235"/>
              <a:gd name="T25" fmla="*/ 2147483646 h 2235"/>
              <a:gd name="T26" fmla="*/ 2147483646 w 2235"/>
              <a:gd name="T27" fmla="*/ 1868108630 h 2235"/>
              <a:gd name="T28" fmla="*/ 2147483646 w 2235"/>
              <a:gd name="T29" fmla="*/ 0 h 2235"/>
              <a:gd name="T30" fmla="*/ 2147483646 w 2235"/>
              <a:gd name="T31" fmla="*/ 0 h 2235"/>
              <a:gd name="T32" fmla="*/ 2147483646 w 2235"/>
              <a:gd name="T33" fmla="*/ 1868108630 h 2235"/>
              <a:gd name="T34" fmla="*/ 2147483646 w 2235"/>
              <a:gd name="T35" fmla="*/ 2147483646 h 2235"/>
              <a:gd name="T36" fmla="*/ 2147483646 w 2235"/>
              <a:gd name="T37" fmla="*/ 2147483646 h 2235"/>
              <a:gd name="T38" fmla="*/ 2147483646 w 2235"/>
              <a:gd name="T39" fmla="*/ 2147483646 h 2235"/>
              <a:gd name="T40" fmla="*/ 2147483646 w 2235"/>
              <a:gd name="T41" fmla="*/ 2147483646 h 2235"/>
              <a:gd name="T42" fmla="*/ 2147483646 w 2235"/>
              <a:gd name="T43" fmla="*/ 2147483646 h 2235"/>
              <a:gd name="T44" fmla="*/ 2147483646 w 2235"/>
              <a:gd name="T45" fmla="*/ 2147483646 h 2235"/>
              <a:gd name="T46" fmla="*/ 2147483646 w 2235"/>
              <a:gd name="T47" fmla="*/ 2147483646 h 2235"/>
              <a:gd name="T48" fmla="*/ 2147483646 w 2235"/>
              <a:gd name="T49" fmla="*/ 2147483646 h 2235"/>
              <a:gd name="T50" fmla="*/ 1868104148 w 2235"/>
              <a:gd name="T51" fmla="*/ 2147483646 h 2235"/>
              <a:gd name="T52" fmla="*/ 0 w 2235"/>
              <a:gd name="T53" fmla="*/ 2147483646 h 2235"/>
              <a:gd name="T54" fmla="*/ 0 w 2235"/>
              <a:gd name="T55" fmla="*/ 2147483646 h 2235"/>
              <a:gd name="T56" fmla="*/ 1868104148 w 2235"/>
              <a:gd name="T57" fmla="*/ 2147483646 h 2235"/>
              <a:gd name="T58" fmla="*/ 2147483646 w 2235"/>
              <a:gd name="T59" fmla="*/ 2147483646 h 2235"/>
              <a:gd name="T60" fmla="*/ 2147483646 w 2235"/>
              <a:gd name="T61" fmla="*/ 2147483646 h 2235"/>
              <a:gd name="T62" fmla="*/ 2147483646 w 2235"/>
              <a:gd name="T63" fmla="*/ 2147483646 h 2235"/>
              <a:gd name="T64" fmla="*/ 2147483646 w 2235"/>
              <a:gd name="T65" fmla="*/ 2147483646 h 2235"/>
              <a:gd name="T66" fmla="*/ 2147483646 w 2235"/>
              <a:gd name="T67" fmla="*/ 2147483646 h 2235"/>
              <a:gd name="T68" fmla="*/ 2147483646 w 2235"/>
              <a:gd name="T69" fmla="*/ 2147483646 h 2235"/>
              <a:gd name="T70" fmla="*/ 2147483646 w 2235"/>
              <a:gd name="T71" fmla="*/ 2147483646 h 2235"/>
              <a:gd name="T72" fmla="*/ 2147483646 w 2235"/>
              <a:gd name="T73" fmla="*/ 2147483646 h 2235"/>
              <a:gd name="T74" fmla="*/ 2147483646 w 2235"/>
              <a:gd name="T75" fmla="*/ 2147483646 h 2235"/>
              <a:gd name="T76" fmla="*/ 2147483646 w 2235"/>
              <a:gd name="T77" fmla="*/ 2147483646 h 2235"/>
              <a:gd name="T78" fmla="*/ 2147483646 w 2235"/>
              <a:gd name="T79" fmla="*/ 2147483646 h 2235"/>
              <a:gd name="T80" fmla="*/ 2147483646 w 2235"/>
              <a:gd name="T81" fmla="*/ 2147483646 h 2235"/>
              <a:gd name="T82" fmla="*/ 2147483646 w 2235"/>
              <a:gd name="T83" fmla="*/ 2147483646 h 2235"/>
              <a:gd name="T84" fmla="*/ 2147483646 w 2235"/>
              <a:gd name="T85" fmla="*/ 2147483646 h 2235"/>
              <a:gd name="T86" fmla="*/ 2147483646 w 2235"/>
              <a:gd name="T87" fmla="*/ 2147483646 h 2235"/>
              <a:gd name="T88" fmla="*/ 2147483646 w 2235"/>
              <a:gd name="T89" fmla="*/ 2147483646 h 2235"/>
              <a:gd name="T90" fmla="*/ 2147483646 w 2235"/>
              <a:gd name="T91" fmla="*/ 2147483646 h 2235"/>
              <a:gd name="T92" fmla="*/ 2147483646 w 2235"/>
              <a:gd name="T93" fmla="*/ 2147483646 h 2235"/>
              <a:gd name="T94" fmla="*/ 2147483646 w 2235"/>
              <a:gd name="T95" fmla="*/ 2147483646 h 2235"/>
              <a:gd name="T96" fmla="*/ 2147483646 w 2235"/>
              <a:gd name="T97" fmla="*/ 2147483646 h 2235"/>
              <a:gd name="T98" fmla="*/ 2147483646 w 2235"/>
              <a:gd name="T99" fmla="*/ 2147483646 h 2235"/>
              <a:gd name="T100" fmla="*/ 2147483646 w 2235"/>
              <a:gd name="T101" fmla="*/ 2147483646 h 2235"/>
              <a:gd name="T102" fmla="*/ 2147483646 w 2235"/>
              <a:gd name="T103" fmla="*/ 2147483646 h 2235"/>
              <a:gd name="T104" fmla="*/ 2147483646 w 2235"/>
              <a:gd name="T105" fmla="*/ 2147483646 h 2235"/>
              <a:gd name="T106" fmla="*/ 2147483646 w 2235"/>
              <a:gd name="T107" fmla="*/ 2147483646 h 22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35" h="2235">
                <a:moveTo>
                  <a:pt x="705" y="1117"/>
                </a:moveTo>
                <a:cubicBezTo>
                  <a:pt x="705" y="889"/>
                  <a:pt x="889" y="705"/>
                  <a:pt x="1117" y="705"/>
                </a:cubicBezTo>
                <a:cubicBezTo>
                  <a:pt x="1344" y="705"/>
                  <a:pt x="1529" y="889"/>
                  <a:pt x="1529" y="1117"/>
                </a:cubicBezTo>
                <a:cubicBezTo>
                  <a:pt x="1529" y="1344"/>
                  <a:pt x="1344" y="1529"/>
                  <a:pt x="1117" y="1529"/>
                </a:cubicBezTo>
                <a:cubicBezTo>
                  <a:pt x="889" y="1529"/>
                  <a:pt x="705" y="1344"/>
                  <a:pt x="705" y="1117"/>
                </a:cubicBezTo>
                <a:close/>
                <a:moveTo>
                  <a:pt x="1915" y="912"/>
                </a:moveTo>
                <a:cubicBezTo>
                  <a:pt x="1896" y="836"/>
                  <a:pt x="1865" y="763"/>
                  <a:pt x="1826" y="697"/>
                </a:cubicBezTo>
                <a:lnTo>
                  <a:pt x="1993" y="469"/>
                </a:lnTo>
                <a:cubicBezTo>
                  <a:pt x="2006" y="451"/>
                  <a:pt x="2004" y="424"/>
                  <a:pt x="1988" y="408"/>
                </a:cubicBezTo>
                <a:lnTo>
                  <a:pt x="1826" y="246"/>
                </a:lnTo>
                <a:cubicBezTo>
                  <a:pt x="1810" y="230"/>
                  <a:pt x="1782" y="228"/>
                  <a:pt x="1764" y="241"/>
                </a:cubicBezTo>
                <a:lnTo>
                  <a:pt x="1536" y="408"/>
                </a:lnTo>
                <a:cubicBezTo>
                  <a:pt x="1470" y="368"/>
                  <a:pt x="1398" y="338"/>
                  <a:pt x="1322" y="319"/>
                </a:cubicBezTo>
                <a:lnTo>
                  <a:pt x="1279" y="40"/>
                </a:lnTo>
                <a:cubicBezTo>
                  <a:pt x="1275" y="18"/>
                  <a:pt x="1254" y="0"/>
                  <a:pt x="1231" y="0"/>
                </a:cubicBezTo>
                <a:lnTo>
                  <a:pt x="1003" y="0"/>
                </a:lnTo>
                <a:cubicBezTo>
                  <a:pt x="980" y="0"/>
                  <a:pt x="959" y="18"/>
                  <a:pt x="955" y="40"/>
                </a:cubicBezTo>
                <a:lnTo>
                  <a:pt x="912" y="319"/>
                </a:lnTo>
                <a:cubicBezTo>
                  <a:pt x="836" y="338"/>
                  <a:pt x="764" y="368"/>
                  <a:pt x="697" y="408"/>
                </a:cubicBezTo>
                <a:lnTo>
                  <a:pt x="470" y="241"/>
                </a:lnTo>
                <a:cubicBezTo>
                  <a:pt x="452" y="228"/>
                  <a:pt x="424" y="230"/>
                  <a:pt x="408" y="246"/>
                </a:cubicBezTo>
                <a:lnTo>
                  <a:pt x="246" y="408"/>
                </a:lnTo>
                <a:cubicBezTo>
                  <a:pt x="230" y="424"/>
                  <a:pt x="228" y="451"/>
                  <a:pt x="241" y="469"/>
                </a:cubicBezTo>
                <a:lnTo>
                  <a:pt x="408" y="697"/>
                </a:lnTo>
                <a:cubicBezTo>
                  <a:pt x="368" y="763"/>
                  <a:pt x="338" y="836"/>
                  <a:pt x="319" y="912"/>
                </a:cubicBezTo>
                <a:lnTo>
                  <a:pt x="40" y="955"/>
                </a:lnTo>
                <a:cubicBezTo>
                  <a:pt x="18" y="959"/>
                  <a:pt x="0" y="980"/>
                  <a:pt x="0" y="1002"/>
                </a:cubicBezTo>
                <a:lnTo>
                  <a:pt x="0" y="1231"/>
                </a:lnTo>
                <a:cubicBezTo>
                  <a:pt x="0" y="1254"/>
                  <a:pt x="18" y="1275"/>
                  <a:pt x="40" y="1278"/>
                </a:cubicBezTo>
                <a:lnTo>
                  <a:pt x="319" y="1322"/>
                </a:lnTo>
                <a:cubicBezTo>
                  <a:pt x="338" y="1398"/>
                  <a:pt x="368" y="1470"/>
                  <a:pt x="408" y="1536"/>
                </a:cubicBezTo>
                <a:lnTo>
                  <a:pt x="241" y="1764"/>
                </a:lnTo>
                <a:cubicBezTo>
                  <a:pt x="228" y="1782"/>
                  <a:pt x="230" y="1810"/>
                  <a:pt x="246" y="1826"/>
                </a:cubicBezTo>
                <a:lnTo>
                  <a:pt x="408" y="1988"/>
                </a:lnTo>
                <a:cubicBezTo>
                  <a:pt x="424" y="2004"/>
                  <a:pt x="452" y="2006"/>
                  <a:pt x="470" y="1993"/>
                </a:cubicBezTo>
                <a:lnTo>
                  <a:pt x="697" y="1826"/>
                </a:lnTo>
                <a:cubicBezTo>
                  <a:pt x="764" y="1865"/>
                  <a:pt x="836" y="1895"/>
                  <a:pt x="912" y="1915"/>
                </a:cubicBezTo>
                <a:lnTo>
                  <a:pt x="955" y="2194"/>
                </a:lnTo>
                <a:cubicBezTo>
                  <a:pt x="959" y="2216"/>
                  <a:pt x="980" y="2234"/>
                  <a:pt x="1003" y="2234"/>
                </a:cubicBezTo>
                <a:lnTo>
                  <a:pt x="1231" y="2234"/>
                </a:lnTo>
                <a:cubicBezTo>
                  <a:pt x="1254" y="2234"/>
                  <a:pt x="1275" y="2216"/>
                  <a:pt x="1279" y="2194"/>
                </a:cubicBezTo>
                <a:lnTo>
                  <a:pt x="1322" y="1915"/>
                </a:lnTo>
                <a:cubicBezTo>
                  <a:pt x="1398" y="1895"/>
                  <a:pt x="1470" y="1865"/>
                  <a:pt x="1536" y="1826"/>
                </a:cubicBezTo>
                <a:lnTo>
                  <a:pt x="1764" y="1993"/>
                </a:lnTo>
                <a:cubicBezTo>
                  <a:pt x="1782" y="2006"/>
                  <a:pt x="1810" y="2004"/>
                  <a:pt x="1826" y="1988"/>
                </a:cubicBezTo>
                <a:lnTo>
                  <a:pt x="1988" y="1826"/>
                </a:lnTo>
                <a:cubicBezTo>
                  <a:pt x="2004" y="1810"/>
                  <a:pt x="2006" y="1782"/>
                  <a:pt x="1993" y="1764"/>
                </a:cubicBezTo>
                <a:lnTo>
                  <a:pt x="1826" y="1536"/>
                </a:lnTo>
                <a:cubicBezTo>
                  <a:pt x="1865" y="1470"/>
                  <a:pt x="1896" y="1398"/>
                  <a:pt x="1915" y="1322"/>
                </a:cubicBezTo>
                <a:lnTo>
                  <a:pt x="2194" y="1278"/>
                </a:lnTo>
                <a:cubicBezTo>
                  <a:pt x="2216" y="1275"/>
                  <a:pt x="2234" y="1254"/>
                  <a:pt x="2234" y="1231"/>
                </a:cubicBezTo>
                <a:lnTo>
                  <a:pt x="2234" y="1002"/>
                </a:lnTo>
                <a:cubicBezTo>
                  <a:pt x="2234" y="980"/>
                  <a:pt x="2216" y="959"/>
                  <a:pt x="2194" y="955"/>
                </a:cubicBezTo>
                <a:lnTo>
                  <a:pt x="1915" y="912"/>
                </a:lnTo>
                <a:close/>
              </a:path>
            </a:pathLst>
          </a:custGeom>
          <a:solidFill>
            <a:srgbClr val="C500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71" name="Freeform 7">
            <a:extLst>
              <a:ext uri="{FF2B5EF4-FFF2-40B4-BE49-F238E27FC236}">
                <a16:creationId xmlns:a16="http://schemas.microsoft.com/office/drawing/2014/main" id="{3806DC41-E97B-6F46-BC77-37B68522F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7627" y="5916613"/>
            <a:ext cx="608012" cy="887412"/>
          </a:xfrm>
          <a:custGeom>
            <a:avLst/>
            <a:gdLst>
              <a:gd name="T0" fmla="*/ 2147483646 w 1691"/>
              <a:gd name="T1" fmla="*/ 2147483646 h 2467"/>
              <a:gd name="T2" fmla="*/ 2147483646 w 1691"/>
              <a:gd name="T3" fmla="*/ 2147483646 h 2467"/>
              <a:gd name="T4" fmla="*/ 2147483646 w 1691"/>
              <a:gd name="T5" fmla="*/ 2147483646 h 2467"/>
              <a:gd name="T6" fmla="*/ 2147483646 w 1691"/>
              <a:gd name="T7" fmla="*/ 2147483646 h 2467"/>
              <a:gd name="T8" fmla="*/ 2147483646 w 1691"/>
              <a:gd name="T9" fmla="*/ 2147483646 h 2467"/>
              <a:gd name="T10" fmla="*/ 2147483646 w 1691"/>
              <a:gd name="T11" fmla="*/ 2147483646 h 2467"/>
              <a:gd name="T12" fmla="*/ 2147483646 w 1691"/>
              <a:gd name="T13" fmla="*/ 2147483646 h 2467"/>
              <a:gd name="T14" fmla="*/ 2147483646 w 1691"/>
              <a:gd name="T15" fmla="*/ 2147483646 h 2467"/>
              <a:gd name="T16" fmla="*/ 2147483646 w 1691"/>
              <a:gd name="T17" fmla="*/ 2147483646 h 2467"/>
              <a:gd name="T18" fmla="*/ 2147483646 w 1691"/>
              <a:gd name="T19" fmla="*/ 0 h 2467"/>
              <a:gd name="T20" fmla="*/ 2147483646 w 1691"/>
              <a:gd name="T21" fmla="*/ 0 h 2467"/>
              <a:gd name="T22" fmla="*/ 2147483646 w 1691"/>
              <a:gd name="T23" fmla="*/ 2147483646 h 2467"/>
              <a:gd name="T24" fmla="*/ 2147483646 w 1691"/>
              <a:gd name="T25" fmla="*/ 2147483646 h 2467"/>
              <a:gd name="T26" fmla="*/ 0 w 1691"/>
              <a:gd name="T27" fmla="*/ 2147483646 h 2467"/>
              <a:gd name="T28" fmla="*/ 2147483646 w 1691"/>
              <a:gd name="T29" fmla="*/ 2147483646 h 2467"/>
              <a:gd name="T30" fmla="*/ 2147483646 w 1691"/>
              <a:gd name="T31" fmla="*/ 2147483646 h 2467"/>
              <a:gd name="T32" fmla="*/ 2147483646 w 1691"/>
              <a:gd name="T33" fmla="*/ 2147483646 h 2467"/>
              <a:gd name="T34" fmla="*/ 2147483646 w 1691"/>
              <a:gd name="T35" fmla="*/ 2147483646 h 2467"/>
              <a:gd name="T36" fmla="*/ 2147483646 w 1691"/>
              <a:gd name="T37" fmla="*/ 2147483646 h 2467"/>
              <a:gd name="T38" fmla="*/ 2147483646 w 1691"/>
              <a:gd name="T39" fmla="*/ 2147483646 h 2467"/>
              <a:gd name="T40" fmla="*/ 2147483646 w 1691"/>
              <a:gd name="T41" fmla="*/ 2147483646 h 2467"/>
              <a:gd name="T42" fmla="*/ 2147483646 w 1691"/>
              <a:gd name="T43" fmla="*/ 2147483646 h 2467"/>
              <a:gd name="T44" fmla="*/ 2147483646 w 1691"/>
              <a:gd name="T45" fmla="*/ 2147483646 h 2467"/>
              <a:gd name="T46" fmla="*/ 2147483646 w 1691"/>
              <a:gd name="T47" fmla="*/ 2147483646 h 2467"/>
              <a:gd name="T48" fmla="*/ 2147483646 w 1691"/>
              <a:gd name="T49" fmla="*/ 2147483646 h 2467"/>
              <a:gd name="T50" fmla="*/ 2147483646 w 1691"/>
              <a:gd name="T51" fmla="*/ 2147483646 h 2467"/>
              <a:gd name="T52" fmla="*/ 2147483646 w 1691"/>
              <a:gd name="T53" fmla="*/ 2147483646 h 2467"/>
              <a:gd name="T54" fmla="*/ 2147483646 w 1691"/>
              <a:gd name="T55" fmla="*/ 2147483646 h 2467"/>
              <a:gd name="T56" fmla="*/ 2147483646 w 1691"/>
              <a:gd name="T57" fmla="*/ 2147483646 h 24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1" h="2467">
                <a:moveTo>
                  <a:pt x="1100" y="1086"/>
                </a:moveTo>
                <a:cubicBezTo>
                  <a:pt x="1056" y="1076"/>
                  <a:pt x="837" y="1020"/>
                  <a:pt x="795" y="1009"/>
                </a:cubicBezTo>
                <a:cubicBezTo>
                  <a:pt x="490" y="932"/>
                  <a:pt x="404" y="883"/>
                  <a:pt x="404" y="804"/>
                </a:cubicBezTo>
                <a:cubicBezTo>
                  <a:pt x="404" y="715"/>
                  <a:pt x="515" y="617"/>
                  <a:pt x="823" y="617"/>
                </a:cubicBezTo>
                <a:cubicBezTo>
                  <a:pt x="1042" y="617"/>
                  <a:pt x="1262" y="781"/>
                  <a:pt x="1262" y="781"/>
                </a:cubicBezTo>
                <a:cubicBezTo>
                  <a:pt x="1348" y="838"/>
                  <a:pt x="1400" y="835"/>
                  <a:pt x="1472" y="766"/>
                </a:cubicBezTo>
                <a:cubicBezTo>
                  <a:pt x="1472" y="766"/>
                  <a:pt x="1565" y="688"/>
                  <a:pt x="1565" y="614"/>
                </a:cubicBezTo>
                <a:cubicBezTo>
                  <a:pt x="1565" y="502"/>
                  <a:pt x="1301" y="342"/>
                  <a:pt x="1021" y="286"/>
                </a:cubicBezTo>
                <a:lnTo>
                  <a:pt x="1021" y="90"/>
                </a:lnTo>
                <a:cubicBezTo>
                  <a:pt x="1021" y="40"/>
                  <a:pt x="971" y="0"/>
                  <a:pt x="909" y="0"/>
                </a:cubicBezTo>
                <a:lnTo>
                  <a:pt x="781" y="0"/>
                </a:lnTo>
                <a:cubicBezTo>
                  <a:pt x="720" y="0"/>
                  <a:pt x="670" y="40"/>
                  <a:pt x="670" y="90"/>
                </a:cubicBezTo>
                <a:lnTo>
                  <a:pt x="670" y="273"/>
                </a:lnTo>
                <a:cubicBezTo>
                  <a:pt x="231" y="317"/>
                  <a:pt x="0" y="543"/>
                  <a:pt x="0" y="813"/>
                </a:cubicBezTo>
                <a:cubicBezTo>
                  <a:pt x="0" y="1132"/>
                  <a:pt x="301" y="1258"/>
                  <a:pt x="637" y="1344"/>
                </a:cubicBezTo>
                <a:cubicBezTo>
                  <a:pt x="681" y="1356"/>
                  <a:pt x="944" y="1421"/>
                  <a:pt x="986" y="1431"/>
                </a:cubicBezTo>
                <a:cubicBezTo>
                  <a:pt x="1233" y="1491"/>
                  <a:pt x="1287" y="1584"/>
                  <a:pt x="1287" y="1645"/>
                </a:cubicBezTo>
                <a:cubicBezTo>
                  <a:pt x="1287" y="1750"/>
                  <a:pt x="1175" y="1848"/>
                  <a:pt x="865" y="1848"/>
                </a:cubicBezTo>
                <a:cubicBezTo>
                  <a:pt x="646" y="1848"/>
                  <a:pt x="347" y="1664"/>
                  <a:pt x="347" y="1664"/>
                </a:cubicBezTo>
                <a:cubicBezTo>
                  <a:pt x="266" y="1612"/>
                  <a:pt x="188" y="1625"/>
                  <a:pt x="119" y="1706"/>
                </a:cubicBezTo>
                <a:cubicBezTo>
                  <a:pt x="119" y="1706"/>
                  <a:pt x="64" y="1773"/>
                  <a:pt x="64" y="1850"/>
                </a:cubicBezTo>
                <a:cubicBezTo>
                  <a:pt x="64" y="1967"/>
                  <a:pt x="375" y="2122"/>
                  <a:pt x="670" y="2180"/>
                </a:cubicBezTo>
                <a:lnTo>
                  <a:pt x="670" y="2376"/>
                </a:lnTo>
                <a:cubicBezTo>
                  <a:pt x="670" y="2426"/>
                  <a:pt x="720" y="2466"/>
                  <a:pt x="781" y="2466"/>
                </a:cubicBezTo>
                <a:lnTo>
                  <a:pt x="909" y="2466"/>
                </a:lnTo>
                <a:cubicBezTo>
                  <a:pt x="971" y="2466"/>
                  <a:pt x="1021" y="2426"/>
                  <a:pt x="1021" y="2376"/>
                </a:cubicBezTo>
                <a:lnTo>
                  <a:pt x="1021" y="2191"/>
                </a:lnTo>
                <a:cubicBezTo>
                  <a:pt x="1484" y="2144"/>
                  <a:pt x="1690" y="1899"/>
                  <a:pt x="1690" y="1638"/>
                </a:cubicBezTo>
                <a:cubicBezTo>
                  <a:pt x="1690" y="1386"/>
                  <a:pt x="1494" y="1181"/>
                  <a:pt x="1100" y="1086"/>
                </a:cubicBez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2474" name="Прямоугольник 12">
            <a:extLst>
              <a:ext uri="{FF2B5EF4-FFF2-40B4-BE49-F238E27FC236}">
                <a16:creationId xmlns:a16="http://schemas.microsoft.com/office/drawing/2014/main" id="{D66CCCDD-9586-AE46-8C3A-637E77B64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79" y="3590925"/>
            <a:ext cx="1211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75" name="Прямоугольник 13">
            <a:extLst>
              <a:ext uri="{FF2B5EF4-FFF2-40B4-BE49-F238E27FC236}">
                <a16:creationId xmlns:a16="http://schemas.microsoft.com/office/drawing/2014/main" id="{6F861257-793A-A94F-8749-97537292A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1517" y="4065618"/>
            <a:ext cx="2033587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82E8020-4D6C-2E49-96C7-6AB2BCE653E6}"/>
              </a:ext>
            </a:extLst>
          </p:cNvPr>
          <p:cNvGrpSpPr/>
          <p:nvPr/>
        </p:nvGrpSpPr>
        <p:grpSpPr>
          <a:xfrm>
            <a:off x="1632679" y="1836738"/>
            <a:ext cx="1211263" cy="1154112"/>
            <a:chOff x="1632679" y="1836738"/>
            <a:chExt cx="1211263" cy="1154112"/>
          </a:xfrm>
        </p:grpSpPr>
        <p:sp>
          <p:nvSpPr>
            <p:cNvPr id="62472" name="Прямоугольник 10">
              <a:extLst>
                <a:ext uri="{FF2B5EF4-FFF2-40B4-BE49-F238E27FC236}">
                  <a16:creationId xmlns:a16="http://schemas.microsoft.com/office/drawing/2014/main" id="{D7272055-2C57-3647-9DA3-045E3185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679" y="1836738"/>
              <a:ext cx="1211263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73" name="Прямоугольник 11">
              <a:extLst>
                <a:ext uri="{FF2B5EF4-FFF2-40B4-BE49-F238E27FC236}">
                  <a16:creationId xmlns:a16="http://schemas.microsoft.com/office/drawing/2014/main" id="{8C318CEE-5E51-6744-9268-42F2A99EC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554" y="2066925"/>
              <a:ext cx="925513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01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B4788C59-38E9-A246-8634-D9D735680A10}"/>
              </a:ext>
            </a:extLst>
          </p:cNvPr>
          <p:cNvGrpSpPr/>
          <p:nvPr/>
        </p:nvGrpSpPr>
        <p:grpSpPr>
          <a:xfrm>
            <a:off x="3761691" y="1836738"/>
            <a:ext cx="1211263" cy="1154112"/>
            <a:chOff x="3761691" y="1836738"/>
            <a:chExt cx="1211263" cy="1154112"/>
          </a:xfrm>
        </p:grpSpPr>
        <p:sp>
          <p:nvSpPr>
            <p:cNvPr id="62476" name="Прямоугольник 14">
              <a:extLst>
                <a:ext uri="{FF2B5EF4-FFF2-40B4-BE49-F238E27FC236}">
                  <a16:creationId xmlns:a16="http://schemas.microsoft.com/office/drawing/2014/main" id="{9F825767-C936-A54F-9254-D65E159D0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691" y="1836738"/>
              <a:ext cx="1211263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77" name="Прямоугольник 15">
              <a:extLst>
                <a:ext uri="{FF2B5EF4-FFF2-40B4-BE49-F238E27FC236}">
                  <a16:creationId xmlns:a16="http://schemas.microsoft.com/office/drawing/2014/main" id="{B2D3E8FE-005F-E540-A318-7C0726F3D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304" y="2066925"/>
              <a:ext cx="1062037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02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sp>
        <p:nvSpPr>
          <p:cNvPr id="62478" name="Прямоугольник 16">
            <a:extLst>
              <a:ext uri="{FF2B5EF4-FFF2-40B4-BE49-F238E27FC236}">
                <a16:creationId xmlns:a16="http://schemas.microsoft.com/office/drawing/2014/main" id="{EE904DB1-E5F2-A743-822A-1355F4C82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1691" y="3590925"/>
            <a:ext cx="1211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79" name="Прямоугольник 17">
            <a:extLst>
              <a:ext uri="{FF2B5EF4-FFF2-40B4-BE49-F238E27FC236}">
                <a16:creationId xmlns:a16="http://schemas.microsoft.com/office/drawing/2014/main" id="{33D4AFC7-79AD-B84B-BF00-59902268A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0529" y="4065618"/>
            <a:ext cx="2033587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C49388B1-35FE-8A48-99AC-8186DFDF7D93}"/>
              </a:ext>
            </a:extLst>
          </p:cNvPr>
          <p:cNvGrpSpPr/>
          <p:nvPr/>
        </p:nvGrpSpPr>
        <p:grpSpPr>
          <a:xfrm>
            <a:off x="5877167" y="1836738"/>
            <a:ext cx="1212850" cy="1154112"/>
            <a:chOff x="5877167" y="1836738"/>
            <a:chExt cx="1212850" cy="1154112"/>
          </a:xfrm>
        </p:grpSpPr>
        <p:sp>
          <p:nvSpPr>
            <p:cNvPr id="62480" name="Прямоугольник 18">
              <a:extLst>
                <a:ext uri="{FF2B5EF4-FFF2-40B4-BE49-F238E27FC236}">
                  <a16:creationId xmlns:a16="http://schemas.microsoft.com/office/drawing/2014/main" id="{9A8DF6F6-FF23-0A47-8998-75CBD2278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7167" y="1836738"/>
              <a:ext cx="121285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81" name="Прямоугольник 19">
              <a:extLst>
                <a:ext uri="{FF2B5EF4-FFF2-40B4-BE49-F238E27FC236}">
                  <a16:creationId xmlns:a16="http://schemas.microsoft.com/office/drawing/2014/main" id="{5967AD83-5328-1744-8812-98E91A3E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780" y="2066925"/>
              <a:ext cx="1063625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03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sp>
        <p:nvSpPr>
          <p:cNvPr id="62482" name="Прямоугольник 20">
            <a:extLst>
              <a:ext uri="{FF2B5EF4-FFF2-40B4-BE49-F238E27FC236}">
                <a16:creationId xmlns:a16="http://schemas.microsoft.com/office/drawing/2014/main" id="{BF035DD6-EAE2-F944-8E9D-06D6663D9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930" y="3590925"/>
            <a:ext cx="1203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83" name="Прямоугольник 21">
            <a:extLst>
              <a:ext uri="{FF2B5EF4-FFF2-40B4-BE49-F238E27FC236}">
                <a16:creationId xmlns:a16="http://schemas.microsoft.com/office/drawing/2014/main" id="{018A4EAD-074E-6F4E-8A49-BAA405AED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6799" y="4065618"/>
            <a:ext cx="2033587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B8B8FEB9-90D1-C24E-94FC-6AE0398186B7}"/>
              </a:ext>
            </a:extLst>
          </p:cNvPr>
          <p:cNvGrpSpPr/>
          <p:nvPr/>
        </p:nvGrpSpPr>
        <p:grpSpPr>
          <a:xfrm>
            <a:off x="7973060" y="1836738"/>
            <a:ext cx="1212850" cy="1154112"/>
            <a:chOff x="7973060" y="1836738"/>
            <a:chExt cx="1212850" cy="1154112"/>
          </a:xfrm>
        </p:grpSpPr>
        <p:sp>
          <p:nvSpPr>
            <p:cNvPr id="62484" name="Прямоугольник 22">
              <a:extLst>
                <a:ext uri="{FF2B5EF4-FFF2-40B4-BE49-F238E27FC236}">
                  <a16:creationId xmlns:a16="http://schemas.microsoft.com/office/drawing/2014/main" id="{125FA8D1-1BC4-6943-8BD3-7F668A84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3060" y="1836738"/>
              <a:ext cx="121285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85" name="Прямоугольник 23">
              <a:extLst>
                <a:ext uri="{FF2B5EF4-FFF2-40B4-BE49-F238E27FC236}">
                  <a16:creationId xmlns:a16="http://schemas.microsoft.com/office/drawing/2014/main" id="{E25896AE-9424-7041-AC61-7C51455D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3541" y="2066925"/>
              <a:ext cx="1131888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04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sp>
        <p:nvSpPr>
          <p:cNvPr id="62486" name="Прямоугольник 24">
            <a:extLst>
              <a:ext uri="{FF2B5EF4-FFF2-40B4-BE49-F238E27FC236}">
                <a16:creationId xmlns:a16="http://schemas.microsoft.com/office/drawing/2014/main" id="{4FE1CAE9-3B01-9F4A-96AD-C173431D9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3535" y="3590752"/>
            <a:ext cx="1231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87" name="Прямоугольник 25">
            <a:extLst>
              <a:ext uri="{FF2B5EF4-FFF2-40B4-BE49-F238E27FC236}">
                <a16:creationId xmlns:a16="http://schemas.microsoft.com/office/drawing/2014/main" id="{7E1B63CE-F25E-0345-B7B0-9101E778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691" y="4052715"/>
            <a:ext cx="20335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4A08DD66-8BC6-3748-92B4-6F43E447BA8D}"/>
              </a:ext>
            </a:extLst>
          </p:cNvPr>
          <p:cNvGrpSpPr/>
          <p:nvPr/>
        </p:nvGrpSpPr>
        <p:grpSpPr>
          <a:xfrm>
            <a:off x="9979025" y="1836738"/>
            <a:ext cx="1211262" cy="1154112"/>
            <a:chOff x="9979025" y="1836738"/>
            <a:chExt cx="1211262" cy="1154112"/>
          </a:xfrm>
        </p:grpSpPr>
        <p:sp>
          <p:nvSpPr>
            <p:cNvPr id="62488" name="Прямоугольник 26">
              <a:extLst>
                <a:ext uri="{FF2B5EF4-FFF2-40B4-BE49-F238E27FC236}">
                  <a16:creationId xmlns:a16="http://schemas.microsoft.com/office/drawing/2014/main" id="{5674872E-04A3-4B40-9C8B-BF8223FA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9025" y="1836738"/>
              <a:ext cx="121126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89" name="Прямоугольник 27">
              <a:extLst>
                <a:ext uri="{FF2B5EF4-FFF2-40B4-BE49-F238E27FC236}">
                  <a16:creationId xmlns:a16="http://schemas.microsoft.com/office/drawing/2014/main" id="{21BF9495-A0E5-314C-82F7-7FAC62BE0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2050" y="2066925"/>
              <a:ext cx="1065212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05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sp>
        <p:nvSpPr>
          <p:cNvPr id="62490" name="Прямоугольник 28">
            <a:extLst>
              <a:ext uri="{FF2B5EF4-FFF2-40B4-BE49-F238E27FC236}">
                <a16:creationId xmlns:a16="http://schemas.microsoft.com/office/drawing/2014/main" id="{9C0ECBEE-9A8C-8046-91A8-EA0223405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313" y="3590925"/>
            <a:ext cx="1182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91" name="Прямоугольник 29">
            <a:extLst>
              <a:ext uri="{FF2B5EF4-FFF2-40B4-BE49-F238E27FC236}">
                <a16:creationId xmlns:a16="http://schemas.microsoft.com/office/drawing/2014/main" id="{3246B21B-2DCC-CD4E-81C8-4BC5B1343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7862" y="4065618"/>
            <a:ext cx="20335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84773187-12F1-0240-9067-D3E5A3FC8EB2}"/>
              </a:ext>
            </a:extLst>
          </p:cNvPr>
          <p:cNvGrpSpPr/>
          <p:nvPr/>
        </p:nvGrpSpPr>
        <p:grpSpPr>
          <a:xfrm>
            <a:off x="12196002" y="1836738"/>
            <a:ext cx="1211263" cy="1154112"/>
            <a:chOff x="12196002" y="1836738"/>
            <a:chExt cx="1211263" cy="1154112"/>
          </a:xfrm>
        </p:grpSpPr>
        <p:sp>
          <p:nvSpPr>
            <p:cNvPr id="62492" name="Прямоугольник 30">
              <a:extLst>
                <a:ext uri="{FF2B5EF4-FFF2-40B4-BE49-F238E27FC236}">
                  <a16:creationId xmlns:a16="http://schemas.microsoft.com/office/drawing/2014/main" id="{20ACDD6C-FC48-714B-84A8-7E4AE291A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6002" y="1836738"/>
              <a:ext cx="1211263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2493" name="Прямоугольник 31">
              <a:extLst>
                <a:ext uri="{FF2B5EF4-FFF2-40B4-BE49-F238E27FC236}">
                  <a16:creationId xmlns:a16="http://schemas.microsoft.com/office/drawing/2014/main" id="{FD68D560-CC64-A948-858A-22B5C9457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4740" y="2066925"/>
              <a:ext cx="1093787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400" b="1">
                  <a:latin typeface="Montserrat" panose="02000505000000020004" pitchFamily="2" charset="77"/>
                </a:rPr>
                <a:t>06</a:t>
              </a:r>
              <a:endParaRPr lang="en-UA" altLang="en-UA" sz="5400">
                <a:latin typeface="Montserrat" panose="02000505000000020004" pitchFamily="2" charset="77"/>
              </a:endParaRPr>
            </a:p>
          </p:txBody>
        </p:sp>
      </p:grpSp>
      <p:sp>
        <p:nvSpPr>
          <p:cNvPr id="62494" name="Прямоугольник 32">
            <a:extLst>
              <a:ext uri="{FF2B5EF4-FFF2-40B4-BE49-F238E27FC236}">
                <a16:creationId xmlns:a16="http://schemas.microsoft.com/office/drawing/2014/main" id="{D2DCBF6D-6353-1845-BFB6-1DBF1043C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15052" y="3590925"/>
            <a:ext cx="11731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2495" name="Прямоугольник 33">
            <a:extLst>
              <a:ext uri="{FF2B5EF4-FFF2-40B4-BE49-F238E27FC236}">
                <a16:creationId xmlns:a16="http://schemas.microsoft.com/office/drawing/2014/main" id="{3D241287-72AD-7B44-8FE3-A5E15A7C4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4840" y="4065618"/>
            <a:ext cx="2033587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" presetClass="exit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2" dur="750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750"/>
                                        <p:tgtEl>
                                          <p:spTgt spid="62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750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750"/>
                                        <p:tgtEl>
                                          <p:spTgt spid="62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0" dur="750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750"/>
                                        <p:tgtEl>
                                          <p:spTgt spid="62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4" dur="750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5" dur="750"/>
                                        <p:tgtEl>
                                          <p:spTgt spid="62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8" dur="750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" dur="750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2" dur="750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750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6" dur="750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750"/>
                                        <p:tgtEl>
                                          <p:spTgt spid="62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0" dur="750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1" dur="750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2" dur="750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750"/>
                                        <p:tgtEl>
                                          <p:spTgt spid="62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6" dur="750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750"/>
                                        <p:tgtEl>
                                          <p:spTgt spid="62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4" dur="750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5" dur="750"/>
                                        <p:tgtEl>
                                          <p:spTgt spid="62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8" dur="750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" dur="750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2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6" dur="750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" dur="750"/>
                                        <p:tgtEl>
                                          <p:spTgt spid="62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0" dur="750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" dur="750"/>
                                        <p:tgtEl>
                                          <p:spTgt spid="6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4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8" dur="750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9" dur="750"/>
                                        <p:tgtEl>
                                          <p:spTgt spid="62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2" dur="750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750"/>
                                        <p:tgtEl>
                                          <p:spTgt spid="62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0" dur="750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750"/>
                                        <p:tgtEl>
                                          <p:spTgt spid="62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4" dur="750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750"/>
                                        <p:tgtEl>
                                          <p:spTgt spid="62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6" grpId="0" animBg="1"/>
      <p:bldP spid="62466" grpId="1" animBg="1"/>
      <p:bldP spid="62466" grpId="2" animBg="1"/>
      <p:bldP spid="62467" grpId="0" animBg="1"/>
      <p:bldP spid="62467" grpId="1" animBg="1"/>
      <p:bldP spid="62467" grpId="2" animBg="1"/>
      <p:bldP spid="62468" grpId="0" animBg="1"/>
      <p:bldP spid="62468" grpId="1" animBg="1"/>
      <p:bldP spid="62468" grpId="2" animBg="1"/>
      <p:bldP spid="62469" grpId="0" animBg="1"/>
      <p:bldP spid="62469" grpId="1" animBg="1"/>
      <p:bldP spid="62469" grpId="2" animBg="1"/>
      <p:bldP spid="62470" grpId="0" animBg="1"/>
      <p:bldP spid="62470" grpId="1" animBg="1"/>
      <p:bldP spid="62470" grpId="2" animBg="1"/>
      <p:bldP spid="62471" grpId="0" animBg="1"/>
      <p:bldP spid="62471" grpId="1" animBg="1"/>
      <p:bldP spid="62471" grpId="2" animBg="1"/>
      <p:bldP spid="62474" grpId="0"/>
      <p:bldP spid="62474" grpId="1"/>
      <p:bldP spid="62474" grpId="2"/>
      <p:bldP spid="62475" grpId="0"/>
      <p:bldP spid="62475" grpId="1"/>
      <p:bldP spid="62475" grpId="2"/>
      <p:bldP spid="62478" grpId="0"/>
      <p:bldP spid="62478" grpId="1"/>
      <p:bldP spid="62478" grpId="2"/>
      <p:bldP spid="62479" grpId="0"/>
      <p:bldP spid="62479" grpId="1"/>
      <p:bldP spid="62479" grpId="2"/>
      <p:bldP spid="62482" grpId="0"/>
      <p:bldP spid="62482" grpId="1"/>
      <p:bldP spid="62482" grpId="2"/>
      <p:bldP spid="62483" grpId="0"/>
      <p:bldP spid="62483" grpId="1"/>
      <p:bldP spid="62483" grpId="2"/>
      <p:bldP spid="62486" grpId="0"/>
      <p:bldP spid="62486" grpId="1"/>
      <p:bldP spid="62486" grpId="2"/>
      <p:bldP spid="62487" grpId="0"/>
      <p:bldP spid="62487" grpId="1"/>
      <p:bldP spid="62487" grpId="2"/>
      <p:bldP spid="62490" grpId="0"/>
      <p:bldP spid="62490" grpId="1"/>
      <p:bldP spid="62490" grpId="2"/>
      <p:bldP spid="62491" grpId="0"/>
      <p:bldP spid="62491" grpId="1"/>
      <p:bldP spid="62491" grpId="2"/>
      <p:bldP spid="62494" grpId="0"/>
      <p:bldP spid="62494" grpId="1"/>
      <p:bldP spid="62494" grpId="2"/>
      <p:bldP spid="62495" grpId="0"/>
      <p:bldP spid="62495" grpId="1"/>
      <p:bldP spid="62495" grpId="2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8D119BB8-436B-DF4A-AB44-0C9B2E5CB761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153988"/>
            <a:ext cx="12573000" cy="7921625"/>
            <a:chOff x="1189038" y="1377950"/>
            <a:chExt cx="12573000" cy="5873750"/>
          </a:xfrm>
        </p:grpSpPr>
        <p:pic>
          <p:nvPicPr>
            <p:cNvPr id="64549" name="Рисунок 45">
              <a:extLst>
                <a:ext uri="{FF2B5EF4-FFF2-40B4-BE49-F238E27FC236}">
                  <a16:creationId xmlns:a16="http://schemas.microsoft.com/office/drawing/2014/main" id="{00632DD9-136C-7445-BF22-5C422C829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83850" y="1377950"/>
              <a:ext cx="3278188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0" name="Рисунок 44">
              <a:extLst>
                <a:ext uri="{FF2B5EF4-FFF2-40B4-BE49-F238E27FC236}">
                  <a16:creationId xmlns:a16="http://schemas.microsoft.com/office/drawing/2014/main" id="{B9599266-ADC3-7D43-B4A2-1D0810C8E5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4725" y="1377950"/>
              <a:ext cx="3278188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1" name="Рисунок 43">
              <a:extLst>
                <a:ext uri="{FF2B5EF4-FFF2-40B4-BE49-F238E27FC236}">
                  <a16:creationId xmlns:a16="http://schemas.microsoft.com/office/drawing/2014/main" id="{82AA5E62-445A-F84F-9A0B-F1BE56F8B2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7825" y="1377950"/>
              <a:ext cx="3278188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2" name="Рисунок 42">
              <a:extLst>
                <a:ext uri="{FF2B5EF4-FFF2-40B4-BE49-F238E27FC236}">
                  <a16:creationId xmlns:a16="http://schemas.microsoft.com/office/drawing/2014/main" id="{523FE33F-E252-C944-8D06-23A0FB6A8D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6488" y="1377950"/>
              <a:ext cx="3278187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3" name="Рисунок 41">
              <a:extLst>
                <a:ext uri="{FF2B5EF4-FFF2-40B4-BE49-F238E27FC236}">
                  <a16:creationId xmlns:a16="http://schemas.microsoft.com/office/drawing/2014/main" id="{74E232A4-6D12-7943-B0AC-7D6C456DBC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8" y="1377950"/>
              <a:ext cx="3278187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4" name="Рисунок 40">
              <a:extLst>
                <a:ext uri="{FF2B5EF4-FFF2-40B4-BE49-F238E27FC236}">
                  <a16:creationId xmlns:a16="http://schemas.microsoft.com/office/drawing/2014/main" id="{4BA3E848-465F-C148-A574-4E83251F4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9038" y="1377950"/>
              <a:ext cx="3279775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14" name="Freeform 2">
            <a:extLst>
              <a:ext uri="{FF2B5EF4-FFF2-40B4-BE49-F238E27FC236}">
                <a16:creationId xmlns:a16="http://schemas.microsoft.com/office/drawing/2014/main" id="{5756FE6E-70E0-CC4B-9C21-271B50938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06" y="6070600"/>
            <a:ext cx="779462" cy="930275"/>
          </a:xfrm>
          <a:custGeom>
            <a:avLst/>
            <a:gdLst>
              <a:gd name="T0" fmla="*/ 2147483646 w 2163"/>
              <a:gd name="T1" fmla="*/ 2147483646 h 2582"/>
              <a:gd name="T2" fmla="*/ 2147483646 w 2163"/>
              <a:gd name="T3" fmla="*/ 2147483646 h 2582"/>
              <a:gd name="T4" fmla="*/ 2147483646 w 2163"/>
              <a:gd name="T5" fmla="*/ 2147483646 h 2582"/>
              <a:gd name="T6" fmla="*/ 327637825 w 2163"/>
              <a:gd name="T7" fmla="*/ 2147483646 h 2582"/>
              <a:gd name="T8" fmla="*/ 2147483646 w 2163"/>
              <a:gd name="T9" fmla="*/ 2147483646 h 2582"/>
              <a:gd name="T10" fmla="*/ 2147483646 w 2163"/>
              <a:gd name="T11" fmla="*/ 2147483646 h 2582"/>
              <a:gd name="T12" fmla="*/ 2147483646 w 2163"/>
              <a:gd name="T13" fmla="*/ 2147483646 h 2582"/>
              <a:gd name="T14" fmla="*/ 2147483646 w 2163"/>
              <a:gd name="T15" fmla="*/ 2147483646 h 2582"/>
              <a:gd name="T16" fmla="*/ 2147483646 w 2163"/>
              <a:gd name="T17" fmla="*/ 2147483646 h 2582"/>
              <a:gd name="T18" fmla="*/ 2147483646 w 2163"/>
              <a:gd name="T19" fmla="*/ 2147483646 h 2582"/>
              <a:gd name="T20" fmla="*/ 2147483646 w 2163"/>
              <a:gd name="T21" fmla="*/ 2147483646 h 2582"/>
              <a:gd name="T22" fmla="*/ 2147483646 w 2163"/>
              <a:gd name="T23" fmla="*/ 2147483646 h 2582"/>
              <a:gd name="T24" fmla="*/ 2147483646 w 2163"/>
              <a:gd name="T25" fmla="*/ 2147483646 h 2582"/>
              <a:gd name="T26" fmla="*/ 2147483646 w 2163"/>
              <a:gd name="T27" fmla="*/ 2147483646 h 2582"/>
              <a:gd name="T28" fmla="*/ 2147483646 w 2163"/>
              <a:gd name="T29" fmla="*/ 2147483646 h 2582"/>
              <a:gd name="T30" fmla="*/ 2147483646 w 2163"/>
              <a:gd name="T31" fmla="*/ 2147483646 h 2582"/>
              <a:gd name="T32" fmla="*/ 2147483646 w 2163"/>
              <a:gd name="T33" fmla="*/ 2147483646 h 2582"/>
              <a:gd name="T34" fmla="*/ 2147483646 w 2163"/>
              <a:gd name="T35" fmla="*/ 2147483646 h 2582"/>
              <a:gd name="T36" fmla="*/ 2147483646 w 2163"/>
              <a:gd name="T37" fmla="*/ 2147483646 h 2582"/>
              <a:gd name="T38" fmla="*/ 2147483646 w 2163"/>
              <a:gd name="T39" fmla="*/ 2147483646 h 2582"/>
              <a:gd name="T40" fmla="*/ 2147483646 w 2163"/>
              <a:gd name="T41" fmla="*/ 2147483646 h 2582"/>
              <a:gd name="T42" fmla="*/ 2147483646 w 2163"/>
              <a:gd name="T43" fmla="*/ 2147483646 h 2582"/>
              <a:gd name="T44" fmla="*/ 2147483646 w 2163"/>
              <a:gd name="T45" fmla="*/ 2147483646 h 2582"/>
              <a:gd name="T46" fmla="*/ 2147483646 w 2163"/>
              <a:gd name="T47" fmla="*/ 2147483646 h 2582"/>
              <a:gd name="T48" fmla="*/ 2147483646 w 2163"/>
              <a:gd name="T49" fmla="*/ 2147483646 h 2582"/>
              <a:gd name="T50" fmla="*/ 2147483646 w 2163"/>
              <a:gd name="T51" fmla="*/ 2147483646 h 2582"/>
              <a:gd name="T52" fmla="*/ 2147483646 w 2163"/>
              <a:gd name="T53" fmla="*/ 2147483646 h 2582"/>
              <a:gd name="T54" fmla="*/ 2147483646 w 2163"/>
              <a:gd name="T55" fmla="*/ 2147483646 h 2582"/>
              <a:gd name="T56" fmla="*/ 2147483646 w 2163"/>
              <a:gd name="T57" fmla="*/ 2147483646 h 2582"/>
              <a:gd name="T58" fmla="*/ 2147483646 w 2163"/>
              <a:gd name="T59" fmla="*/ 2147483646 h 2582"/>
              <a:gd name="T60" fmla="*/ 2147483646 w 2163"/>
              <a:gd name="T61" fmla="*/ 2147483646 h 2582"/>
              <a:gd name="T62" fmla="*/ 2147483646 w 2163"/>
              <a:gd name="T63" fmla="*/ 2147483646 h 2582"/>
              <a:gd name="T64" fmla="*/ 2147483646 w 2163"/>
              <a:gd name="T65" fmla="*/ 2147483646 h 2582"/>
              <a:gd name="T66" fmla="*/ 2147483646 w 2163"/>
              <a:gd name="T67" fmla="*/ 2147483646 h 2582"/>
              <a:gd name="T68" fmla="*/ 2147483646 w 2163"/>
              <a:gd name="T69" fmla="*/ 2147483646 h 2582"/>
              <a:gd name="T70" fmla="*/ 2147483646 w 2163"/>
              <a:gd name="T71" fmla="*/ 2147483646 h 2582"/>
              <a:gd name="T72" fmla="*/ 2147483646 w 2163"/>
              <a:gd name="T73" fmla="*/ 2147483646 h 2582"/>
              <a:gd name="T74" fmla="*/ 2147483646 w 2163"/>
              <a:gd name="T75" fmla="*/ 2147483646 h 2582"/>
              <a:gd name="T76" fmla="*/ 2147483646 w 2163"/>
              <a:gd name="T77" fmla="*/ 2147483646 h 2582"/>
              <a:gd name="T78" fmla="*/ 2147483646 w 2163"/>
              <a:gd name="T79" fmla="*/ 2147483646 h 2582"/>
              <a:gd name="T80" fmla="*/ 2147483646 w 2163"/>
              <a:gd name="T81" fmla="*/ 2147483646 h 2582"/>
              <a:gd name="T82" fmla="*/ 2147483646 w 2163"/>
              <a:gd name="T83" fmla="*/ 2147483646 h 2582"/>
              <a:gd name="T84" fmla="*/ 2147483646 w 2163"/>
              <a:gd name="T85" fmla="*/ 2147483646 h 258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63" h="2582">
                <a:moveTo>
                  <a:pt x="248" y="1238"/>
                </a:moveTo>
                <a:cubicBezTo>
                  <a:pt x="290" y="1229"/>
                  <a:pt x="318" y="1188"/>
                  <a:pt x="309" y="1145"/>
                </a:cubicBezTo>
                <a:cubicBezTo>
                  <a:pt x="300" y="1103"/>
                  <a:pt x="259" y="1075"/>
                  <a:pt x="216" y="1084"/>
                </a:cubicBezTo>
                <a:lnTo>
                  <a:pt x="74" y="1113"/>
                </a:lnTo>
                <a:cubicBezTo>
                  <a:pt x="32" y="1122"/>
                  <a:pt x="4" y="1163"/>
                  <a:pt x="13" y="1206"/>
                </a:cubicBezTo>
                <a:cubicBezTo>
                  <a:pt x="22" y="1248"/>
                  <a:pt x="63" y="1275"/>
                  <a:pt x="106" y="1267"/>
                </a:cubicBezTo>
                <a:lnTo>
                  <a:pt x="248" y="1238"/>
                </a:lnTo>
                <a:close/>
                <a:moveTo>
                  <a:pt x="213" y="872"/>
                </a:moveTo>
                <a:cubicBezTo>
                  <a:pt x="256" y="880"/>
                  <a:pt x="297" y="852"/>
                  <a:pt x="305" y="809"/>
                </a:cubicBezTo>
                <a:cubicBezTo>
                  <a:pt x="312" y="766"/>
                  <a:pt x="284" y="725"/>
                  <a:pt x="241" y="718"/>
                </a:cubicBezTo>
                <a:lnTo>
                  <a:pt x="99" y="692"/>
                </a:lnTo>
                <a:cubicBezTo>
                  <a:pt x="56" y="684"/>
                  <a:pt x="15" y="712"/>
                  <a:pt x="7" y="755"/>
                </a:cubicBezTo>
                <a:cubicBezTo>
                  <a:pt x="0" y="798"/>
                  <a:pt x="28" y="838"/>
                  <a:pt x="71" y="846"/>
                </a:cubicBezTo>
                <a:lnTo>
                  <a:pt x="213" y="872"/>
                </a:lnTo>
                <a:close/>
                <a:moveTo>
                  <a:pt x="348" y="557"/>
                </a:moveTo>
                <a:cubicBezTo>
                  <a:pt x="381" y="586"/>
                  <a:pt x="430" y="583"/>
                  <a:pt x="459" y="551"/>
                </a:cubicBezTo>
                <a:cubicBezTo>
                  <a:pt x="488" y="518"/>
                  <a:pt x="485" y="469"/>
                  <a:pt x="453" y="440"/>
                </a:cubicBezTo>
                <a:lnTo>
                  <a:pt x="344" y="343"/>
                </a:lnTo>
                <a:cubicBezTo>
                  <a:pt x="312" y="315"/>
                  <a:pt x="262" y="318"/>
                  <a:pt x="233" y="350"/>
                </a:cubicBezTo>
                <a:cubicBezTo>
                  <a:pt x="205" y="382"/>
                  <a:pt x="208" y="432"/>
                  <a:pt x="240" y="461"/>
                </a:cubicBezTo>
                <a:lnTo>
                  <a:pt x="348" y="557"/>
                </a:lnTo>
                <a:close/>
                <a:moveTo>
                  <a:pt x="630" y="335"/>
                </a:moveTo>
                <a:cubicBezTo>
                  <a:pt x="651" y="373"/>
                  <a:pt x="699" y="387"/>
                  <a:pt x="737" y="366"/>
                </a:cubicBezTo>
                <a:cubicBezTo>
                  <a:pt x="775" y="346"/>
                  <a:pt x="789" y="298"/>
                  <a:pt x="768" y="260"/>
                </a:cubicBezTo>
                <a:lnTo>
                  <a:pt x="699" y="132"/>
                </a:lnTo>
                <a:cubicBezTo>
                  <a:pt x="679" y="94"/>
                  <a:pt x="631" y="80"/>
                  <a:pt x="593" y="101"/>
                </a:cubicBezTo>
                <a:cubicBezTo>
                  <a:pt x="555" y="121"/>
                  <a:pt x="541" y="169"/>
                  <a:pt x="561" y="207"/>
                </a:cubicBezTo>
                <a:lnTo>
                  <a:pt x="630" y="335"/>
                </a:lnTo>
                <a:close/>
                <a:moveTo>
                  <a:pt x="2056" y="1267"/>
                </a:moveTo>
                <a:cubicBezTo>
                  <a:pt x="2098" y="1275"/>
                  <a:pt x="2140" y="1248"/>
                  <a:pt x="2148" y="1206"/>
                </a:cubicBezTo>
                <a:cubicBezTo>
                  <a:pt x="2157" y="1163"/>
                  <a:pt x="2130" y="1122"/>
                  <a:pt x="2087" y="1113"/>
                </a:cubicBezTo>
                <a:lnTo>
                  <a:pt x="1945" y="1084"/>
                </a:lnTo>
                <a:cubicBezTo>
                  <a:pt x="1902" y="1075"/>
                  <a:pt x="1861" y="1103"/>
                  <a:pt x="1852" y="1145"/>
                </a:cubicBezTo>
                <a:cubicBezTo>
                  <a:pt x="1844" y="1188"/>
                  <a:pt x="1871" y="1229"/>
                  <a:pt x="1914" y="1238"/>
                </a:cubicBezTo>
                <a:lnTo>
                  <a:pt x="2056" y="1267"/>
                </a:lnTo>
                <a:close/>
                <a:moveTo>
                  <a:pt x="2091" y="846"/>
                </a:moveTo>
                <a:cubicBezTo>
                  <a:pt x="2133" y="838"/>
                  <a:pt x="2162" y="798"/>
                  <a:pt x="2154" y="755"/>
                </a:cubicBezTo>
                <a:cubicBezTo>
                  <a:pt x="2146" y="712"/>
                  <a:pt x="2105" y="684"/>
                  <a:pt x="2063" y="692"/>
                </a:cubicBezTo>
                <a:lnTo>
                  <a:pt x="1920" y="718"/>
                </a:lnTo>
                <a:cubicBezTo>
                  <a:pt x="1877" y="725"/>
                  <a:pt x="1849" y="766"/>
                  <a:pt x="1857" y="809"/>
                </a:cubicBezTo>
                <a:cubicBezTo>
                  <a:pt x="1865" y="852"/>
                  <a:pt x="1905" y="880"/>
                  <a:pt x="1948" y="872"/>
                </a:cubicBezTo>
                <a:lnTo>
                  <a:pt x="2091" y="846"/>
                </a:lnTo>
                <a:close/>
                <a:moveTo>
                  <a:pt x="1922" y="461"/>
                </a:moveTo>
                <a:cubicBezTo>
                  <a:pt x="1954" y="432"/>
                  <a:pt x="1957" y="382"/>
                  <a:pt x="1928" y="350"/>
                </a:cubicBezTo>
                <a:cubicBezTo>
                  <a:pt x="1899" y="318"/>
                  <a:pt x="1850" y="315"/>
                  <a:pt x="1817" y="343"/>
                </a:cubicBezTo>
                <a:lnTo>
                  <a:pt x="1709" y="440"/>
                </a:lnTo>
                <a:cubicBezTo>
                  <a:pt x="1676" y="469"/>
                  <a:pt x="1673" y="518"/>
                  <a:pt x="1702" y="551"/>
                </a:cubicBezTo>
                <a:cubicBezTo>
                  <a:pt x="1731" y="583"/>
                  <a:pt x="1781" y="586"/>
                  <a:pt x="1813" y="557"/>
                </a:cubicBezTo>
                <a:lnTo>
                  <a:pt x="1922" y="461"/>
                </a:lnTo>
                <a:close/>
                <a:moveTo>
                  <a:pt x="1600" y="207"/>
                </a:moveTo>
                <a:cubicBezTo>
                  <a:pt x="1621" y="169"/>
                  <a:pt x="1607" y="121"/>
                  <a:pt x="1569" y="101"/>
                </a:cubicBezTo>
                <a:cubicBezTo>
                  <a:pt x="1530" y="80"/>
                  <a:pt x="1483" y="94"/>
                  <a:pt x="1462" y="132"/>
                </a:cubicBezTo>
                <a:lnTo>
                  <a:pt x="1393" y="260"/>
                </a:lnTo>
                <a:cubicBezTo>
                  <a:pt x="1372" y="298"/>
                  <a:pt x="1387" y="346"/>
                  <a:pt x="1425" y="366"/>
                </a:cubicBezTo>
                <a:cubicBezTo>
                  <a:pt x="1463" y="387"/>
                  <a:pt x="1510" y="373"/>
                  <a:pt x="1531" y="335"/>
                </a:cubicBezTo>
                <a:lnTo>
                  <a:pt x="1600" y="207"/>
                </a:lnTo>
                <a:close/>
                <a:moveTo>
                  <a:pt x="1164" y="79"/>
                </a:moveTo>
                <a:cubicBezTo>
                  <a:pt x="1164" y="35"/>
                  <a:pt x="1129" y="0"/>
                  <a:pt x="1086" y="0"/>
                </a:cubicBezTo>
                <a:cubicBezTo>
                  <a:pt x="1043" y="0"/>
                  <a:pt x="1007" y="35"/>
                  <a:pt x="1007" y="79"/>
                </a:cubicBezTo>
                <a:lnTo>
                  <a:pt x="1007" y="224"/>
                </a:lnTo>
                <a:cubicBezTo>
                  <a:pt x="1007" y="267"/>
                  <a:pt x="1043" y="302"/>
                  <a:pt x="1086" y="302"/>
                </a:cubicBezTo>
                <a:cubicBezTo>
                  <a:pt x="1129" y="302"/>
                  <a:pt x="1164" y="267"/>
                  <a:pt x="1164" y="224"/>
                </a:cubicBezTo>
                <a:lnTo>
                  <a:pt x="1164" y="79"/>
                </a:lnTo>
                <a:close/>
                <a:moveTo>
                  <a:pt x="1086" y="346"/>
                </a:moveTo>
                <a:cubicBezTo>
                  <a:pt x="704" y="346"/>
                  <a:pt x="430" y="594"/>
                  <a:pt x="372" y="824"/>
                </a:cubicBezTo>
                <a:cubicBezTo>
                  <a:pt x="327" y="999"/>
                  <a:pt x="368" y="1164"/>
                  <a:pt x="451" y="1325"/>
                </a:cubicBezTo>
                <a:cubicBezTo>
                  <a:pt x="527" y="1471"/>
                  <a:pt x="606" y="1591"/>
                  <a:pt x="671" y="1740"/>
                </a:cubicBezTo>
                <a:cubicBezTo>
                  <a:pt x="706" y="1822"/>
                  <a:pt x="720" y="1935"/>
                  <a:pt x="739" y="2021"/>
                </a:cubicBezTo>
                <a:cubicBezTo>
                  <a:pt x="755" y="2090"/>
                  <a:pt x="781" y="2113"/>
                  <a:pt x="864" y="2114"/>
                </a:cubicBezTo>
                <a:cubicBezTo>
                  <a:pt x="881" y="2114"/>
                  <a:pt x="898" y="2114"/>
                  <a:pt x="916" y="2114"/>
                </a:cubicBezTo>
                <a:lnTo>
                  <a:pt x="916" y="1272"/>
                </a:lnTo>
                <a:lnTo>
                  <a:pt x="786" y="1272"/>
                </a:lnTo>
                <a:cubicBezTo>
                  <a:pt x="729" y="1272"/>
                  <a:pt x="675" y="1250"/>
                  <a:pt x="635" y="1209"/>
                </a:cubicBezTo>
                <a:cubicBezTo>
                  <a:pt x="595" y="1169"/>
                  <a:pt x="572" y="1115"/>
                  <a:pt x="572" y="1058"/>
                </a:cubicBezTo>
                <a:cubicBezTo>
                  <a:pt x="572" y="1001"/>
                  <a:pt x="595" y="947"/>
                  <a:pt x="635" y="907"/>
                </a:cubicBezTo>
                <a:cubicBezTo>
                  <a:pt x="675" y="867"/>
                  <a:pt x="729" y="844"/>
                  <a:pt x="786" y="844"/>
                </a:cubicBezTo>
                <a:cubicBezTo>
                  <a:pt x="903" y="844"/>
                  <a:pt x="999" y="939"/>
                  <a:pt x="1000" y="1055"/>
                </a:cubicBezTo>
                <a:lnTo>
                  <a:pt x="1000" y="1188"/>
                </a:lnTo>
                <a:lnTo>
                  <a:pt x="1172" y="1188"/>
                </a:lnTo>
                <a:lnTo>
                  <a:pt x="1172" y="1055"/>
                </a:lnTo>
                <a:cubicBezTo>
                  <a:pt x="1172" y="999"/>
                  <a:pt x="1195" y="947"/>
                  <a:pt x="1234" y="907"/>
                </a:cubicBezTo>
                <a:cubicBezTo>
                  <a:pt x="1275" y="867"/>
                  <a:pt x="1328" y="844"/>
                  <a:pt x="1386" y="844"/>
                </a:cubicBezTo>
                <a:cubicBezTo>
                  <a:pt x="1443" y="844"/>
                  <a:pt x="1496" y="867"/>
                  <a:pt x="1537" y="907"/>
                </a:cubicBezTo>
                <a:cubicBezTo>
                  <a:pt x="1577" y="947"/>
                  <a:pt x="1599" y="1001"/>
                  <a:pt x="1599" y="1058"/>
                </a:cubicBezTo>
                <a:cubicBezTo>
                  <a:pt x="1599" y="1115"/>
                  <a:pt x="1577" y="1169"/>
                  <a:pt x="1537" y="1209"/>
                </a:cubicBezTo>
                <a:cubicBezTo>
                  <a:pt x="1496" y="1250"/>
                  <a:pt x="1443" y="1272"/>
                  <a:pt x="1386" y="1272"/>
                </a:cubicBezTo>
                <a:lnTo>
                  <a:pt x="1256" y="1272"/>
                </a:lnTo>
                <a:lnTo>
                  <a:pt x="1256" y="2114"/>
                </a:lnTo>
                <a:cubicBezTo>
                  <a:pt x="1273" y="2114"/>
                  <a:pt x="1291" y="2114"/>
                  <a:pt x="1308" y="2114"/>
                </a:cubicBezTo>
                <a:cubicBezTo>
                  <a:pt x="1391" y="2113"/>
                  <a:pt x="1417" y="2090"/>
                  <a:pt x="1432" y="2021"/>
                </a:cubicBezTo>
                <a:cubicBezTo>
                  <a:pt x="1452" y="1935"/>
                  <a:pt x="1465" y="1822"/>
                  <a:pt x="1501" y="1740"/>
                </a:cubicBezTo>
                <a:cubicBezTo>
                  <a:pt x="1566" y="1591"/>
                  <a:pt x="1645" y="1471"/>
                  <a:pt x="1720" y="1325"/>
                </a:cubicBezTo>
                <a:cubicBezTo>
                  <a:pt x="1804" y="1164"/>
                  <a:pt x="1845" y="999"/>
                  <a:pt x="1800" y="824"/>
                </a:cubicBezTo>
                <a:cubicBezTo>
                  <a:pt x="1742" y="594"/>
                  <a:pt x="1468" y="346"/>
                  <a:pt x="1086" y="346"/>
                </a:cubicBezTo>
                <a:close/>
                <a:moveTo>
                  <a:pt x="1386" y="929"/>
                </a:moveTo>
                <a:cubicBezTo>
                  <a:pt x="1314" y="929"/>
                  <a:pt x="1256" y="987"/>
                  <a:pt x="1256" y="1058"/>
                </a:cubicBezTo>
                <a:lnTo>
                  <a:pt x="1256" y="1188"/>
                </a:lnTo>
                <a:lnTo>
                  <a:pt x="1386" y="1188"/>
                </a:lnTo>
                <a:cubicBezTo>
                  <a:pt x="1457" y="1188"/>
                  <a:pt x="1515" y="1129"/>
                  <a:pt x="1515" y="1058"/>
                </a:cubicBezTo>
                <a:cubicBezTo>
                  <a:pt x="1515" y="987"/>
                  <a:pt x="1457" y="929"/>
                  <a:pt x="1386" y="929"/>
                </a:cubicBezTo>
                <a:close/>
                <a:moveTo>
                  <a:pt x="657" y="1058"/>
                </a:moveTo>
                <a:cubicBezTo>
                  <a:pt x="657" y="1129"/>
                  <a:pt x="715" y="1188"/>
                  <a:pt x="786" y="1188"/>
                </a:cubicBezTo>
                <a:lnTo>
                  <a:pt x="916" y="1188"/>
                </a:lnTo>
                <a:lnTo>
                  <a:pt x="916" y="1058"/>
                </a:lnTo>
                <a:cubicBezTo>
                  <a:pt x="916" y="987"/>
                  <a:pt x="858" y="929"/>
                  <a:pt x="786" y="929"/>
                </a:cubicBezTo>
                <a:cubicBezTo>
                  <a:pt x="715" y="929"/>
                  <a:pt x="657" y="987"/>
                  <a:pt x="657" y="1058"/>
                </a:cubicBezTo>
                <a:close/>
                <a:moveTo>
                  <a:pt x="1172" y="1272"/>
                </a:moveTo>
                <a:lnTo>
                  <a:pt x="1000" y="1272"/>
                </a:lnTo>
                <a:lnTo>
                  <a:pt x="1000" y="2114"/>
                </a:lnTo>
                <a:cubicBezTo>
                  <a:pt x="1027" y="2114"/>
                  <a:pt x="1055" y="2114"/>
                  <a:pt x="1082" y="2114"/>
                </a:cubicBezTo>
                <a:lnTo>
                  <a:pt x="1090" y="2114"/>
                </a:lnTo>
                <a:cubicBezTo>
                  <a:pt x="1090" y="2114"/>
                  <a:pt x="1090" y="2113"/>
                  <a:pt x="1090" y="2114"/>
                </a:cubicBezTo>
                <a:cubicBezTo>
                  <a:pt x="1117" y="2114"/>
                  <a:pt x="1145" y="2114"/>
                  <a:pt x="1172" y="2114"/>
                </a:cubicBezTo>
                <a:lnTo>
                  <a:pt x="1172" y="1272"/>
                </a:lnTo>
                <a:close/>
                <a:moveTo>
                  <a:pt x="1358" y="2167"/>
                </a:moveTo>
                <a:lnTo>
                  <a:pt x="814" y="2167"/>
                </a:lnTo>
                <a:cubicBezTo>
                  <a:pt x="764" y="2167"/>
                  <a:pt x="724" y="2207"/>
                  <a:pt x="724" y="2257"/>
                </a:cubicBezTo>
                <a:cubicBezTo>
                  <a:pt x="724" y="2306"/>
                  <a:pt x="764" y="2347"/>
                  <a:pt x="814" y="2347"/>
                </a:cubicBezTo>
                <a:lnTo>
                  <a:pt x="1358" y="2347"/>
                </a:lnTo>
                <a:cubicBezTo>
                  <a:pt x="1408" y="2347"/>
                  <a:pt x="1448" y="2306"/>
                  <a:pt x="1448" y="2257"/>
                </a:cubicBezTo>
                <a:cubicBezTo>
                  <a:pt x="1448" y="2207"/>
                  <a:pt x="1408" y="2167"/>
                  <a:pt x="1358" y="2167"/>
                </a:cubicBezTo>
                <a:close/>
                <a:moveTo>
                  <a:pt x="1358" y="2581"/>
                </a:moveTo>
                <a:lnTo>
                  <a:pt x="814" y="2581"/>
                </a:lnTo>
                <a:cubicBezTo>
                  <a:pt x="764" y="2581"/>
                  <a:pt x="724" y="2541"/>
                  <a:pt x="724" y="2492"/>
                </a:cubicBezTo>
                <a:cubicBezTo>
                  <a:pt x="724" y="2442"/>
                  <a:pt x="764" y="2402"/>
                  <a:pt x="814" y="2402"/>
                </a:cubicBezTo>
                <a:lnTo>
                  <a:pt x="1358" y="2402"/>
                </a:lnTo>
                <a:cubicBezTo>
                  <a:pt x="1408" y="2402"/>
                  <a:pt x="1448" y="2442"/>
                  <a:pt x="1448" y="2492"/>
                </a:cubicBezTo>
                <a:cubicBezTo>
                  <a:pt x="1448" y="2541"/>
                  <a:pt x="1408" y="2581"/>
                  <a:pt x="1358" y="2581"/>
                </a:cubicBezTo>
                <a:close/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15" name="Freeform 3">
            <a:extLst>
              <a:ext uri="{FF2B5EF4-FFF2-40B4-BE49-F238E27FC236}">
                <a16:creationId xmlns:a16="http://schemas.microsoft.com/office/drawing/2014/main" id="{40A67A49-F6FB-714B-AC6B-FFDD32477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5774" y="6281738"/>
            <a:ext cx="1023938" cy="684212"/>
          </a:xfrm>
          <a:custGeom>
            <a:avLst/>
            <a:gdLst>
              <a:gd name="T0" fmla="*/ 2147483646 w 2846"/>
              <a:gd name="T1" fmla="*/ 2147483646 h 1901"/>
              <a:gd name="T2" fmla="*/ 2147483646 w 2846"/>
              <a:gd name="T3" fmla="*/ 2147483646 h 1901"/>
              <a:gd name="T4" fmla="*/ 2147483646 w 2846"/>
              <a:gd name="T5" fmla="*/ 2147483646 h 1901"/>
              <a:gd name="T6" fmla="*/ 2147483646 w 2846"/>
              <a:gd name="T7" fmla="*/ 2147483646 h 1901"/>
              <a:gd name="T8" fmla="*/ 2147483646 w 2846"/>
              <a:gd name="T9" fmla="*/ 2147483646 h 1901"/>
              <a:gd name="T10" fmla="*/ 2147483646 w 2846"/>
              <a:gd name="T11" fmla="*/ 2147483646 h 1901"/>
              <a:gd name="T12" fmla="*/ 2147483646 w 2846"/>
              <a:gd name="T13" fmla="*/ 2147483646 h 1901"/>
              <a:gd name="T14" fmla="*/ 2147483646 w 2846"/>
              <a:gd name="T15" fmla="*/ 2147483646 h 1901"/>
              <a:gd name="T16" fmla="*/ 2147483646 w 2846"/>
              <a:gd name="T17" fmla="*/ 2147483646 h 1901"/>
              <a:gd name="T18" fmla="*/ 2147483646 w 2846"/>
              <a:gd name="T19" fmla="*/ 2147483646 h 1901"/>
              <a:gd name="T20" fmla="*/ 2147483646 w 2846"/>
              <a:gd name="T21" fmla="*/ 2147483646 h 1901"/>
              <a:gd name="T22" fmla="*/ 2147483646 w 2846"/>
              <a:gd name="T23" fmla="*/ 2147483646 h 1901"/>
              <a:gd name="T24" fmla="*/ 2147483646 w 2846"/>
              <a:gd name="T25" fmla="*/ 2147483646 h 1901"/>
              <a:gd name="T26" fmla="*/ 2147483646 w 2846"/>
              <a:gd name="T27" fmla="*/ 2147483646 h 1901"/>
              <a:gd name="T28" fmla="*/ 2147483646 w 2846"/>
              <a:gd name="T29" fmla="*/ 2147483646 h 1901"/>
              <a:gd name="T30" fmla="*/ 2147483646 w 2846"/>
              <a:gd name="T31" fmla="*/ 2147483646 h 1901"/>
              <a:gd name="T32" fmla="*/ 2147483646 w 2846"/>
              <a:gd name="T33" fmla="*/ 2147483646 h 1901"/>
              <a:gd name="T34" fmla="*/ 2147483646 w 2846"/>
              <a:gd name="T35" fmla="*/ 2147483646 h 1901"/>
              <a:gd name="T36" fmla="*/ 2147483646 w 2846"/>
              <a:gd name="T37" fmla="*/ 2147483646 h 1901"/>
              <a:gd name="T38" fmla="*/ 2147483646 w 2846"/>
              <a:gd name="T39" fmla="*/ 2147483646 h 1901"/>
              <a:gd name="T40" fmla="*/ 2147483646 w 2846"/>
              <a:gd name="T41" fmla="*/ 2147483646 h 1901"/>
              <a:gd name="T42" fmla="*/ 2147483646 w 2846"/>
              <a:gd name="T43" fmla="*/ 2147483646 h 1901"/>
              <a:gd name="T44" fmla="*/ 2147483646 w 2846"/>
              <a:gd name="T45" fmla="*/ 2147483646 h 1901"/>
              <a:gd name="T46" fmla="*/ 2147483646 w 2846"/>
              <a:gd name="T47" fmla="*/ 2147483646 h 1901"/>
              <a:gd name="T48" fmla="*/ 2147483646 w 2846"/>
              <a:gd name="T49" fmla="*/ 2147483646 h 1901"/>
              <a:gd name="T50" fmla="*/ 2147483646 w 2846"/>
              <a:gd name="T51" fmla="*/ 2147483646 h 1901"/>
              <a:gd name="T52" fmla="*/ 2147483646 w 2846"/>
              <a:gd name="T53" fmla="*/ 2147483646 h 1901"/>
              <a:gd name="T54" fmla="*/ 2147483646 w 2846"/>
              <a:gd name="T55" fmla="*/ 2147483646 h 1901"/>
              <a:gd name="T56" fmla="*/ 2147483646 w 2846"/>
              <a:gd name="T57" fmla="*/ 2147483646 h 1901"/>
              <a:gd name="T58" fmla="*/ 2147483646 w 2846"/>
              <a:gd name="T59" fmla="*/ 2147483646 h 1901"/>
              <a:gd name="T60" fmla="*/ 2147483646 w 2846"/>
              <a:gd name="T61" fmla="*/ 2147483646 h 1901"/>
              <a:gd name="T62" fmla="*/ 2147483646 w 2846"/>
              <a:gd name="T63" fmla="*/ 2147483646 h 1901"/>
              <a:gd name="T64" fmla="*/ 2147483646 w 2846"/>
              <a:gd name="T65" fmla="*/ 2147483646 h 1901"/>
              <a:gd name="T66" fmla="*/ 2147483646 w 2846"/>
              <a:gd name="T67" fmla="*/ 2147483646 h 1901"/>
              <a:gd name="T68" fmla="*/ 2147483646 w 2846"/>
              <a:gd name="T69" fmla="*/ 2147483646 h 1901"/>
              <a:gd name="T70" fmla="*/ 2147483646 w 2846"/>
              <a:gd name="T71" fmla="*/ 2147483646 h 1901"/>
              <a:gd name="T72" fmla="*/ 2147483646 w 2846"/>
              <a:gd name="T73" fmla="*/ 2147483646 h 1901"/>
              <a:gd name="T74" fmla="*/ 93198866 w 2846"/>
              <a:gd name="T75" fmla="*/ 2147483646 h 1901"/>
              <a:gd name="T76" fmla="*/ 2147483646 w 2846"/>
              <a:gd name="T77" fmla="*/ 2147483646 h 1901"/>
              <a:gd name="T78" fmla="*/ 2147483646 w 2846"/>
              <a:gd name="T79" fmla="*/ 2147483646 h 1901"/>
              <a:gd name="T80" fmla="*/ 2147483646 w 2846"/>
              <a:gd name="T81" fmla="*/ 2147483646 h 1901"/>
              <a:gd name="T82" fmla="*/ 2147483646 w 2846"/>
              <a:gd name="T83" fmla="*/ 279814994 h 1901"/>
              <a:gd name="T84" fmla="*/ 2147483646 w 2846"/>
              <a:gd name="T85" fmla="*/ 2147483646 h 1901"/>
              <a:gd name="T86" fmla="*/ 2147483646 w 2846"/>
              <a:gd name="T87" fmla="*/ 2147483646 h 1901"/>
              <a:gd name="T88" fmla="*/ 2147483646 w 2846"/>
              <a:gd name="T89" fmla="*/ 2147483646 h 1901"/>
              <a:gd name="T90" fmla="*/ 2147483646 w 2846"/>
              <a:gd name="T91" fmla="*/ 2147483646 h 190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846" h="1901">
                <a:moveTo>
                  <a:pt x="2141" y="1032"/>
                </a:moveTo>
                <a:lnTo>
                  <a:pt x="2088" y="982"/>
                </a:lnTo>
                <a:cubicBezTo>
                  <a:pt x="1820" y="751"/>
                  <a:pt x="1505" y="486"/>
                  <a:pt x="1435" y="441"/>
                </a:cubicBezTo>
                <a:cubicBezTo>
                  <a:pt x="1401" y="448"/>
                  <a:pt x="1313" y="476"/>
                  <a:pt x="1244" y="500"/>
                </a:cubicBezTo>
                <a:lnTo>
                  <a:pt x="1241" y="501"/>
                </a:lnTo>
                <a:cubicBezTo>
                  <a:pt x="1236" y="502"/>
                  <a:pt x="1130" y="533"/>
                  <a:pt x="1033" y="533"/>
                </a:cubicBezTo>
                <a:cubicBezTo>
                  <a:pt x="977" y="533"/>
                  <a:pt x="934" y="523"/>
                  <a:pt x="902" y="503"/>
                </a:cubicBezTo>
                <a:cubicBezTo>
                  <a:pt x="845" y="467"/>
                  <a:pt x="838" y="420"/>
                  <a:pt x="839" y="395"/>
                </a:cubicBezTo>
                <a:cubicBezTo>
                  <a:pt x="841" y="334"/>
                  <a:pt x="892" y="283"/>
                  <a:pt x="930" y="261"/>
                </a:cubicBezTo>
                <a:lnTo>
                  <a:pt x="390" y="194"/>
                </a:lnTo>
                <a:lnTo>
                  <a:pt x="334" y="973"/>
                </a:lnTo>
                <a:cubicBezTo>
                  <a:pt x="378" y="926"/>
                  <a:pt x="422" y="916"/>
                  <a:pt x="453" y="916"/>
                </a:cubicBezTo>
                <a:cubicBezTo>
                  <a:pt x="489" y="916"/>
                  <a:pt x="526" y="930"/>
                  <a:pt x="559" y="958"/>
                </a:cubicBezTo>
                <a:cubicBezTo>
                  <a:pt x="611" y="1000"/>
                  <a:pt x="635" y="1056"/>
                  <a:pt x="628" y="1114"/>
                </a:cubicBezTo>
                <a:cubicBezTo>
                  <a:pt x="672" y="1106"/>
                  <a:pt x="716" y="1121"/>
                  <a:pt x="755" y="1153"/>
                </a:cubicBezTo>
                <a:cubicBezTo>
                  <a:pt x="807" y="1196"/>
                  <a:pt x="831" y="1252"/>
                  <a:pt x="823" y="1309"/>
                </a:cubicBezTo>
                <a:cubicBezTo>
                  <a:pt x="868" y="1302"/>
                  <a:pt x="911" y="1317"/>
                  <a:pt x="951" y="1349"/>
                </a:cubicBezTo>
                <a:cubicBezTo>
                  <a:pt x="996" y="1386"/>
                  <a:pt x="1020" y="1435"/>
                  <a:pt x="1020" y="1485"/>
                </a:cubicBezTo>
                <a:cubicBezTo>
                  <a:pt x="1070" y="1470"/>
                  <a:pt x="1121" y="1483"/>
                  <a:pt x="1167" y="1520"/>
                </a:cubicBezTo>
                <a:cubicBezTo>
                  <a:pt x="1229" y="1571"/>
                  <a:pt x="1251" y="1642"/>
                  <a:pt x="1227" y="1710"/>
                </a:cubicBezTo>
                <a:lnTo>
                  <a:pt x="1273" y="1748"/>
                </a:lnTo>
                <a:cubicBezTo>
                  <a:pt x="1277" y="1750"/>
                  <a:pt x="1280" y="1753"/>
                  <a:pt x="1284" y="1756"/>
                </a:cubicBezTo>
                <a:lnTo>
                  <a:pt x="1286" y="1757"/>
                </a:lnTo>
                <a:cubicBezTo>
                  <a:pt x="1305" y="1770"/>
                  <a:pt x="1324" y="1776"/>
                  <a:pt x="1343" y="1776"/>
                </a:cubicBezTo>
                <a:cubicBezTo>
                  <a:pt x="1376" y="1776"/>
                  <a:pt x="1401" y="1754"/>
                  <a:pt x="1416" y="1736"/>
                </a:cubicBezTo>
                <a:cubicBezTo>
                  <a:pt x="1449" y="1696"/>
                  <a:pt x="1469" y="1665"/>
                  <a:pt x="1428" y="1623"/>
                </a:cubicBezTo>
                <a:lnTo>
                  <a:pt x="1424" y="1619"/>
                </a:lnTo>
                <a:lnTo>
                  <a:pt x="1184" y="1416"/>
                </a:lnTo>
                <a:cubicBezTo>
                  <a:pt x="1176" y="1409"/>
                  <a:pt x="1171" y="1400"/>
                  <a:pt x="1171" y="1389"/>
                </a:cubicBezTo>
                <a:cubicBezTo>
                  <a:pt x="1170" y="1379"/>
                  <a:pt x="1173" y="1369"/>
                  <a:pt x="1180" y="1361"/>
                </a:cubicBezTo>
                <a:cubicBezTo>
                  <a:pt x="1193" y="1346"/>
                  <a:pt x="1218" y="1344"/>
                  <a:pt x="1234" y="1357"/>
                </a:cubicBezTo>
                <a:lnTo>
                  <a:pt x="1548" y="1623"/>
                </a:lnTo>
                <a:cubicBezTo>
                  <a:pt x="1565" y="1633"/>
                  <a:pt x="1583" y="1638"/>
                  <a:pt x="1601" y="1638"/>
                </a:cubicBezTo>
                <a:cubicBezTo>
                  <a:pt x="1633" y="1638"/>
                  <a:pt x="1664" y="1622"/>
                  <a:pt x="1687" y="1593"/>
                </a:cubicBezTo>
                <a:cubicBezTo>
                  <a:pt x="1707" y="1569"/>
                  <a:pt x="1716" y="1543"/>
                  <a:pt x="1713" y="1517"/>
                </a:cubicBezTo>
                <a:cubicBezTo>
                  <a:pt x="1711" y="1490"/>
                  <a:pt x="1694" y="1464"/>
                  <a:pt x="1666" y="1441"/>
                </a:cubicBezTo>
                <a:lnTo>
                  <a:pt x="1629" y="1410"/>
                </a:lnTo>
                <a:lnTo>
                  <a:pt x="1455" y="1268"/>
                </a:lnTo>
                <a:cubicBezTo>
                  <a:pt x="1447" y="1262"/>
                  <a:pt x="1442" y="1252"/>
                  <a:pt x="1441" y="1242"/>
                </a:cubicBezTo>
                <a:cubicBezTo>
                  <a:pt x="1440" y="1232"/>
                  <a:pt x="1443" y="1222"/>
                  <a:pt x="1449" y="1214"/>
                </a:cubicBezTo>
                <a:cubicBezTo>
                  <a:pt x="1462" y="1198"/>
                  <a:pt x="1488" y="1195"/>
                  <a:pt x="1504" y="1208"/>
                </a:cubicBezTo>
                <a:lnTo>
                  <a:pt x="1791" y="1442"/>
                </a:lnTo>
                <a:cubicBezTo>
                  <a:pt x="1812" y="1459"/>
                  <a:pt x="1835" y="1468"/>
                  <a:pt x="1858" y="1468"/>
                </a:cubicBezTo>
                <a:cubicBezTo>
                  <a:pt x="1892" y="1468"/>
                  <a:pt x="1927" y="1449"/>
                  <a:pt x="1954" y="1415"/>
                </a:cubicBezTo>
                <a:cubicBezTo>
                  <a:pt x="1975" y="1390"/>
                  <a:pt x="1984" y="1364"/>
                  <a:pt x="1982" y="1339"/>
                </a:cubicBezTo>
                <a:cubicBezTo>
                  <a:pt x="1980" y="1312"/>
                  <a:pt x="1965" y="1287"/>
                  <a:pt x="1936" y="1263"/>
                </a:cubicBezTo>
                <a:lnTo>
                  <a:pt x="1852" y="1195"/>
                </a:lnTo>
                <a:lnTo>
                  <a:pt x="1852" y="1194"/>
                </a:lnTo>
                <a:lnTo>
                  <a:pt x="1702" y="1073"/>
                </a:lnTo>
                <a:cubicBezTo>
                  <a:pt x="1686" y="1059"/>
                  <a:pt x="1683" y="1035"/>
                  <a:pt x="1697" y="1018"/>
                </a:cubicBezTo>
                <a:cubicBezTo>
                  <a:pt x="1710" y="1002"/>
                  <a:pt x="1735" y="1000"/>
                  <a:pt x="1751" y="1013"/>
                </a:cubicBezTo>
                <a:lnTo>
                  <a:pt x="1995" y="1211"/>
                </a:lnTo>
                <a:cubicBezTo>
                  <a:pt x="2047" y="1253"/>
                  <a:pt x="2108" y="1241"/>
                  <a:pt x="2155" y="1184"/>
                </a:cubicBezTo>
                <a:cubicBezTo>
                  <a:pt x="2186" y="1145"/>
                  <a:pt x="2209" y="1088"/>
                  <a:pt x="2141" y="1032"/>
                </a:cubicBezTo>
                <a:close/>
                <a:moveTo>
                  <a:pt x="535" y="1162"/>
                </a:moveTo>
                <a:cubicBezTo>
                  <a:pt x="598" y="1085"/>
                  <a:pt x="537" y="1025"/>
                  <a:pt x="517" y="1009"/>
                </a:cubicBezTo>
                <a:cubicBezTo>
                  <a:pt x="467" y="968"/>
                  <a:pt x="417" y="975"/>
                  <a:pt x="373" y="1029"/>
                </a:cubicBezTo>
                <a:lnTo>
                  <a:pt x="325" y="1091"/>
                </a:lnTo>
                <a:lnTo>
                  <a:pt x="317" y="1101"/>
                </a:lnTo>
                <a:lnTo>
                  <a:pt x="250" y="1178"/>
                </a:lnTo>
                <a:cubicBezTo>
                  <a:pt x="225" y="1207"/>
                  <a:pt x="214" y="1235"/>
                  <a:pt x="216" y="1262"/>
                </a:cubicBezTo>
                <a:cubicBezTo>
                  <a:pt x="219" y="1291"/>
                  <a:pt x="238" y="1310"/>
                  <a:pt x="249" y="1319"/>
                </a:cubicBezTo>
                <a:cubicBezTo>
                  <a:pt x="274" y="1339"/>
                  <a:pt x="302" y="1361"/>
                  <a:pt x="333" y="1361"/>
                </a:cubicBezTo>
                <a:cubicBezTo>
                  <a:pt x="351" y="1361"/>
                  <a:pt x="369" y="1353"/>
                  <a:pt x="388" y="1336"/>
                </a:cubicBezTo>
                <a:lnTo>
                  <a:pt x="535" y="1162"/>
                </a:lnTo>
                <a:close/>
                <a:moveTo>
                  <a:pt x="420" y="1400"/>
                </a:moveTo>
                <a:cubicBezTo>
                  <a:pt x="397" y="1427"/>
                  <a:pt x="389" y="1456"/>
                  <a:pt x="394" y="1484"/>
                </a:cubicBezTo>
                <a:cubicBezTo>
                  <a:pt x="398" y="1509"/>
                  <a:pt x="414" y="1533"/>
                  <a:pt x="438" y="1553"/>
                </a:cubicBezTo>
                <a:cubicBezTo>
                  <a:pt x="488" y="1593"/>
                  <a:pt x="538" y="1587"/>
                  <a:pt x="582" y="1533"/>
                </a:cubicBezTo>
                <a:lnTo>
                  <a:pt x="731" y="1358"/>
                </a:lnTo>
                <a:cubicBezTo>
                  <a:pt x="754" y="1330"/>
                  <a:pt x="762" y="1302"/>
                  <a:pt x="757" y="1274"/>
                </a:cubicBezTo>
                <a:cubicBezTo>
                  <a:pt x="753" y="1249"/>
                  <a:pt x="737" y="1225"/>
                  <a:pt x="713" y="1205"/>
                </a:cubicBezTo>
                <a:cubicBezTo>
                  <a:pt x="663" y="1164"/>
                  <a:pt x="613" y="1171"/>
                  <a:pt x="569" y="1225"/>
                </a:cubicBezTo>
                <a:lnTo>
                  <a:pt x="495" y="1313"/>
                </a:lnTo>
                <a:lnTo>
                  <a:pt x="487" y="1322"/>
                </a:lnTo>
                <a:lnTo>
                  <a:pt x="420" y="1400"/>
                </a:lnTo>
                <a:close/>
                <a:moveTo>
                  <a:pt x="615" y="1596"/>
                </a:moveTo>
                <a:cubicBezTo>
                  <a:pt x="577" y="1643"/>
                  <a:pt x="587" y="1684"/>
                  <a:pt x="648" y="1735"/>
                </a:cubicBezTo>
                <a:cubicBezTo>
                  <a:pt x="697" y="1775"/>
                  <a:pt x="748" y="1769"/>
                  <a:pt x="792" y="1715"/>
                </a:cubicBezTo>
                <a:lnTo>
                  <a:pt x="927" y="1553"/>
                </a:lnTo>
                <a:cubicBezTo>
                  <a:pt x="990" y="1477"/>
                  <a:pt x="929" y="1417"/>
                  <a:pt x="909" y="1401"/>
                </a:cubicBezTo>
                <a:cubicBezTo>
                  <a:pt x="859" y="1360"/>
                  <a:pt x="809" y="1367"/>
                  <a:pt x="764" y="1421"/>
                </a:cubicBezTo>
                <a:lnTo>
                  <a:pt x="691" y="1508"/>
                </a:lnTo>
                <a:lnTo>
                  <a:pt x="691" y="1509"/>
                </a:lnTo>
                <a:lnTo>
                  <a:pt x="683" y="1518"/>
                </a:lnTo>
                <a:lnTo>
                  <a:pt x="615" y="1596"/>
                </a:lnTo>
                <a:close/>
                <a:moveTo>
                  <a:pt x="1124" y="1572"/>
                </a:moveTo>
                <a:cubicBezTo>
                  <a:pt x="1075" y="1531"/>
                  <a:pt x="1024" y="1538"/>
                  <a:pt x="980" y="1592"/>
                </a:cubicBezTo>
                <a:lnTo>
                  <a:pt x="927" y="1656"/>
                </a:lnTo>
                <a:lnTo>
                  <a:pt x="921" y="1665"/>
                </a:lnTo>
                <a:lnTo>
                  <a:pt x="875" y="1721"/>
                </a:lnTo>
                <a:cubicBezTo>
                  <a:pt x="812" y="1797"/>
                  <a:pt x="873" y="1857"/>
                  <a:pt x="893" y="1874"/>
                </a:cubicBezTo>
                <a:cubicBezTo>
                  <a:pt x="914" y="1891"/>
                  <a:pt x="936" y="1900"/>
                  <a:pt x="957" y="1900"/>
                </a:cubicBezTo>
                <a:cubicBezTo>
                  <a:pt x="985" y="1900"/>
                  <a:pt x="1012" y="1884"/>
                  <a:pt x="1037" y="1854"/>
                </a:cubicBezTo>
                <a:lnTo>
                  <a:pt x="1115" y="1758"/>
                </a:lnTo>
                <a:lnTo>
                  <a:pt x="1143" y="1724"/>
                </a:lnTo>
                <a:cubicBezTo>
                  <a:pt x="1165" y="1697"/>
                  <a:pt x="1174" y="1669"/>
                  <a:pt x="1169" y="1641"/>
                </a:cubicBezTo>
                <a:cubicBezTo>
                  <a:pt x="1164" y="1615"/>
                  <a:pt x="1149" y="1592"/>
                  <a:pt x="1124" y="1572"/>
                </a:cubicBezTo>
                <a:close/>
                <a:moveTo>
                  <a:pt x="2" y="949"/>
                </a:moveTo>
                <a:cubicBezTo>
                  <a:pt x="0" y="968"/>
                  <a:pt x="6" y="987"/>
                  <a:pt x="19" y="1002"/>
                </a:cubicBezTo>
                <a:cubicBezTo>
                  <a:pt x="32" y="1017"/>
                  <a:pt x="50" y="1026"/>
                  <a:pt x="69" y="1028"/>
                </a:cubicBezTo>
                <a:lnTo>
                  <a:pt x="186" y="1037"/>
                </a:lnTo>
                <a:cubicBezTo>
                  <a:pt x="227" y="1040"/>
                  <a:pt x="262" y="1009"/>
                  <a:pt x="265" y="969"/>
                </a:cubicBezTo>
                <a:lnTo>
                  <a:pt x="324" y="192"/>
                </a:lnTo>
                <a:cubicBezTo>
                  <a:pt x="325" y="172"/>
                  <a:pt x="319" y="153"/>
                  <a:pt x="306" y="138"/>
                </a:cubicBezTo>
                <a:cubicBezTo>
                  <a:pt x="293" y="123"/>
                  <a:pt x="275" y="114"/>
                  <a:pt x="256" y="113"/>
                </a:cubicBezTo>
                <a:lnTo>
                  <a:pt x="139" y="104"/>
                </a:lnTo>
                <a:cubicBezTo>
                  <a:pt x="137" y="104"/>
                  <a:pt x="135" y="104"/>
                  <a:pt x="133" y="104"/>
                </a:cubicBezTo>
                <a:cubicBezTo>
                  <a:pt x="95" y="104"/>
                  <a:pt x="63" y="134"/>
                  <a:pt x="60" y="172"/>
                </a:cubicBezTo>
                <a:lnTo>
                  <a:pt x="2" y="949"/>
                </a:lnTo>
                <a:close/>
                <a:moveTo>
                  <a:pt x="2468" y="6"/>
                </a:moveTo>
                <a:lnTo>
                  <a:pt x="2359" y="49"/>
                </a:lnTo>
                <a:cubicBezTo>
                  <a:pt x="2341" y="56"/>
                  <a:pt x="2327" y="70"/>
                  <a:pt x="2319" y="88"/>
                </a:cubicBezTo>
                <a:cubicBezTo>
                  <a:pt x="2311" y="106"/>
                  <a:pt x="2311" y="126"/>
                  <a:pt x="2318" y="144"/>
                </a:cubicBezTo>
                <a:lnTo>
                  <a:pt x="2592" y="836"/>
                </a:lnTo>
                <a:cubicBezTo>
                  <a:pt x="2606" y="872"/>
                  <a:pt x="2650" y="892"/>
                  <a:pt x="2687" y="877"/>
                </a:cubicBezTo>
                <a:lnTo>
                  <a:pt x="2796" y="834"/>
                </a:lnTo>
                <a:cubicBezTo>
                  <a:pt x="2814" y="826"/>
                  <a:pt x="2829" y="813"/>
                  <a:pt x="2836" y="795"/>
                </a:cubicBezTo>
                <a:cubicBezTo>
                  <a:pt x="2844" y="777"/>
                  <a:pt x="2845" y="757"/>
                  <a:pt x="2837" y="738"/>
                </a:cubicBezTo>
                <a:lnTo>
                  <a:pt x="2564" y="47"/>
                </a:lnTo>
                <a:cubicBezTo>
                  <a:pt x="2552" y="19"/>
                  <a:pt x="2526" y="0"/>
                  <a:pt x="2495" y="0"/>
                </a:cubicBezTo>
                <a:cubicBezTo>
                  <a:pt x="2486" y="0"/>
                  <a:pt x="2477" y="2"/>
                  <a:pt x="2468" y="6"/>
                </a:cubicBezTo>
                <a:close/>
                <a:moveTo>
                  <a:pt x="2526" y="843"/>
                </a:moveTo>
                <a:lnTo>
                  <a:pt x="2196" y="985"/>
                </a:lnTo>
                <a:cubicBezTo>
                  <a:pt x="2023" y="835"/>
                  <a:pt x="1489" y="374"/>
                  <a:pt x="1443" y="371"/>
                </a:cubicBezTo>
                <a:cubicBezTo>
                  <a:pt x="1405" y="371"/>
                  <a:pt x="1240" y="429"/>
                  <a:pt x="1222" y="435"/>
                </a:cubicBezTo>
                <a:cubicBezTo>
                  <a:pt x="1221" y="436"/>
                  <a:pt x="1120" y="465"/>
                  <a:pt x="1033" y="465"/>
                </a:cubicBezTo>
                <a:cubicBezTo>
                  <a:pt x="991" y="465"/>
                  <a:pt x="959" y="458"/>
                  <a:pt x="938" y="445"/>
                </a:cubicBezTo>
                <a:cubicBezTo>
                  <a:pt x="917" y="431"/>
                  <a:pt x="907" y="415"/>
                  <a:pt x="907" y="397"/>
                </a:cubicBezTo>
                <a:cubicBezTo>
                  <a:pt x="908" y="364"/>
                  <a:pt x="947" y="329"/>
                  <a:pt x="968" y="318"/>
                </a:cubicBezTo>
                <a:cubicBezTo>
                  <a:pt x="1108" y="243"/>
                  <a:pt x="1483" y="102"/>
                  <a:pt x="1522" y="97"/>
                </a:cubicBezTo>
                <a:cubicBezTo>
                  <a:pt x="1523" y="97"/>
                  <a:pt x="1526" y="97"/>
                  <a:pt x="1528" y="97"/>
                </a:cubicBezTo>
                <a:cubicBezTo>
                  <a:pt x="1619" y="97"/>
                  <a:pt x="2194" y="175"/>
                  <a:pt x="2263" y="185"/>
                </a:cubicBezTo>
                <a:lnTo>
                  <a:pt x="2526" y="843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16" name="Freeform 4">
            <a:extLst>
              <a:ext uri="{FF2B5EF4-FFF2-40B4-BE49-F238E27FC236}">
                <a16:creationId xmlns:a16="http://schemas.microsoft.com/office/drawing/2014/main" id="{50EA070B-1545-B541-A9AF-DF2451B5B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1755" y="6078538"/>
            <a:ext cx="939800" cy="787400"/>
          </a:xfrm>
          <a:custGeom>
            <a:avLst/>
            <a:gdLst>
              <a:gd name="T0" fmla="*/ 2147483646 w 2611"/>
              <a:gd name="T1" fmla="*/ 2147483646 h 2186"/>
              <a:gd name="T2" fmla="*/ 2147483646 w 2611"/>
              <a:gd name="T3" fmla="*/ 2147483646 h 2186"/>
              <a:gd name="T4" fmla="*/ 2147483646 w 2611"/>
              <a:gd name="T5" fmla="*/ 2147483646 h 2186"/>
              <a:gd name="T6" fmla="*/ 2147483646 w 2611"/>
              <a:gd name="T7" fmla="*/ 2147483646 h 2186"/>
              <a:gd name="T8" fmla="*/ 2147483646 w 2611"/>
              <a:gd name="T9" fmla="*/ 2147483646 h 2186"/>
              <a:gd name="T10" fmla="*/ 2147483646 w 2611"/>
              <a:gd name="T11" fmla="*/ 2147483646 h 2186"/>
              <a:gd name="T12" fmla="*/ 2147483646 w 2611"/>
              <a:gd name="T13" fmla="*/ 0 h 2186"/>
              <a:gd name="T14" fmla="*/ 0 w 2611"/>
              <a:gd name="T15" fmla="*/ 2147483646 h 2186"/>
              <a:gd name="T16" fmla="*/ 2147483646 w 2611"/>
              <a:gd name="T17" fmla="*/ 2147483646 h 2186"/>
              <a:gd name="T18" fmla="*/ 2147483646 w 2611"/>
              <a:gd name="T19" fmla="*/ 2147483646 h 2186"/>
              <a:gd name="T20" fmla="*/ 2147483646 w 2611"/>
              <a:gd name="T21" fmla="*/ 2147483646 h 2186"/>
              <a:gd name="T22" fmla="*/ 2147483646 w 2611"/>
              <a:gd name="T23" fmla="*/ 2147483646 h 2186"/>
              <a:gd name="T24" fmla="*/ 2147483646 w 2611"/>
              <a:gd name="T25" fmla="*/ 2147483646 h 2186"/>
              <a:gd name="T26" fmla="*/ 2147483646 w 2611"/>
              <a:gd name="T27" fmla="*/ 2147483646 h 2186"/>
              <a:gd name="T28" fmla="*/ 2147483646 w 2611"/>
              <a:gd name="T29" fmla="*/ 2147483646 h 2186"/>
              <a:gd name="T30" fmla="*/ 2147483646 w 2611"/>
              <a:gd name="T31" fmla="*/ 2147483646 h 2186"/>
              <a:gd name="T32" fmla="*/ 2147483646 w 2611"/>
              <a:gd name="T33" fmla="*/ 2147483646 h 2186"/>
              <a:gd name="T34" fmla="*/ 2147483646 w 2611"/>
              <a:gd name="T35" fmla="*/ 2147483646 h 2186"/>
              <a:gd name="T36" fmla="*/ 2147483646 w 2611"/>
              <a:gd name="T37" fmla="*/ 2147483646 h 2186"/>
              <a:gd name="T38" fmla="*/ 2147483646 w 2611"/>
              <a:gd name="T39" fmla="*/ 2147483646 h 2186"/>
              <a:gd name="T40" fmla="*/ 2147483646 w 2611"/>
              <a:gd name="T41" fmla="*/ 2147483646 h 2186"/>
              <a:gd name="T42" fmla="*/ 2147483646 w 2611"/>
              <a:gd name="T43" fmla="*/ 2147483646 h 2186"/>
              <a:gd name="T44" fmla="*/ 2147483646 w 2611"/>
              <a:gd name="T45" fmla="*/ 2147483646 h 2186"/>
              <a:gd name="T46" fmla="*/ 2147483646 w 2611"/>
              <a:gd name="T47" fmla="*/ 2147483646 h 2186"/>
              <a:gd name="T48" fmla="*/ 2147483646 w 2611"/>
              <a:gd name="T49" fmla="*/ 2147483646 h 2186"/>
              <a:gd name="T50" fmla="*/ 2147483646 w 2611"/>
              <a:gd name="T51" fmla="*/ 2147483646 h 2186"/>
              <a:gd name="T52" fmla="*/ 2147483646 w 2611"/>
              <a:gd name="T53" fmla="*/ 2147483646 h 2186"/>
              <a:gd name="T54" fmla="*/ 2147483646 w 2611"/>
              <a:gd name="T55" fmla="*/ 2147483646 h 2186"/>
              <a:gd name="T56" fmla="*/ 2147483646 w 2611"/>
              <a:gd name="T57" fmla="*/ 2147483646 h 2186"/>
              <a:gd name="T58" fmla="*/ 2147483646 w 2611"/>
              <a:gd name="T59" fmla="*/ 2147483646 h 2186"/>
              <a:gd name="T60" fmla="*/ 2147483646 w 2611"/>
              <a:gd name="T61" fmla="*/ 2147483646 h 2186"/>
              <a:gd name="T62" fmla="*/ 2147483646 w 2611"/>
              <a:gd name="T63" fmla="*/ 2147483646 h 2186"/>
              <a:gd name="T64" fmla="*/ 2147483646 w 2611"/>
              <a:gd name="T65" fmla="*/ 2147483646 h 2186"/>
              <a:gd name="T66" fmla="*/ 2147483646 w 2611"/>
              <a:gd name="T67" fmla="*/ 2147483646 h 2186"/>
              <a:gd name="T68" fmla="*/ 2147483646 w 2611"/>
              <a:gd name="T69" fmla="*/ 2147483646 h 2186"/>
              <a:gd name="T70" fmla="*/ 2147483646 w 2611"/>
              <a:gd name="T71" fmla="*/ 2147483646 h 2186"/>
              <a:gd name="T72" fmla="*/ 2147483646 w 2611"/>
              <a:gd name="T73" fmla="*/ 2147483646 h 2186"/>
              <a:gd name="T74" fmla="*/ 2147483646 w 2611"/>
              <a:gd name="T75" fmla="*/ 2147483646 h 2186"/>
              <a:gd name="T76" fmla="*/ 2147483646 w 2611"/>
              <a:gd name="T77" fmla="*/ 2147483646 h 2186"/>
              <a:gd name="T78" fmla="*/ 2147483646 w 2611"/>
              <a:gd name="T79" fmla="*/ 2147483646 h 2186"/>
              <a:gd name="T80" fmla="*/ 2147483646 w 2611"/>
              <a:gd name="T81" fmla="*/ 2147483646 h 2186"/>
              <a:gd name="T82" fmla="*/ 2147483646 w 2611"/>
              <a:gd name="T83" fmla="*/ 2147483646 h 2186"/>
              <a:gd name="T84" fmla="*/ 2147483646 w 2611"/>
              <a:gd name="T85" fmla="*/ 2147483646 h 2186"/>
              <a:gd name="T86" fmla="*/ 2147483646 w 2611"/>
              <a:gd name="T87" fmla="*/ 2147483646 h 2186"/>
              <a:gd name="T88" fmla="*/ 2147483646 w 2611"/>
              <a:gd name="T89" fmla="*/ 2147483646 h 2186"/>
              <a:gd name="T90" fmla="*/ 2147483646 w 2611"/>
              <a:gd name="T91" fmla="*/ 2147483646 h 2186"/>
              <a:gd name="T92" fmla="*/ 2147483646 w 2611"/>
              <a:gd name="T93" fmla="*/ 2147483646 h 2186"/>
              <a:gd name="T94" fmla="*/ 2147483646 w 2611"/>
              <a:gd name="T95" fmla="*/ 2147483646 h 2186"/>
              <a:gd name="T96" fmla="*/ 2147483646 w 2611"/>
              <a:gd name="T97" fmla="*/ 2147483646 h 2186"/>
              <a:gd name="T98" fmla="*/ 2147483646 w 2611"/>
              <a:gd name="T99" fmla="*/ 2147483646 h 2186"/>
              <a:gd name="T100" fmla="*/ 2147483646 w 2611"/>
              <a:gd name="T101" fmla="*/ 2147483646 h 2186"/>
              <a:gd name="T102" fmla="*/ 2147483646 w 2611"/>
              <a:gd name="T103" fmla="*/ 2147483646 h 2186"/>
              <a:gd name="T104" fmla="*/ 2147483646 w 2611"/>
              <a:gd name="T105" fmla="*/ 2147483646 h 2186"/>
              <a:gd name="T106" fmla="*/ 2147483646 w 2611"/>
              <a:gd name="T107" fmla="*/ 2147483646 h 2186"/>
              <a:gd name="T108" fmla="*/ 2147483646 w 2611"/>
              <a:gd name="T109" fmla="*/ 2147483646 h 2186"/>
              <a:gd name="T110" fmla="*/ 2147483646 w 2611"/>
              <a:gd name="T111" fmla="*/ 2147483646 h 2186"/>
              <a:gd name="T112" fmla="*/ 2147483646 w 2611"/>
              <a:gd name="T113" fmla="*/ 2147483646 h 21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611" h="2186">
                <a:moveTo>
                  <a:pt x="2610" y="2032"/>
                </a:moveTo>
                <a:lnTo>
                  <a:pt x="2344" y="1879"/>
                </a:lnTo>
                <a:lnTo>
                  <a:pt x="2344" y="1974"/>
                </a:lnTo>
                <a:lnTo>
                  <a:pt x="213" y="1974"/>
                </a:lnTo>
                <a:lnTo>
                  <a:pt x="213" y="269"/>
                </a:lnTo>
                <a:lnTo>
                  <a:pt x="310" y="269"/>
                </a:lnTo>
                <a:lnTo>
                  <a:pt x="155" y="0"/>
                </a:lnTo>
                <a:lnTo>
                  <a:pt x="0" y="269"/>
                </a:lnTo>
                <a:lnTo>
                  <a:pt x="97" y="269"/>
                </a:lnTo>
                <a:lnTo>
                  <a:pt x="97" y="2090"/>
                </a:lnTo>
                <a:lnTo>
                  <a:pt x="2344" y="2090"/>
                </a:lnTo>
                <a:lnTo>
                  <a:pt x="2344" y="2185"/>
                </a:lnTo>
                <a:lnTo>
                  <a:pt x="2610" y="2032"/>
                </a:lnTo>
                <a:close/>
                <a:moveTo>
                  <a:pt x="391" y="877"/>
                </a:moveTo>
                <a:cubicBezTo>
                  <a:pt x="947" y="775"/>
                  <a:pt x="1470" y="575"/>
                  <a:pt x="1939" y="294"/>
                </a:cubicBezTo>
                <a:lnTo>
                  <a:pt x="1982" y="376"/>
                </a:lnTo>
                <a:lnTo>
                  <a:pt x="2147" y="116"/>
                </a:lnTo>
                <a:lnTo>
                  <a:pt x="1839" y="103"/>
                </a:lnTo>
                <a:lnTo>
                  <a:pt x="1886" y="191"/>
                </a:lnTo>
                <a:cubicBezTo>
                  <a:pt x="1427" y="466"/>
                  <a:pt x="916" y="662"/>
                  <a:pt x="372" y="762"/>
                </a:cubicBezTo>
                <a:lnTo>
                  <a:pt x="391" y="877"/>
                </a:lnTo>
                <a:close/>
                <a:moveTo>
                  <a:pt x="2003" y="532"/>
                </a:moveTo>
                <a:cubicBezTo>
                  <a:pt x="1955" y="532"/>
                  <a:pt x="1917" y="571"/>
                  <a:pt x="1917" y="618"/>
                </a:cubicBezTo>
                <a:lnTo>
                  <a:pt x="1917" y="1780"/>
                </a:lnTo>
                <a:cubicBezTo>
                  <a:pt x="1917" y="1827"/>
                  <a:pt x="1955" y="1866"/>
                  <a:pt x="2003" y="1866"/>
                </a:cubicBezTo>
                <a:lnTo>
                  <a:pt x="2146" y="1866"/>
                </a:lnTo>
                <a:cubicBezTo>
                  <a:pt x="2193" y="1866"/>
                  <a:pt x="2232" y="1827"/>
                  <a:pt x="2232" y="1780"/>
                </a:cubicBezTo>
                <a:lnTo>
                  <a:pt x="2232" y="618"/>
                </a:lnTo>
                <a:cubicBezTo>
                  <a:pt x="2232" y="571"/>
                  <a:pt x="2193" y="532"/>
                  <a:pt x="2146" y="532"/>
                </a:cubicBezTo>
                <a:lnTo>
                  <a:pt x="2003" y="532"/>
                </a:lnTo>
                <a:close/>
                <a:moveTo>
                  <a:pt x="1480" y="717"/>
                </a:moveTo>
                <a:cubicBezTo>
                  <a:pt x="1433" y="717"/>
                  <a:pt x="1394" y="755"/>
                  <a:pt x="1394" y="803"/>
                </a:cubicBezTo>
                <a:lnTo>
                  <a:pt x="1394" y="1780"/>
                </a:lnTo>
                <a:cubicBezTo>
                  <a:pt x="1394" y="1827"/>
                  <a:pt x="1433" y="1866"/>
                  <a:pt x="1480" y="1866"/>
                </a:cubicBezTo>
                <a:lnTo>
                  <a:pt x="1623" y="1866"/>
                </a:lnTo>
                <a:cubicBezTo>
                  <a:pt x="1671" y="1866"/>
                  <a:pt x="1709" y="1827"/>
                  <a:pt x="1709" y="1780"/>
                </a:cubicBezTo>
                <a:lnTo>
                  <a:pt x="1709" y="803"/>
                </a:lnTo>
                <a:cubicBezTo>
                  <a:pt x="1709" y="755"/>
                  <a:pt x="1671" y="717"/>
                  <a:pt x="1623" y="717"/>
                </a:cubicBezTo>
                <a:lnTo>
                  <a:pt x="1480" y="717"/>
                </a:lnTo>
                <a:close/>
                <a:moveTo>
                  <a:pt x="958" y="896"/>
                </a:moveTo>
                <a:cubicBezTo>
                  <a:pt x="911" y="896"/>
                  <a:pt x="873" y="935"/>
                  <a:pt x="873" y="982"/>
                </a:cubicBezTo>
                <a:lnTo>
                  <a:pt x="873" y="1780"/>
                </a:lnTo>
                <a:cubicBezTo>
                  <a:pt x="873" y="1827"/>
                  <a:pt x="911" y="1866"/>
                  <a:pt x="958" y="1866"/>
                </a:cubicBezTo>
                <a:lnTo>
                  <a:pt x="1102" y="1866"/>
                </a:lnTo>
                <a:cubicBezTo>
                  <a:pt x="1149" y="1866"/>
                  <a:pt x="1187" y="1827"/>
                  <a:pt x="1187" y="1780"/>
                </a:cubicBezTo>
                <a:lnTo>
                  <a:pt x="1187" y="982"/>
                </a:lnTo>
                <a:cubicBezTo>
                  <a:pt x="1187" y="935"/>
                  <a:pt x="1149" y="896"/>
                  <a:pt x="1102" y="896"/>
                </a:cubicBezTo>
                <a:lnTo>
                  <a:pt x="958" y="896"/>
                </a:lnTo>
                <a:close/>
                <a:moveTo>
                  <a:pt x="351" y="1191"/>
                </a:moveTo>
                <a:cubicBezTo>
                  <a:pt x="351" y="1144"/>
                  <a:pt x="389" y="1105"/>
                  <a:pt x="437" y="1105"/>
                </a:cubicBezTo>
                <a:lnTo>
                  <a:pt x="580" y="1105"/>
                </a:lnTo>
                <a:cubicBezTo>
                  <a:pt x="627" y="1105"/>
                  <a:pt x="666" y="1144"/>
                  <a:pt x="666" y="1191"/>
                </a:cubicBezTo>
                <a:lnTo>
                  <a:pt x="666" y="1780"/>
                </a:lnTo>
                <a:cubicBezTo>
                  <a:pt x="666" y="1827"/>
                  <a:pt x="627" y="1866"/>
                  <a:pt x="580" y="1866"/>
                </a:cubicBezTo>
                <a:lnTo>
                  <a:pt x="437" y="1866"/>
                </a:lnTo>
                <a:cubicBezTo>
                  <a:pt x="389" y="1866"/>
                  <a:pt x="351" y="1827"/>
                  <a:pt x="351" y="1780"/>
                </a:cubicBezTo>
                <a:lnTo>
                  <a:pt x="351" y="1191"/>
                </a:ln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17" name="Freeform 5">
            <a:extLst>
              <a:ext uri="{FF2B5EF4-FFF2-40B4-BE49-F238E27FC236}">
                <a16:creationId xmlns:a16="http://schemas.microsoft.com/office/drawing/2014/main" id="{23B4FBEC-7C16-5448-87E3-C54782E2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0149" y="6156325"/>
            <a:ext cx="838200" cy="754063"/>
          </a:xfrm>
          <a:custGeom>
            <a:avLst/>
            <a:gdLst>
              <a:gd name="T0" fmla="*/ 2147483646 w 2328"/>
              <a:gd name="T1" fmla="*/ 2147483646 h 2093"/>
              <a:gd name="T2" fmla="*/ 2147483646 w 2328"/>
              <a:gd name="T3" fmla="*/ 2147483646 h 2093"/>
              <a:gd name="T4" fmla="*/ 2147483646 w 2328"/>
              <a:gd name="T5" fmla="*/ 2147483646 h 2093"/>
              <a:gd name="T6" fmla="*/ 2147483646 w 2328"/>
              <a:gd name="T7" fmla="*/ 2147483646 h 2093"/>
              <a:gd name="T8" fmla="*/ 2147483646 w 2328"/>
              <a:gd name="T9" fmla="*/ 2147483646 h 2093"/>
              <a:gd name="T10" fmla="*/ 2147483646 w 2328"/>
              <a:gd name="T11" fmla="*/ 2147483646 h 2093"/>
              <a:gd name="T12" fmla="*/ 2147483646 w 2328"/>
              <a:gd name="T13" fmla="*/ 2147483646 h 2093"/>
              <a:gd name="T14" fmla="*/ 2147483646 w 2328"/>
              <a:gd name="T15" fmla="*/ 2147483646 h 2093"/>
              <a:gd name="T16" fmla="*/ 2147483646 w 2328"/>
              <a:gd name="T17" fmla="*/ 2147483646 h 2093"/>
              <a:gd name="T18" fmla="*/ 2147483646 w 2328"/>
              <a:gd name="T19" fmla="*/ 2147483646 h 2093"/>
              <a:gd name="T20" fmla="*/ 2147483646 w 2328"/>
              <a:gd name="T21" fmla="*/ 2147483646 h 2093"/>
              <a:gd name="T22" fmla="*/ 2147483646 w 2328"/>
              <a:gd name="T23" fmla="*/ 2147483646 h 2093"/>
              <a:gd name="T24" fmla="*/ 2147483646 w 2328"/>
              <a:gd name="T25" fmla="*/ 2147483646 h 2093"/>
              <a:gd name="T26" fmla="*/ 2147483646 w 2328"/>
              <a:gd name="T27" fmla="*/ 2147483646 h 2093"/>
              <a:gd name="T28" fmla="*/ 2147483646 w 2328"/>
              <a:gd name="T29" fmla="*/ 2147483646 h 2093"/>
              <a:gd name="T30" fmla="*/ 2147483646 w 2328"/>
              <a:gd name="T31" fmla="*/ 2147483646 h 2093"/>
              <a:gd name="T32" fmla="*/ 0 w 2328"/>
              <a:gd name="T33" fmla="*/ 2147483646 h 2093"/>
              <a:gd name="T34" fmla="*/ 0 w 2328"/>
              <a:gd name="T35" fmla="*/ 2147483646 h 2093"/>
              <a:gd name="T36" fmla="*/ 2147483646 w 2328"/>
              <a:gd name="T37" fmla="*/ 2147483646 h 2093"/>
              <a:gd name="T38" fmla="*/ 2147483646 w 2328"/>
              <a:gd name="T39" fmla="*/ 2147483646 h 2093"/>
              <a:gd name="T40" fmla="*/ 2147483646 w 2328"/>
              <a:gd name="T41" fmla="*/ 2147483646 h 2093"/>
              <a:gd name="T42" fmla="*/ 2147483646 w 2328"/>
              <a:gd name="T43" fmla="*/ 2147483646 h 2093"/>
              <a:gd name="T44" fmla="*/ 2147483646 w 2328"/>
              <a:gd name="T45" fmla="*/ 2147483646 h 2093"/>
              <a:gd name="T46" fmla="*/ 2147483646 w 2328"/>
              <a:gd name="T47" fmla="*/ 2147483646 h 2093"/>
              <a:gd name="T48" fmla="*/ 2147483646 w 2328"/>
              <a:gd name="T49" fmla="*/ 2147483646 h 2093"/>
              <a:gd name="T50" fmla="*/ 2147483646 w 2328"/>
              <a:gd name="T51" fmla="*/ 2147483646 h 2093"/>
              <a:gd name="T52" fmla="*/ 2147483646 w 2328"/>
              <a:gd name="T53" fmla="*/ 2147483646 h 2093"/>
              <a:gd name="T54" fmla="*/ 2147483646 w 2328"/>
              <a:gd name="T55" fmla="*/ 2147483646 h 2093"/>
              <a:gd name="T56" fmla="*/ 2147483646 w 2328"/>
              <a:gd name="T57" fmla="*/ 2147483646 h 2093"/>
              <a:gd name="T58" fmla="*/ 2147483646 w 2328"/>
              <a:gd name="T59" fmla="*/ 2147483646 h 2093"/>
              <a:gd name="T60" fmla="*/ 2147483646 w 2328"/>
              <a:gd name="T61" fmla="*/ 2147483646 h 2093"/>
              <a:gd name="T62" fmla="*/ 2147483646 w 2328"/>
              <a:gd name="T63" fmla="*/ 2147483646 h 2093"/>
              <a:gd name="T64" fmla="*/ 2147483646 w 2328"/>
              <a:gd name="T65" fmla="*/ 2147483646 h 2093"/>
              <a:gd name="T66" fmla="*/ 2147483646 w 2328"/>
              <a:gd name="T67" fmla="*/ 2147483646 h 2093"/>
              <a:gd name="T68" fmla="*/ 2147483646 w 2328"/>
              <a:gd name="T69" fmla="*/ 2147483646 h 2093"/>
              <a:gd name="T70" fmla="*/ 0 w 2328"/>
              <a:gd name="T71" fmla="*/ 2147483646 h 2093"/>
              <a:gd name="T72" fmla="*/ 0 w 2328"/>
              <a:gd name="T73" fmla="*/ 2147483646 h 2093"/>
              <a:gd name="T74" fmla="*/ 2147483646 w 2328"/>
              <a:gd name="T75" fmla="*/ 2147483646 h 2093"/>
              <a:gd name="T76" fmla="*/ 2147483646 w 2328"/>
              <a:gd name="T77" fmla="*/ 2147483646 h 2093"/>
              <a:gd name="T78" fmla="*/ 2147483646 w 2328"/>
              <a:gd name="T79" fmla="*/ 2147483646 h 2093"/>
              <a:gd name="T80" fmla="*/ 2147483646 w 2328"/>
              <a:gd name="T81" fmla="*/ 2147483646 h 2093"/>
              <a:gd name="T82" fmla="*/ 2147483646 w 2328"/>
              <a:gd name="T83" fmla="*/ 2147483646 h 2093"/>
              <a:gd name="T84" fmla="*/ 2147483646 w 2328"/>
              <a:gd name="T85" fmla="*/ 2147483646 h 2093"/>
              <a:gd name="T86" fmla="*/ 2147483646 w 2328"/>
              <a:gd name="T87" fmla="*/ 2147483646 h 2093"/>
              <a:gd name="T88" fmla="*/ 2147483646 w 2328"/>
              <a:gd name="T89" fmla="*/ 0 h 2093"/>
              <a:gd name="T90" fmla="*/ 2147483646 w 2328"/>
              <a:gd name="T91" fmla="*/ 0 h 2093"/>
              <a:gd name="T92" fmla="*/ 2147483646 w 2328"/>
              <a:gd name="T93" fmla="*/ 2147483646 h 2093"/>
              <a:gd name="T94" fmla="*/ 2147483646 w 2328"/>
              <a:gd name="T95" fmla="*/ 2147483646 h 209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8" h="2093">
                <a:moveTo>
                  <a:pt x="1055" y="1051"/>
                </a:moveTo>
                <a:cubicBezTo>
                  <a:pt x="1034" y="1051"/>
                  <a:pt x="1016" y="1071"/>
                  <a:pt x="1016" y="1095"/>
                </a:cubicBezTo>
                <a:lnTo>
                  <a:pt x="1016" y="1335"/>
                </a:lnTo>
                <a:cubicBezTo>
                  <a:pt x="1016" y="1359"/>
                  <a:pt x="1034" y="1379"/>
                  <a:pt x="1055" y="1379"/>
                </a:cubicBezTo>
                <a:lnTo>
                  <a:pt x="1272" y="1379"/>
                </a:lnTo>
                <a:cubicBezTo>
                  <a:pt x="1293" y="1379"/>
                  <a:pt x="1310" y="1359"/>
                  <a:pt x="1310" y="1335"/>
                </a:cubicBezTo>
                <a:lnTo>
                  <a:pt x="1310" y="1095"/>
                </a:lnTo>
                <a:cubicBezTo>
                  <a:pt x="1310" y="1071"/>
                  <a:pt x="1293" y="1051"/>
                  <a:pt x="1272" y="1051"/>
                </a:cubicBezTo>
                <a:lnTo>
                  <a:pt x="1055" y="1051"/>
                </a:lnTo>
                <a:close/>
                <a:moveTo>
                  <a:pt x="1388" y="1261"/>
                </a:moveTo>
                <a:lnTo>
                  <a:pt x="1388" y="1345"/>
                </a:lnTo>
                <a:cubicBezTo>
                  <a:pt x="1388" y="1408"/>
                  <a:pt x="1338" y="1459"/>
                  <a:pt x="1277" y="1459"/>
                </a:cubicBezTo>
                <a:lnTo>
                  <a:pt x="1049" y="1459"/>
                </a:lnTo>
                <a:cubicBezTo>
                  <a:pt x="988" y="1459"/>
                  <a:pt x="939" y="1408"/>
                  <a:pt x="939" y="1345"/>
                </a:cubicBezTo>
                <a:lnTo>
                  <a:pt x="939" y="1261"/>
                </a:lnTo>
                <a:lnTo>
                  <a:pt x="352" y="1261"/>
                </a:lnTo>
                <a:cubicBezTo>
                  <a:pt x="206" y="1261"/>
                  <a:pt x="77" y="1180"/>
                  <a:pt x="0" y="1057"/>
                </a:cubicBezTo>
                <a:lnTo>
                  <a:pt x="0" y="1782"/>
                </a:lnTo>
                <a:cubicBezTo>
                  <a:pt x="0" y="1953"/>
                  <a:pt x="121" y="2092"/>
                  <a:pt x="271" y="2092"/>
                </a:cubicBezTo>
                <a:lnTo>
                  <a:pt x="2056" y="2092"/>
                </a:lnTo>
                <a:cubicBezTo>
                  <a:pt x="2206" y="2092"/>
                  <a:pt x="2327" y="1953"/>
                  <a:pt x="2327" y="1782"/>
                </a:cubicBezTo>
                <a:lnTo>
                  <a:pt x="2327" y="1057"/>
                </a:lnTo>
                <a:cubicBezTo>
                  <a:pt x="2250" y="1180"/>
                  <a:pt x="2121" y="1261"/>
                  <a:pt x="1975" y="1261"/>
                </a:cubicBezTo>
                <a:lnTo>
                  <a:pt x="1388" y="1261"/>
                </a:lnTo>
                <a:close/>
                <a:moveTo>
                  <a:pt x="939" y="1164"/>
                </a:moveTo>
                <a:lnTo>
                  <a:pt x="939" y="1080"/>
                </a:lnTo>
                <a:cubicBezTo>
                  <a:pt x="939" y="1017"/>
                  <a:pt x="988" y="965"/>
                  <a:pt x="1049" y="965"/>
                </a:cubicBezTo>
                <a:lnTo>
                  <a:pt x="1277" y="965"/>
                </a:lnTo>
                <a:cubicBezTo>
                  <a:pt x="1338" y="965"/>
                  <a:pt x="1388" y="1017"/>
                  <a:pt x="1388" y="1080"/>
                </a:cubicBezTo>
                <a:lnTo>
                  <a:pt x="1388" y="1164"/>
                </a:lnTo>
                <a:lnTo>
                  <a:pt x="1975" y="1164"/>
                </a:lnTo>
                <a:cubicBezTo>
                  <a:pt x="2151" y="1164"/>
                  <a:pt x="2298" y="1021"/>
                  <a:pt x="2327" y="833"/>
                </a:cubicBezTo>
                <a:lnTo>
                  <a:pt x="2327" y="650"/>
                </a:lnTo>
                <a:cubicBezTo>
                  <a:pt x="2327" y="479"/>
                  <a:pt x="2206" y="340"/>
                  <a:pt x="2056" y="340"/>
                </a:cubicBezTo>
                <a:lnTo>
                  <a:pt x="271" y="340"/>
                </a:lnTo>
                <a:cubicBezTo>
                  <a:pt x="121" y="340"/>
                  <a:pt x="0" y="479"/>
                  <a:pt x="0" y="650"/>
                </a:cubicBezTo>
                <a:lnTo>
                  <a:pt x="0" y="833"/>
                </a:lnTo>
                <a:cubicBezTo>
                  <a:pt x="28" y="1021"/>
                  <a:pt x="175" y="1164"/>
                  <a:pt x="352" y="1164"/>
                </a:cubicBezTo>
                <a:lnTo>
                  <a:pt x="939" y="1164"/>
                </a:lnTo>
                <a:close/>
                <a:moveTo>
                  <a:pt x="1444" y="281"/>
                </a:moveTo>
                <a:cubicBezTo>
                  <a:pt x="1434" y="196"/>
                  <a:pt x="1370" y="132"/>
                  <a:pt x="1295" y="132"/>
                </a:cubicBezTo>
                <a:lnTo>
                  <a:pt x="1032" y="132"/>
                </a:lnTo>
                <a:cubicBezTo>
                  <a:pt x="956" y="132"/>
                  <a:pt x="893" y="196"/>
                  <a:pt x="883" y="281"/>
                </a:cubicBezTo>
                <a:lnTo>
                  <a:pt x="744" y="281"/>
                </a:lnTo>
                <a:cubicBezTo>
                  <a:pt x="750" y="125"/>
                  <a:pt x="861" y="0"/>
                  <a:pt x="998" y="0"/>
                </a:cubicBezTo>
                <a:lnTo>
                  <a:pt x="1329" y="0"/>
                </a:lnTo>
                <a:cubicBezTo>
                  <a:pt x="1465" y="0"/>
                  <a:pt x="1577" y="125"/>
                  <a:pt x="1582" y="281"/>
                </a:cubicBezTo>
                <a:lnTo>
                  <a:pt x="1444" y="281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18" name="Freeform 6">
            <a:extLst>
              <a:ext uri="{FF2B5EF4-FFF2-40B4-BE49-F238E27FC236}">
                <a16:creationId xmlns:a16="http://schemas.microsoft.com/office/drawing/2014/main" id="{49D4AA8C-A7F1-1546-B7E5-F648DFE0E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071" y="6276975"/>
            <a:ext cx="833437" cy="511175"/>
          </a:xfrm>
          <a:custGeom>
            <a:avLst/>
            <a:gdLst>
              <a:gd name="T0" fmla="*/ 2147483646 w 2315"/>
              <a:gd name="T1" fmla="*/ 2147483646 h 1420"/>
              <a:gd name="T2" fmla="*/ 2147483646 w 2315"/>
              <a:gd name="T3" fmla="*/ 2147483646 h 1420"/>
              <a:gd name="T4" fmla="*/ 2147483646 w 2315"/>
              <a:gd name="T5" fmla="*/ 2147483646 h 1420"/>
              <a:gd name="T6" fmla="*/ 2147483646 w 2315"/>
              <a:gd name="T7" fmla="*/ 2147483646 h 1420"/>
              <a:gd name="T8" fmla="*/ 2147483646 w 2315"/>
              <a:gd name="T9" fmla="*/ 2147483646 h 1420"/>
              <a:gd name="T10" fmla="*/ 2147483646 w 2315"/>
              <a:gd name="T11" fmla="*/ 2147483646 h 1420"/>
              <a:gd name="T12" fmla="*/ 2147483646 w 2315"/>
              <a:gd name="T13" fmla="*/ 2147483646 h 1420"/>
              <a:gd name="T14" fmla="*/ 2147483646 w 2315"/>
              <a:gd name="T15" fmla="*/ 2147483646 h 1420"/>
              <a:gd name="T16" fmla="*/ 2147483646 w 2315"/>
              <a:gd name="T17" fmla="*/ 2147483646 h 1420"/>
              <a:gd name="T18" fmla="*/ 2147483646 w 2315"/>
              <a:gd name="T19" fmla="*/ 2147483646 h 1420"/>
              <a:gd name="T20" fmla="*/ 2147483646 w 2315"/>
              <a:gd name="T21" fmla="*/ 2147483646 h 1420"/>
              <a:gd name="T22" fmla="*/ 2147483646 w 2315"/>
              <a:gd name="T23" fmla="*/ 2147483646 h 1420"/>
              <a:gd name="T24" fmla="*/ 2147483646 w 2315"/>
              <a:gd name="T25" fmla="*/ 2147483646 h 1420"/>
              <a:gd name="T26" fmla="*/ 2147483646 w 2315"/>
              <a:gd name="T27" fmla="*/ 2147483646 h 1420"/>
              <a:gd name="T28" fmla="*/ 2147483646 w 2315"/>
              <a:gd name="T29" fmla="*/ 2147483646 h 1420"/>
              <a:gd name="T30" fmla="*/ 2147483646 w 2315"/>
              <a:gd name="T31" fmla="*/ 2147483646 h 1420"/>
              <a:gd name="T32" fmla="*/ 2147483646 w 2315"/>
              <a:gd name="T33" fmla="*/ 2147483646 h 1420"/>
              <a:gd name="T34" fmla="*/ 2147483646 w 2315"/>
              <a:gd name="T35" fmla="*/ 2147483646 h 1420"/>
              <a:gd name="T36" fmla="*/ 2147483646 w 2315"/>
              <a:gd name="T37" fmla="*/ 2147483646 h 1420"/>
              <a:gd name="T38" fmla="*/ 2147483646 w 2315"/>
              <a:gd name="T39" fmla="*/ 2147483646 h 1420"/>
              <a:gd name="T40" fmla="*/ 2147483646 w 2315"/>
              <a:gd name="T41" fmla="*/ 2147483646 h 1420"/>
              <a:gd name="T42" fmla="*/ 2147483646 w 2315"/>
              <a:gd name="T43" fmla="*/ 2147483646 h 1420"/>
              <a:gd name="T44" fmla="*/ 2147483646 w 2315"/>
              <a:gd name="T45" fmla="*/ 2147483646 h 1420"/>
              <a:gd name="T46" fmla="*/ 2147483646 w 2315"/>
              <a:gd name="T47" fmla="*/ 2147483646 h 1420"/>
              <a:gd name="T48" fmla="*/ 2147483646 w 2315"/>
              <a:gd name="T49" fmla="*/ 2147483646 h 1420"/>
              <a:gd name="T50" fmla="*/ 2147483646 w 2315"/>
              <a:gd name="T51" fmla="*/ 2147483646 h 1420"/>
              <a:gd name="T52" fmla="*/ 2147483646 w 2315"/>
              <a:gd name="T53" fmla="*/ 2147483646 h 1420"/>
              <a:gd name="T54" fmla="*/ 2147483646 w 2315"/>
              <a:gd name="T55" fmla="*/ 0 h 1420"/>
              <a:gd name="T56" fmla="*/ 0 w 2315"/>
              <a:gd name="T57" fmla="*/ 2147483646 h 1420"/>
              <a:gd name="T58" fmla="*/ 0 w 2315"/>
              <a:gd name="T59" fmla="*/ 2147483646 h 1420"/>
              <a:gd name="T60" fmla="*/ 2147483646 w 2315"/>
              <a:gd name="T61" fmla="*/ 2147483646 h 1420"/>
              <a:gd name="T62" fmla="*/ 2147483646 w 2315"/>
              <a:gd name="T63" fmla="*/ 2147483646 h 1420"/>
              <a:gd name="T64" fmla="*/ 2147483646 w 2315"/>
              <a:gd name="T65" fmla="*/ 2147483646 h 1420"/>
              <a:gd name="T66" fmla="*/ 2147483646 w 2315"/>
              <a:gd name="T67" fmla="*/ 2147483646 h 1420"/>
              <a:gd name="T68" fmla="*/ 2147483646 w 2315"/>
              <a:gd name="T69" fmla="*/ 0 h 1420"/>
              <a:gd name="T70" fmla="*/ 2147483646 w 2315"/>
              <a:gd name="T71" fmla="*/ 0 h 14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15" h="1420">
                <a:moveTo>
                  <a:pt x="2182" y="1273"/>
                </a:moveTo>
                <a:cubicBezTo>
                  <a:pt x="2168" y="1290"/>
                  <a:pt x="2143" y="1293"/>
                  <a:pt x="2126" y="1279"/>
                </a:cubicBezTo>
                <a:lnTo>
                  <a:pt x="1520" y="771"/>
                </a:lnTo>
                <a:lnTo>
                  <a:pt x="1196" y="1024"/>
                </a:lnTo>
                <a:cubicBezTo>
                  <a:pt x="1184" y="1033"/>
                  <a:pt x="1171" y="1038"/>
                  <a:pt x="1159" y="1039"/>
                </a:cubicBezTo>
                <a:cubicBezTo>
                  <a:pt x="1158" y="1039"/>
                  <a:pt x="1156" y="1039"/>
                  <a:pt x="1154" y="1039"/>
                </a:cubicBezTo>
                <a:cubicBezTo>
                  <a:pt x="1153" y="1039"/>
                  <a:pt x="1151" y="1039"/>
                  <a:pt x="1149" y="1039"/>
                </a:cubicBezTo>
                <a:cubicBezTo>
                  <a:pt x="1137" y="1038"/>
                  <a:pt x="1124" y="1033"/>
                  <a:pt x="1113" y="1024"/>
                </a:cubicBezTo>
                <a:lnTo>
                  <a:pt x="789" y="771"/>
                </a:lnTo>
                <a:lnTo>
                  <a:pt x="182" y="1279"/>
                </a:lnTo>
                <a:cubicBezTo>
                  <a:pt x="166" y="1293"/>
                  <a:pt x="141" y="1290"/>
                  <a:pt x="126" y="1273"/>
                </a:cubicBezTo>
                <a:lnTo>
                  <a:pt x="114" y="1258"/>
                </a:lnTo>
                <a:cubicBezTo>
                  <a:pt x="99" y="1241"/>
                  <a:pt x="101" y="1216"/>
                  <a:pt x="118" y="1202"/>
                </a:cubicBezTo>
                <a:lnTo>
                  <a:pt x="708" y="708"/>
                </a:lnTo>
                <a:lnTo>
                  <a:pt x="152" y="274"/>
                </a:lnTo>
                <a:cubicBezTo>
                  <a:pt x="128" y="255"/>
                  <a:pt x="118" y="225"/>
                  <a:pt x="132" y="207"/>
                </a:cubicBezTo>
                <a:lnTo>
                  <a:pt x="144" y="191"/>
                </a:lnTo>
                <a:cubicBezTo>
                  <a:pt x="158" y="174"/>
                  <a:pt x="189" y="175"/>
                  <a:pt x="214" y="195"/>
                </a:cubicBezTo>
                <a:lnTo>
                  <a:pt x="1154" y="929"/>
                </a:lnTo>
                <a:lnTo>
                  <a:pt x="2094" y="195"/>
                </a:lnTo>
                <a:cubicBezTo>
                  <a:pt x="2119" y="175"/>
                  <a:pt x="2151" y="174"/>
                  <a:pt x="2164" y="191"/>
                </a:cubicBezTo>
                <a:lnTo>
                  <a:pt x="2176" y="207"/>
                </a:lnTo>
                <a:cubicBezTo>
                  <a:pt x="2190" y="225"/>
                  <a:pt x="2181" y="255"/>
                  <a:pt x="2156" y="274"/>
                </a:cubicBezTo>
                <a:lnTo>
                  <a:pt x="1601" y="708"/>
                </a:lnTo>
                <a:lnTo>
                  <a:pt x="2191" y="1202"/>
                </a:lnTo>
                <a:cubicBezTo>
                  <a:pt x="2208" y="1216"/>
                  <a:pt x="2209" y="1241"/>
                  <a:pt x="2195" y="1258"/>
                </a:cubicBezTo>
                <a:lnTo>
                  <a:pt x="2182" y="1273"/>
                </a:lnTo>
                <a:close/>
                <a:moveTo>
                  <a:pt x="254" y="0"/>
                </a:moveTo>
                <a:cubicBezTo>
                  <a:pt x="114" y="0"/>
                  <a:pt x="0" y="114"/>
                  <a:pt x="0" y="255"/>
                </a:cubicBezTo>
                <a:lnTo>
                  <a:pt x="0" y="1164"/>
                </a:lnTo>
                <a:cubicBezTo>
                  <a:pt x="0" y="1305"/>
                  <a:pt x="114" y="1419"/>
                  <a:pt x="254" y="1419"/>
                </a:cubicBezTo>
                <a:lnTo>
                  <a:pt x="2060" y="1419"/>
                </a:lnTo>
                <a:cubicBezTo>
                  <a:pt x="2200" y="1419"/>
                  <a:pt x="2314" y="1305"/>
                  <a:pt x="2314" y="1164"/>
                </a:cubicBezTo>
                <a:lnTo>
                  <a:pt x="2314" y="255"/>
                </a:lnTo>
                <a:cubicBezTo>
                  <a:pt x="2314" y="114"/>
                  <a:pt x="2200" y="0"/>
                  <a:pt x="2060" y="0"/>
                </a:cubicBezTo>
                <a:lnTo>
                  <a:pt x="254" y="0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19" name="Freeform 7">
            <a:extLst>
              <a:ext uri="{FF2B5EF4-FFF2-40B4-BE49-F238E27FC236}">
                <a16:creationId xmlns:a16="http://schemas.microsoft.com/office/drawing/2014/main" id="{8543462D-6A4D-F54E-A5B5-501EB3DF3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8893" y="6062663"/>
            <a:ext cx="603250" cy="879475"/>
          </a:xfrm>
          <a:custGeom>
            <a:avLst/>
            <a:gdLst>
              <a:gd name="T0" fmla="*/ 2147483646 w 1676"/>
              <a:gd name="T1" fmla="*/ 2147483646 h 2445"/>
              <a:gd name="T2" fmla="*/ 2147483646 w 1676"/>
              <a:gd name="T3" fmla="*/ 2147483646 h 2445"/>
              <a:gd name="T4" fmla="*/ 2147483646 w 1676"/>
              <a:gd name="T5" fmla="*/ 2147483646 h 2445"/>
              <a:gd name="T6" fmla="*/ 2147483646 w 1676"/>
              <a:gd name="T7" fmla="*/ 2147483646 h 2445"/>
              <a:gd name="T8" fmla="*/ 2147483646 w 1676"/>
              <a:gd name="T9" fmla="*/ 2147483646 h 2445"/>
              <a:gd name="T10" fmla="*/ 2147483646 w 1676"/>
              <a:gd name="T11" fmla="*/ 2147483646 h 2445"/>
              <a:gd name="T12" fmla="*/ 2147483646 w 1676"/>
              <a:gd name="T13" fmla="*/ 2147483646 h 2445"/>
              <a:gd name="T14" fmla="*/ 2147483646 w 1676"/>
              <a:gd name="T15" fmla="*/ 2147483646 h 2445"/>
              <a:gd name="T16" fmla="*/ 2147483646 w 1676"/>
              <a:gd name="T17" fmla="*/ 2147483646 h 2445"/>
              <a:gd name="T18" fmla="*/ 2147483646 w 1676"/>
              <a:gd name="T19" fmla="*/ 0 h 2445"/>
              <a:gd name="T20" fmla="*/ 2147483646 w 1676"/>
              <a:gd name="T21" fmla="*/ 0 h 2445"/>
              <a:gd name="T22" fmla="*/ 2147483646 w 1676"/>
              <a:gd name="T23" fmla="*/ 2147483646 h 2445"/>
              <a:gd name="T24" fmla="*/ 2147483646 w 1676"/>
              <a:gd name="T25" fmla="*/ 2147483646 h 2445"/>
              <a:gd name="T26" fmla="*/ 0 w 1676"/>
              <a:gd name="T27" fmla="*/ 2147483646 h 2445"/>
              <a:gd name="T28" fmla="*/ 2147483646 w 1676"/>
              <a:gd name="T29" fmla="*/ 2147483646 h 2445"/>
              <a:gd name="T30" fmla="*/ 2147483646 w 1676"/>
              <a:gd name="T31" fmla="*/ 2147483646 h 2445"/>
              <a:gd name="T32" fmla="*/ 2147483646 w 1676"/>
              <a:gd name="T33" fmla="*/ 2147483646 h 2445"/>
              <a:gd name="T34" fmla="*/ 2147483646 w 1676"/>
              <a:gd name="T35" fmla="*/ 2147483646 h 2445"/>
              <a:gd name="T36" fmla="*/ 2147483646 w 1676"/>
              <a:gd name="T37" fmla="*/ 2147483646 h 2445"/>
              <a:gd name="T38" fmla="*/ 2147483646 w 1676"/>
              <a:gd name="T39" fmla="*/ 2147483646 h 2445"/>
              <a:gd name="T40" fmla="*/ 2147483646 w 1676"/>
              <a:gd name="T41" fmla="*/ 2147483646 h 2445"/>
              <a:gd name="T42" fmla="*/ 2147483646 w 1676"/>
              <a:gd name="T43" fmla="*/ 2147483646 h 2445"/>
              <a:gd name="T44" fmla="*/ 2147483646 w 1676"/>
              <a:gd name="T45" fmla="*/ 2147483646 h 2445"/>
              <a:gd name="T46" fmla="*/ 2147483646 w 1676"/>
              <a:gd name="T47" fmla="*/ 2147483646 h 2445"/>
              <a:gd name="T48" fmla="*/ 2147483646 w 1676"/>
              <a:gd name="T49" fmla="*/ 2147483646 h 2445"/>
              <a:gd name="T50" fmla="*/ 2147483646 w 1676"/>
              <a:gd name="T51" fmla="*/ 2147483646 h 2445"/>
              <a:gd name="T52" fmla="*/ 2147483646 w 1676"/>
              <a:gd name="T53" fmla="*/ 2147483646 h 2445"/>
              <a:gd name="T54" fmla="*/ 2147483646 w 1676"/>
              <a:gd name="T55" fmla="*/ 2147483646 h 2445"/>
              <a:gd name="T56" fmla="*/ 2147483646 w 1676"/>
              <a:gd name="T57" fmla="*/ 2147483646 h 24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76" h="2445">
                <a:moveTo>
                  <a:pt x="1090" y="1076"/>
                </a:moveTo>
                <a:cubicBezTo>
                  <a:pt x="1046" y="1067"/>
                  <a:pt x="829" y="1011"/>
                  <a:pt x="788" y="1000"/>
                </a:cubicBezTo>
                <a:cubicBezTo>
                  <a:pt x="485" y="923"/>
                  <a:pt x="400" y="875"/>
                  <a:pt x="400" y="796"/>
                </a:cubicBezTo>
                <a:cubicBezTo>
                  <a:pt x="400" y="709"/>
                  <a:pt x="510" y="612"/>
                  <a:pt x="815" y="612"/>
                </a:cubicBezTo>
                <a:cubicBezTo>
                  <a:pt x="1032" y="612"/>
                  <a:pt x="1250" y="774"/>
                  <a:pt x="1250" y="774"/>
                </a:cubicBezTo>
                <a:cubicBezTo>
                  <a:pt x="1335" y="831"/>
                  <a:pt x="1387" y="827"/>
                  <a:pt x="1458" y="759"/>
                </a:cubicBezTo>
                <a:cubicBezTo>
                  <a:pt x="1458" y="759"/>
                  <a:pt x="1550" y="681"/>
                  <a:pt x="1550" y="608"/>
                </a:cubicBezTo>
                <a:cubicBezTo>
                  <a:pt x="1550" y="498"/>
                  <a:pt x="1289" y="339"/>
                  <a:pt x="1011" y="283"/>
                </a:cubicBezTo>
                <a:lnTo>
                  <a:pt x="1011" y="90"/>
                </a:lnTo>
                <a:cubicBezTo>
                  <a:pt x="1011" y="40"/>
                  <a:pt x="962" y="0"/>
                  <a:pt x="901" y="0"/>
                </a:cubicBezTo>
                <a:lnTo>
                  <a:pt x="774" y="0"/>
                </a:lnTo>
                <a:cubicBezTo>
                  <a:pt x="713" y="0"/>
                  <a:pt x="663" y="40"/>
                  <a:pt x="663" y="90"/>
                </a:cubicBezTo>
                <a:lnTo>
                  <a:pt x="663" y="271"/>
                </a:lnTo>
                <a:cubicBezTo>
                  <a:pt x="229" y="314"/>
                  <a:pt x="0" y="538"/>
                  <a:pt x="0" y="806"/>
                </a:cubicBezTo>
                <a:cubicBezTo>
                  <a:pt x="0" y="1122"/>
                  <a:pt x="298" y="1247"/>
                  <a:pt x="631" y="1332"/>
                </a:cubicBezTo>
                <a:cubicBezTo>
                  <a:pt x="674" y="1344"/>
                  <a:pt x="935" y="1409"/>
                  <a:pt x="977" y="1418"/>
                </a:cubicBezTo>
                <a:cubicBezTo>
                  <a:pt x="1222" y="1478"/>
                  <a:pt x="1275" y="1570"/>
                  <a:pt x="1275" y="1630"/>
                </a:cubicBezTo>
                <a:cubicBezTo>
                  <a:pt x="1275" y="1734"/>
                  <a:pt x="1164" y="1831"/>
                  <a:pt x="857" y="1831"/>
                </a:cubicBezTo>
                <a:cubicBezTo>
                  <a:pt x="640" y="1831"/>
                  <a:pt x="344" y="1649"/>
                  <a:pt x="344" y="1649"/>
                </a:cubicBezTo>
                <a:cubicBezTo>
                  <a:pt x="263" y="1598"/>
                  <a:pt x="186" y="1611"/>
                  <a:pt x="117" y="1691"/>
                </a:cubicBezTo>
                <a:cubicBezTo>
                  <a:pt x="117" y="1691"/>
                  <a:pt x="63" y="1757"/>
                  <a:pt x="63" y="1833"/>
                </a:cubicBezTo>
                <a:cubicBezTo>
                  <a:pt x="63" y="1950"/>
                  <a:pt x="371" y="2103"/>
                  <a:pt x="663" y="2161"/>
                </a:cubicBezTo>
                <a:lnTo>
                  <a:pt x="663" y="2355"/>
                </a:lnTo>
                <a:cubicBezTo>
                  <a:pt x="663" y="2404"/>
                  <a:pt x="713" y="2444"/>
                  <a:pt x="774" y="2444"/>
                </a:cubicBezTo>
                <a:lnTo>
                  <a:pt x="901" y="2444"/>
                </a:lnTo>
                <a:cubicBezTo>
                  <a:pt x="962" y="2444"/>
                  <a:pt x="1011" y="2404"/>
                  <a:pt x="1011" y="2355"/>
                </a:cubicBezTo>
                <a:lnTo>
                  <a:pt x="1011" y="2172"/>
                </a:lnTo>
                <a:cubicBezTo>
                  <a:pt x="1470" y="2124"/>
                  <a:pt x="1675" y="1882"/>
                  <a:pt x="1675" y="1623"/>
                </a:cubicBezTo>
                <a:cubicBezTo>
                  <a:pt x="1675" y="1374"/>
                  <a:pt x="1481" y="1171"/>
                  <a:pt x="1090" y="1076"/>
                </a:cubicBezTo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4520" name="Freeform 8">
            <a:extLst>
              <a:ext uri="{FF2B5EF4-FFF2-40B4-BE49-F238E27FC236}">
                <a16:creationId xmlns:a16="http://schemas.microsoft.com/office/drawing/2014/main" id="{C4386D7D-68AE-C343-9174-6A7B000F1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67" y="6127750"/>
            <a:ext cx="796925" cy="796925"/>
          </a:xfrm>
          <a:custGeom>
            <a:avLst/>
            <a:gdLst>
              <a:gd name="T0" fmla="*/ 2147483646 w 2215"/>
              <a:gd name="T1" fmla="*/ 2147483646 h 2215"/>
              <a:gd name="T2" fmla="*/ 2147483646 w 2215"/>
              <a:gd name="T3" fmla="*/ 2147483646 h 2215"/>
              <a:gd name="T4" fmla="*/ 2147483646 w 2215"/>
              <a:gd name="T5" fmla="*/ 2147483646 h 2215"/>
              <a:gd name="T6" fmla="*/ 2147483646 w 2215"/>
              <a:gd name="T7" fmla="*/ 2147483646 h 2215"/>
              <a:gd name="T8" fmla="*/ 2147483646 w 2215"/>
              <a:gd name="T9" fmla="*/ 2147483646 h 2215"/>
              <a:gd name="T10" fmla="*/ 2147483646 w 2215"/>
              <a:gd name="T11" fmla="*/ 2147483646 h 2215"/>
              <a:gd name="T12" fmla="*/ 2147483646 w 2215"/>
              <a:gd name="T13" fmla="*/ 2147483646 h 2215"/>
              <a:gd name="T14" fmla="*/ 2147483646 w 2215"/>
              <a:gd name="T15" fmla="*/ 2147483646 h 2215"/>
              <a:gd name="T16" fmla="*/ 2147483646 w 2215"/>
              <a:gd name="T17" fmla="*/ 2147483646 h 2215"/>
              <a:gd name="T18" fmla="*/ 2147483646 w 2215"/>
              <a:gd name="T19" fmla="*/ 2147483646 h 2215"/>
              <a:gd name="T20" fmla="*/ 2147483646 w 2215"/>
              <a:gd name="T21" fmla="*/ 2147483646 h 2215"/>
              <a:gd name="T22" fmla="*/ 2147483646 w 2215"/>
              <a:gd name="T23" fmla="*/ 2147483646 h 2215"/>
              <a:gd name="T24" fmla="*/ 2147483646 w 2215"/>
              <a:gd name="T25" fmla="*/ 2147483646 h 2215"/>
              <a:gd name="T26" fmla="*/ 2147483646 w 2215"/>
              <a:gd name="T27" fmla="*/ 1862852304 h 2215"/>
              <a:gd name="T28" fmla="*/ 2147483646 w 2215"/>
              <a:gd name="T29" fmla="*/ 0 h 2215"/>
              <a:gd name="T30" fmla="*/ 2147483646 w 2215"/>
              <a:gd name="T31" fmla="*/ 0 h 2215"/>
              <a:gd name="T32" fmla="*/ 2147483646 w 2215"/>
              <a:gd name="T33" fmla="*/ 1862852304 h 2215"/>
              <a:gd name="T34" fmla="*/ 2147483646 w 2215"/>
              <a:gd name="T35" fmla="*/ 2147483646 h 2215"/>
              <a:gd name="T36" fmla="*/ 2147483646 w 2215"/>
              <a:gd name="T37" fmla="*/ 2147483646 h 2215"/>
              <a:gd name="T38" fmla="*/ 2147483646 w 2215"/>
              <a:gd name="T39" fmla="*/ 2147483646 h 2215"/>
              <a:gd name="T40" fmla="*/ 2147483646 w 2215"/>
              <a:gd name="T41" fmla="*/ 2147483646 h 2215"/>
              <a:gd name="T42" fmla="*/ 2147483646 w 2215"/>
              <a:gd name="T43" fmla="*/ 2147483646 h 2215"/>
              <a:gd name="T44" fmla="*/ 2147483646 w 2215"/>
              <a:gd name="T45" fmla="*/ 2147483646 h 2215"/>
              <a:gd name="T46" fmla="*/ 2147483646 w 2215"/>
              <a:gd name="T47" fmla="*/ 2147483646 h 2215"/>
              <a:gd name="T48" fmla="*/ 2147483646 w 2215"/>
              <a:gd name="T49" fmla="*/ 2147483646 h 2215"/>
              <a:gd name="T50" fmla="*/ 1862852304 w 2215"/>
              <a:gd name="T51" fmla="*/ 2147483646 h 2215"/>
              <a:gd name="T52" fmla="*/ 0 w 2215"/>
              <a:gd name="T53" fmla="*/ 2147483646 h 2215"/>
              <a:gd name="T54" fmla="*/ 0 w 2215"/>
              <a:gd name="T55" fmla="*/ 2147483646 h 2215"/>
              <a:gd name="T56" fmla="*/ 1862852304 w 2215"/>
              <a:gd name="T57" fmla="*/ 2147483646 h 2215"/>
              <a:gd name="T58" fmla="*/ 2147483646 w 2215"/>
              <a:gd name="T59" fmla="*/ 2147483646 h 2215"/>
              <a:gd name="T60" fmla="*/ 2147483646 w 2215"/>
              <a:gd name="T61" fmla="*/ 2147483646 h 2215"/>
              <a:gd name="T62" fmla="*/ 2147483646 w 2215"/>
              <a:gd name="T63" fmla="*/ 2147483646 h 2215"/>
              <a:gd name="T64" fmla="*/ 2147483646 w 2215"/>
              <a:gd name="T65" fmla="*/ 2147483646 h 2215"/>
              <a:gd name="T66" fmla="*/ 2147483646 w 2215"/>
              <a:gd name="T67" fmla="*/ 2147483646 h 2215"/>
              <a:gd name="T68" fmla="*/ 2147483646 w 2215"/>
              <a:gd name="T69" fmla="*/ 2147483646 h 2215"/>
              <a:gd name="T70" fmla="*/ 2147483646 w 2215"/>
              <a:gd name="T71" fmla="*/ 2147483646 h 2215"/>
              <a:gd name="T72" fmla="*/ 2147483646 w 2215"/>
              <a:gd name="T73" fmla="*/ 2147483646 h 2215"/>
              <a:gd name="T74" fmla="*/ 2147483646 w 2215"/>
              <a:gd name="T75" fmla="*/ 2147483646 h 2215"/>
              <a:gd name="T76" fmla="*/ 2147483646 w 2215"/>
              <a:gd name="T77" fmla="*/ 2147483646 h 2215"/>
              <a:gd name="T78" fmla="*/ 2147483646 w 2215"/>
              <a:gd name="T79" fmla="*/ 2147483646 h 2215"/>
              <a:gd name="T80" fmla="*/ 2147483646 w 2215"/>
              <a:gd name="T81" fmla="*/ 2147483646 h 2215"/>
              <a:gd name="T82" fmla="*/ 2147483646 w 2215"/>
              <a:gd name="T83" fmla="*/ 2147483646 h 2215"/>
              <a:gd name="T84" fmla="*/ 2147483646 w 2215"/>
              <a:gd name="T85" fmla="*/ 2147483646 h 2215"/>
              <a:gd name="T86" fmla="*/ 2147483646 w 2215"/>
              <a:gd name="T87" fmla="*/ 2147483646 h 2215"/>
              <a:gd name="T88" fmla="*/ 2147483646 w 2215"/>
              <a:gd name="T89" fmla="*/ 2147483646 h 2215"/>
              <a:gd name="T90" fmla="*/ 2147483646 w 2215"/>
              <a:gd name="T91" fmla="*/ 2147483646 h 2215"/>
              <a:gd name="T92" fmla="*/ 2147483646 w 2215"/>
              <a:gd name="T93" fmla="*/ 2147483646 h 2215"/>
              <a:gd name="T94" fmla="*/ 2147483646 w 2215"/>
              <a:gd name="T95" fmla="*/ 2147483646 h 2215"/>
              <a:gd name="T96" fmla="*/ 2147483646 w 2215"/>
              <a:gd name="T97" fmla="*/ 2147483646 h 2215"/>
              <a:gd name="T98" fmla="*/ 2147483646 w 2215"/>
              <a:gd name="T99" fmla="*/ 2147483646 h 2215"/>
              <a:gd name="T100" fmla="*/ 2147483646 w 2215"/>
              <a:gd name="T101" fmla="*/ 2147483646 h 2215"/>
              <a:gd name="T102" fmla="*/ 2147483646 w 2215"/>
              <a:gd name="T103" fmla="*/ 2147483646 h 2215"/>
              <a:gd name="T104" fmla="*/ 2147483646 w 2215"/>
              <a:gd name="T105" fmla="*/ 2147483646 h 2215"/>
              <a:gd name="T106" fmla="*/ 2147483646 w 2215"/>
              <a:gd name="T107" fmla="*/ 2147483646 h 221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15" h="2215">
                <a:moveTo>
                  <a:pt x="699" y="1108"/>
                </a:moveTo>
                <a:cubicBezTo>
                  <a:pt x="699" y="882"/>
                  <a:pt x="881" y="699"/>
                  <a:pt x="1106" y="699"/>
                </a:cubicBezTo>
                <a:cubicBezTo>
                  <a:pt x="1332" y="699"/>
                  <a:pt x="1515" y="882"/>
                  <a:pt x="1515" y="1108"/>
                </a:cubicBezTo>
                <a:cubicBezTo>
                  <a:pt x="1515" y="1333"/>
                  <a:pt x="1332" y="1516"/>
                  <a:pt x="1106" y="1516"/>
                </a:cubicBezTo>
                <a:cubicBezTo>
                  <a:pt x="881" y="1516"/>
                  <a:pt x="699" y="1333"/>
                  <a:pt x="699" y="1108"/>
                </a:cubicBezTo>
                <a:close/>
                <a:moveTo>
                  <a:pt x="1898" y="904"/>
                </a:moveTo>
                <a:cubicBezTo>
                  <a:pt x="1878" y="829"/>
                  <a:pt x="1848" y="757"/>
                  <a:pt x="1809" y="692"/>
                </a:cubicBezTo>
                <a:lnTo>
                  <a:pt x="1974" y="466"/>
                </a:lnTo>
                <a:cubicBezTo>
                  <a:pt x="1987" y="448"/>
                  <a:pt x="1985" y="420"/>
                  <a:pt x="1969" y="404"/>
                </a:cubicBezTo>
                <a:lnTo>
                  <a:pt x="1809" y="244"/>
                </a:lnTo>
                <a:cubicBezTo>
                  <a:pt x="1794" y="228"/>
                  <a:pt x="1766" y="226"/>
                  <a:pt x="1748" y="239"/>
                </a:cubicBezTo>
                <a:lnTo>
                  <a:pt x="1522" y="405"/>
                </a:lnTo>
                <a:cubicBezTo>
                  <a:pt x="1457" y="366"/>
                  <a:pt x="1385" y="336"/>
                  <a:pt x="1309" y="316"/>
                </a:cubicBezTo>
                <a:lnTo>
                  <a:pt x="1267" y="40"/>
                </a:lnTo>
                <a:cubicBezTo>
                  <a:pt x="1263" y="18"/>
                  <a:pt x="1242" y="0"/>
                  <a:pt x="1220" y="0"/>
                </a:cubicBezTo>
                <a:lnTo>
                  <a:pt x="993" y="0"/>
                </a:lnTo>
                <a:cubicBezTo>
                  <a:pt x="971" y="0"/>
                  <a:pt x="950" y="18"/>
                  <a:pt x="946" y="40"/>
                </a:cubicBezTo>
                <a:lnTo>
                  <a:pt x="904" y="316"/>
                </a:lnTo>
                <a:cubicBezTo>
                  <a:pt x="828" y="336"/>
                  <a:pt x="756" y="366"/>
                  <a:pt x="692" y="405"/>
                </a:cubicBezTo>
                <a:lnTo>
                  <a:pt x="466" y="239"/>
                </a:lnTo>
                <a:cubicBezTo>
                  <a:pt x="448" y="226"/>
                  <a:pt x="420" y="228"/>
                  <a:pt x="404" y="244"/>
                </a:cubicBezTo>
                <a:lnTo>
                  <a:pt x="244" y="404"/>
                </a:lnTo>
                <a:cubicBezTo>
                  <a:pt x="228" y="420"/>
                  <a:pt x="226" y="448"/>
                  <a:pt x="240" y="466"/>
                </a:cubicBezTo>
                <a:lnTo>
                  <a:pt x="405" y="692"/>
                </a:lnTo>
                <a:cubicBezTo>
                  <a:pt x="366" y="757"/>
                  <a:pt x="336" y="829"/>
                  <a:pt x="316" y="904"/>
                </a:cubicBezTo>
                <a:lnTo>
                  <a:pt x="40" y="947"/>
                </a:lnTo>
                <a:cubicBezTo>
                  <a:pt x="18" y="951"/>
                  <a:pt x="0" y="972"/>
                  <a:pt x="0" y="994"/>
                </a:cubicBezTo>
                <a:lnTo>
                  <a:pt x="0" y="1221"/>
                </a:lnTo>
                <a:cubicBezTo>
                  <a:pt x="0" y="1243"/>
                  <a:pt x="18" y="1264"/>
                  <a:pt x="40" y="1267"/>
                </a:cubicBezTo>
                <a:lnTo>
                  <a:pt x="316" y="1310"/>
                </a:lnTo>
                <a:cubicBezTo>
                  <a:pt x="336" y="1386"/>
                  <a:pt x="366" y="1457"/>
                  <a:pt x="405" y="1523"/>
                </a:cubicBezTo>
                <a:lnTo>
                  <a:pt x="240" y="1749"/>
                </a:lnTo>
                <a:cubicBezTo>
                  <a:pt x="226" y="1767"/>
                  <a:pt x="228" y="1794"/>
                  <a:pt x="244" y="1810"/>
                </a:cubicBezTo>
                <a:lnTo>
                  <a:pt x="404" y="1971"/>
                </a:lnTo>
                <a:cubicBezTo>
                  <a:pt x="420" y="1986"/>
                  <a:pt x="448" y="1988"/>
                  <a:pt x="466" y="1975"/>
                </a:cubicBezTo>
                <a:lnTo>
                  <a:pt x="692" y="1810"/>
                </a:lnTo>
                <a:cubicBezTo>
                  <a:pt x="756" y="1849"/>
                  <a:pt x="828" y="1879"/>
                  <a:pt x="904" y="1898"/>
                </a:cubicBezTo>
                <a:lnTo>
                  <a:pt x="946" y="2174"/>
                </a:lnTo>
                <a:cubicBezTo>
                  <a:pt x="950" y="2197"/>
                  <a:pt x="971" y="2214"/>
                  <a:pt x="993" y="2214"/>
                </a:cubicBezTo>
                <a:lnTo>
                  <a:pt x="1220" y="2214"/>
                </a:lnTo>
                <a:cubicBezTo>
                  <a:pt x="1242" y="2214"/>
                  <a:pt x="1263" y="2197"/>
                  <a:pt x="1267" y="2174"/>
                </a:cubicBezTo>
                <a:lnTo>
                  <a:pt x="1309" y="1898"/>
                </a:lnTo>
                <a:cubicBezTo>
                  <a:pt x="1385" y="1879"/>
                  <a:pt x="1457" y="1849"/>
                  <a:pt x="1522" y="1810"/>
                </a:cubicBezTo>
                <a:lnTo>
                  <a:pt x="1748" y="1975"/>
                </a:lnTo>
                <a:cubicBezTo>
                  <a:pt x="1766" y="1988"/>
                  <a:pt x="1794" y="1986"/>
                  <a:pt x="1809" y="1971"/>
                </a:cubicBezTo>
                <a:lnTo>
                  <a:pt x="1969" y="1810"/>
                </a:lnTo>
                <a:cubicBezTo>
                  <a:pt x="1985" y="1794"/>
                  <a:pt x="1987" y="1767"/>
                  <a:pt x="1974" y="1749"/>
                </a:cubicBezTo>
                <a:lnTo>
                  <a:pt x="1809" y="1523"/>
                </a:lnTo>
                <a:cubicBezTo>
                  <a:pt x="1848" y="1457"/>
                  <a:pt x="1878" y="1386"/>
                  <a:pt x="1898" y="1310"/>
                </a:cubicBezTo>
                <a:lnTo>
                  <a:pt x="2174" y="1267"/>
                </a:lnTo>
                <a:cubicBezTo>
                  <a:pt x="2196" y="1264"/>
                  <a:pt x="2214" y="1243"/>
                  <a:pt x="2214" y="1221"/>
                </a:cubicBezTo>
                <a:lnTo>
                  <a:pt x="2214" y="994"/>
                </a:lnTo>
                <a:cubicBezTo>
                  <a:pt x="2214" y="972"/>
                  <a:pt x="2196" y="951"/>
                  <a:pt x="2174" y="947"/>
                </a:cubicBezTo>
                <a:lnTo>
                  <a:pt x="1898" y="904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69BBA4C-3393-ED4C-8BB8-01E7345616B7}"/>
              </a:ext>
            </a:extLst>
          </p:cNvPr>
          <p:cNvGrpSpPr/>
          <p:nvPr/>
        </p:nvGrpSpPr>
        <p:grpSpPr>
          <a:xfrm>
            <a:off x="1293618" y="1811338"/>
            <a:ext cx="1211263" cy="1057275"/>
            <a:chOff x="1293618" y="1811338"/>
            <a:chExt cx="1211263" cy="1057275"/>
          </a:xfrm>
        </p:grpSpPr>
        <p:sp>
          <p:nvSpPr>
            <p:cNvPr id="64521" name="Прямоугольник 9">
              <a:extLst>
                <a:ext uri="{FF2B5EF4-FFF2-40B4-BE49-F238E27FC236}">
                  <a16:creationId xmlns:a16="http://schemas.microsoft.com/office/drawing/2014/main" id="{D24D1CEF-0B37-BE4D-A9BB-4EA18A0DB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618" y="1811338"/>
              <a:ext cx="12112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22" name="Прямоугольник 10">
              <a:extLst>
                <a:ext uri="{FF2B5EF4-FFF2-40B4-BE49-F238E27FC236}">
                  <a16:creationId xmlns:a16="http://schemas.microsoft.com/office/drawing/2014/main" id="{C2346FDD-78B7-4E40-B3B8-EB031F434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181" y="2038350"/>
              <a:ext cx="846137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01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23" name="Прямоугольник 11">
            <a:extLst>
              <a:ext uri="{FF2B5EF4-FFF2-40B4-BE49-F238E27FC236}">
                <a16:creationId xmlns:a16="http://schemas.microsoft.com/office/drawing/2014/main" id="{0C8AB21C-01F8-3841-ACCA-9334CC8C4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618" y="3467100"/>
            <a:ext cx="1211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24" name="Прямоугольник 12">
            <a:extLst>
              <a:ext uri="{FF2B5EF4-FFF2-40B4-BE49-F238E27FC236}">
                <a16:creationId xmlns:a16="http://schemas.microsoft.com/office/drawing/2014/main" id="{DAC54ECF-E7AD-B946-9877-6C56E52BB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418" y="4036464"/>
            <a:ext cx="1871663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1EC91EB-41CD-3B4A-BD88-A582544DC5BC}"/>
              </a:ext>
            </a:extLst>
          </p:cNvPr>
          <p:cNvGrpSpPr/>
          <p:nvPr/>
        </p:nvGrpSpPr>
        <p:grpSpPr>
          <a:xfrm>
            <a:off x="3176006" y="1806575"/>
            <a:ext cx="1211262" cy="1058863"/>
            <a:chOff x="3176006" y="1806575"/>
            <a:chExt cx="1211262" cy="1058863"/>
          </a:xfrm>
        </p:grpSpPr>
        <p:sp>
          <p:nvSpPr>
            <p:cNvPr id="64525" name="Прямоугольник 15">
              <a:extLst>
                <a:ext uri="{FF2B5EF4-FFF2-40B4-BE49-F238E27FC236}">
                  <a16:creationId xmlns:a16="http://schemas.microsoft.com/office/drawing/2014/main" id="{73D66D65-300D-0F4C-A337-6D41F05F1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006" y="1806575"/>
              <a:ext cx="1211262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26" name="Прямоугольник 16">
              <a:extLst>
                <a:ext uri="{FF2B5EF4-FFF2-40B4-BE49-F238E27FC236}">
                  <a16:creationId xmlns:a16="http://schemas.microsoft.com/office/drawing/2014/main" id="{2F2A2BE9-45F7-E24F-9426-8E281C98A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243" y="2033588"/>
              <a:ext cx="966788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02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27" name="Прямоугольник 17">
            <a:extLst>
              <a:ext uri="{FF2B5EF4-FFF2-40B4-BE49-F238E27FC236}">
                <a16:creationId xmlns:a16="http://schemas.microsoft.com/office/drawing/2014/main" id="{C5C74FEC-874C-154A-8249-CE825ADCF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6006" y="3463925"/>
            <a:ext cx="12112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28" name="Прямоугольник 18">
            <a:extLst>
              <a:ext uri="{FF2B5EF4-FFF2-40B4-BE49-F238E27FC236}">
                <a16:creationId xmlns:a16="http://schemas.microsoft.com/office/drawing/2014/main" id="{3B8ED713-A351-4F48-BCC3-FFD5561A4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806" y="4032250"/>
            <a:ext cx="1871662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B5DE3888-2EDD-4542-B318-23EC74595F30}"/>
              </a:ext>
            </a:extLst>
          </p:cNvPr>
          <p:cNvGrpSpPr/>
          <p:nvPr/>
        </p:nvGrpSpPr>
        <p:grpSpPr>
          <a:xfrm>
            <a:off x="5041318" y="1806575"/>
            <a:ext cx="1212850" cy="1058863"/>
            <a:chOff x="5041318" y="1806575"/>
            <a:chExt cx="1212850" cy="1058863"/>
          </a:xfrm>
        </p:grpSpPr>
        <p:sp>
          <p:nvSpPr>
            <p:cNvPr id="64529" name="Прямоугольник 19">
              <a:extLst>
                <a:ext uri="{FF2B5EF4-FFF2-40B4-BE49-F238E27FC236}">
                  <a16:creationId xmlns:a16="http://schemas.microsoft.com/office/drawing/2014/main" id="{3CEB74B9-DFC5-984D-BB5E-F6DEA9D8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318" y="1806575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30" name="Прямоугольник 20">
              <a:extLst>
                <a:ext uri="{FF2B5EF4-FFF2-40B4-BE49-F238E27FC236}">
                  <a16:creationId xmlns:a16="http://schemas.microsoft.com/office/drawing/2014/main" id="{F6C3EF02-E8B6-5B4B-8F7C-150AC08E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350" y="2033588"/>
              <a:ext cx="966787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03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31" name="Прямоугольник 21">
            <a:extLst>
              <a:ext uri="{FF2B5EF4-FFF2-40B4-BE49-F238E27FC236}">
                <a16:creationId xmlns:a16="http://schemas.microsoft.com/office/drawing/2014/main" id="{5CEC5BA7-055A-3C4E-90F4-9FC85EE3A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6081" y="3463925"/>
            <a:ext cx="1203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32" name="Прямоугольник 22">
            <a:extLst>
              <a:ext uri="{FF2B5EF4-FFF2-40B4-BE49-F238E27FC236}">
                <a16:creationId xmlns:a16="http://schemas.microsoft.com/office/drawing/2014/main" id="{A7D8556B-A27B-344B-8DBC-0AB02F084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118" y="4046610"/>
            <a:ext cx="18732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BBAE0032-324A-C744-86AE-DFE90B023474}"/>
              </a:ext>
            </a:extLst>
          </p:cNvPr>
          <p:cNvGrpSpPr/>
          <p:nvPr/>
        </p:nvGrpSpPr>
        <p:grpSpPr>
          <a:xfrm>
            <a:off x="6877104" y="1803400"/>
            <a:ext cx="1212850" cy="1058863"/>
            <a:chOff x="6877104" y="1803400"/>
            <a:chExt cx="1212850" cy="1058863"/>
          </a:xfrm>
        </p:grpSpPr>
        <p:sp>
          <p:nvSpPr>
            <p:cNvPr id="64533" name="Прямоугольник 23">
              <a:extLst>
                <a:ext uri="{FF2B5EF4-FFF2-40B4-BE49-F238E27FC236}">
                  <a16:creationId xmlns:a16="http://schemas.microsoft.com/office/drawing/2014/main" id="{B7135FEB-89E2-474C-BF32-4087624FC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104" y="1803400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34" name="Прямоугольник 24">
              <a:extLst>
                <a:ext uri="{FF2B5EF4-FFF2-40B4-BE49-F238E27FC236}">
                  <a16:creationId xmlns:a16="http://schemas.microsoft.com/office/drawing/2014/main" id="{94D70C2D-D8C8-664F-B0FB-97B550247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9179" y="2030413"/>
              <a:ext cx="1028700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04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35" name="Прямоугольник 25">
            <a:extLst>
              <a:ext uri="{FF2B5EF4-FFF2-40B4-BE49-F238E27FC236}">
                <a16:creationId xmlns:a16="http://schemas.microsoft.com/office/drawing/2014/main" id="{E2ACC9F3-5F58-EF40-B7D6-0CD7F9422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79" y="3459163"/>
            <a:ext cx="1231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36" name="Прямоугольник 26">
            <a:extLst>
              <a:ext uri="{FF2B5EF4-FFF2-40B4-BE49-F238E27FC236}">
                <a16:creationId xmlns:a16="http://schemas.microsoft.com/office/drawing/2014/main" id="{56F8FE4A-3D15-E84D-BCE6-42EB9F297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7698" y="4046062"/>
            <a:ext cx="187166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5CE48CAD-996A-6749-BABF-6D5EC452AC41}"/>
              </a:ext>
            </a:extLst>
          </p:cNvPr>
          <p:cNvGrpSpPr/>
          <p:nvPr/>
        </p:nvGrpSpPr>
        <p:grpSpPr>
          <a:xfrm>
            <a:off x="8725230" y="1800225"/>
            <a:ext cx="1212850" cy="1057275"/>
            <a:chOff x="8725230" y="1800225"/>
            <a:chExt cx="1212850" cy="1057275"/>
          </a:xfrm>
        </p:grpSpPr>
        <p:sp>
          <p:nvSpPr>
            <p:cNvPr id="64537" name="Прямоугольник 27">
              <a:extLst>
                <a:ext uri="{FF2B5EF4-FFF2-40B4-BE49-F238E27FC236}">
                  <a16:creationId xmlns:a16="http://schemas.microsoft.com/office/drawing/2014/main" id="{78E06FA6-537D-7C4F-9409-10466AA19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5230" y="1800225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38" name="Прямоугольник 28">
              <a:extLst>
                <a:ext uri="{FF2B5EF4-FFF2-40B4-BE49-F238E27FC236}">
                  <a16:creationId xmlns:a16="http://schemas.microsoft.com/office/drawing/2014/main" id="{EDFB222D-1041-4748-B5E4-246D1279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7468" y="2027238"/>
              <a:ext cx="968375" cy="830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05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39" name="Прямоугольник 29">
            <a:extLst>
              <a:ext uri="{FF2B5EF4-FFF2-40B4-BE49-F238E27FC236}">
                <a16:creationId xmlns:a16="http://schemas.microsoft.com/office/drawing/2014/main" id="{6B68E485-0C9C-8A43-B499-B4DF8E815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518" y="3455988"/>
            <a:ext cx="11842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40" name="Прямоугольник 30">
            <a:extLst>
              <a:ext uri="{FF2B5EF4-FFF2-40B4-BE49-F238E27FC236}">
                <a16:creationId xmlns:a16="http://schemas.microsoft.com/office/drawing/2014/main" id="{20001474-702C-8449-9E8E-502002326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5824" y="4051300"/>
            <a:ext cx="187166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CF438886-E355-F040-B830-E6B5989A115F}"/>
              </a:ext>
            </a:extLst>
          </p:cNvPr>
          <p:cNvGrpSpPr/>
          <p:nvPr/>
        </p:nvGrpSpPr>
        <p:grpSpPr>
          <a:xfrm>
            <a:off x="10604887" y="1806575"/>
            <a:ext cx="1211263" cy="1058863"/>
            <a:chOff x="10604887" y="1806575"/>
            <a:chExt cx="1211263" cy="1058863"/>
          </a:xfrm>
        </p:grpSpPr>
        <p:sp>
          <p:nvSpPr>
            <p:cNvPr id="64541" name="Прямоугольник 31">
              <a:extLst>
                <a:ext uri="{FF2B5EF4-FFF2-40B4-BE49-F238E27FC236}">
                  <a16:creationId xmlns:a16="http://schemas.microsoft.com/office/drawing/2014/main" id="{87788A0D-3D82-1340-A974-D899DB993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4887" y="1806575"/>
              <a:ext cx="121126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42" name="Прямоугольник 32">
              <a:extLst>
                <a:ext uri="{FF2B5EF4-FFF2-40B4-BE49-F238E27FC236}">
                  <a16:creationId xmlns:a16="http://schemas.microsoft.com/office/drawing/2014/main" id="{FC72737F-219E-E046-ADD3-E80E367AE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2837" y="2033588"/>
              <a:ext cx="995363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06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43" name="Прямоугольник 33">
            <a:extLst>
              <a:ext uri="{FF2B5EF4-FFF2-40B4-BE49-F238E27FC236}">
                <a16:creationId xmlns:a16="http://schemas.microsoft.com/office/drawing/2014/main" id="{C48353F7-F195-394F-BE10-33CD1C45A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3937" y="3463925"/>
            <a:ext cx="11731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44" name="Прямоугольник 34">
            <a:extLst>
              <a:ext uri="{FF2B5EF4-FFF2-40B4-BE49-F238E27FC236}">
                <a16:creationId xmlns:a16="http://schemas.microsoft.com/office/drawing/2014/main" id="{EBE4F049-FD9D-8F45-95EE-CD77BEE76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4687" y="4062052"/>
            <a:ext cx="187166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646556C4-3210-8041-A7A9-1CF517AEA4BF}"/>
              </a:ext>
            </a:extLst>
          </p:cNvPr>
          <p:cNvGrpSpPr/>
          <p:nvPr/>
        </p:nvGrpSpPr>
        <p:grpSpPr>
          <a:xfrm>
            <a:off x="12482364" y="1797050"/>
            <a:ext cx="1212850" cy="1057275"/>
            <a:chOff x="12482364" y="1797050"/>
            <a:chExt cx="1212850" cy="1057275"/>
          </a:xfrm>
        </p:grpSpPr>
        <p:sp>
          <p:nvSpPr>
            <p:cNvPr id="64545" name="Прямоугольник 35">
              <a:extLst>
                <a:ext uri="{FF2B5EF4-FFF2-40B4-BE49-F238E27FC236}">
                  <a16:creationId xmlns:a16="http://schemas.microsoft.com/office/drawing/2014/main" id="{2C6E3FD6-63DD-B44E-9616-FD7346252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2364" y="1797050"/>
              <a:ext cx="121285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STEP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64546" name="Прямоугольник 36">
              <a:extLst>
                <a:ext uri="{FF2B5EF4-FFF2-40B4-BE49-F238E27FC236}">
                  <a16:creationId xmlns:a16="http://schemas.microsoft.com/office/drawing/2014/main" id="{36DD0A51-215D-8C46-A9E1-F2DB432F6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6664" y="2024063"/>
              <a:ext cx="984250" cy="830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>
                  <a:latin typeface="Montserrat" panose="02000505000000020004" pitchFamily="2" charset="77"/>
                </a:rPr>
                <a:t>07</a:t>
              </a:r>
              <a:endParaRPr lang="en-UA" altLang="en-UA" sz="4800">
                <a:latin typeface="Montserrat" panose="02000505000000020004" pitchFamily="2" charset="77"/>
              </a:endParaRPr>
            </a:p>
          </p:txBody>
        </p:sp>
      </p:grpSp>
      <p:sp>
        <p:nvSpPr>
          <p:cNvPr id="64547" name="Прямоугольник 37">
            <a:extLst>
              <a:ext uri="{FF2B5EF4-FFF2-40B4-BE49-F238E27FC236}">
                <a16:creationId xmlns:a16="http://schemas.microsoft.com/office/drawing/2014/main" id="{34F76B65-8840-C044-A58F-FCDF5C76F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81570" y="3502318"/>
            <a:ext cx="12144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G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64548" name="Прямоугольник 38">
            <a:extLst>
              <a:ext uri="{FF2B5EF4-FFF2-40B4-BE49-F238E27FC236}">
                <a16:creationId xmlns:a16="http://schemas.microsoft.com/office/drawing/2014/main" id="{4E2BD752-2128-0741-A66F-D5CDA1E75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52164" y="4039914"/>
            <a:ext cx="1873250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</a:t>
            </a:r>
          </a:p>
          <a:p>
            <a:pPr algn="ctr"/>
            <a:r>
              <a:rPr lang="en-UA" altLang="en-UA" sz="1600"/>
              <a:t>et, consec</a:t>
            </a:r>
          </a:p>
          <a:p>
            <a:pPr algn="ctr"/>
            <a:r>
              <a:rPr lang="en-UA" altLang="en-UA" sz="1600"/>
              <a:t>etur adipisic</a:t>
            </a:r>
          </a:p>
          <a:p>
            <a:pPr algn="ctr"/>
            <a:r>
              <a:rPr lang="en-UA" altLang="en-UA" sz="1600"/>
              <a:t>tempor incid-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1" decel="5000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1" decel="5000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decel="5000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750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750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" presetClass="exit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750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750"/>
                                        <p:tgtEl>
                                          <p:spTgt spid="64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8" dur="750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" dur="750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2" dur="750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750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6" dur="750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750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0" dur="750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1" dur="750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4" dur="750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5" dur="750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8" dur="750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" dur="750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6" dur="750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" dur="750"/>
                                        <p:tgtEl>
                                          <p:spTgt spid="64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0" dur="750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" dur="750"/>
                                        <p:tgtEl>
                                          <p:spTgt spid="64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8" dur="750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9" dur="750"/>
                                        <p:tgtEl>
                                          <p:spTgt spid="64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2" dur="750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750"/>
                                        <p:tgtEl>
                                          <p:spTgt spid="64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0" dur="750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750"/>
                                        <p:tgtEl>
                                          <p:spTgt spid="64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4" dur="750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750"/>
                                        <p:tgtEl>
                                          <p:spTgt spid="64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8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2" dur="750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" dur="750"/>
                                        <p:tgtEl>
                                          <p:spTgt spid="64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6" dur="750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" dur="750"/>
                                        <p:tgtEl>
                                          <p:spTgt spid="64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0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1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4" dur="750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5" dur="750"/>
                                        <p:tgtEl>
                                          <p:spTgt spid="64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8" dur="750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9" dur="750"/>
                                        <p:tgtEl>
                                          <p:spTgt spid="64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2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3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6" dur="750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7" dur="750"/>
                                        <p:tgtEl>
                                          <p:spTgt spid="64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0" dur="750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1" dur="750"/>
                                        <p:tgtEl>
                                          <p:spTgt spid="64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4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8" dur="750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9" dur="750"/>
                                        <p:tgtEl>
                                          <p:spTgt spid="64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2" dur="750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3" dur="750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4" grpId="0" animBg="1"/>
      <p:bldP spid="64514" grpId="1" animBg="1"/>
      <p:bldP spid="64514" grpId="2" animBg="1"/>
      <p:bldP spid="64515" grpId="0" animBg="1"/>
      <p:bldP spid="64515" grpId="1" animBg="1"/>
      <p:bldP spid="64515" grpId="2" animBg="1"/>
      <p:bldP spid="64516" grpId="0" animBg="1"/>
      <p:bldP spid="64516" grpId="1" animBg="1"/>
      <p:bldP spid="64516" grpId="2" animBg="1"/>
      <p:bldP spid="64517" grpId="0" animBg="1"/>
      <p:bldP spid="64517" grpId="1" animBg="1"/>
      <p:bldP spid="64517" grpId="2" animBg="1"/>
      <p:bldP spid="64518" grpId="0" animBg="1"/>
      <p:bldP spid="64518" grpId="1" animBg="1"/>
      <p:bldP spid="64518" grpId="2" animBg="1"/>
      <p:bldP spid="64519" grpId="0" animBg="1"/>
      <p:bldP spid="64519" grpId="1" animBg="1"/>
      <p:bldP spid="64519" grpId="2" animBg="1"/>
      <p:bldP spid="64520" grpId="0" animBg="1"/>
      <p:bldP spid="64520" grpId="1" animBg="1"/>
      <p:bldP spid="64520" grpId="2" animBg="1"/>
      <p:bldP spid="64523" grpId="0"/>
      <p:bldP spid="64523" grpId="1"/>
      <p:bldP spid="64523" grpId="2"/>
      <p:bldP spid="64524" grpId="0"/>
      <p:bldP spid="64524" grpId="1"/>
      <p:bldP spid="64524" grpId="2"/>
      <p:bldP spid="64527" grpId="0"/>
      <p:bldP spid="64527" grpId="1"/>
      <p:bldP spid="64527" grpId="2"/>
      <p:bldP spid="64528" grpId="0"/>
      <p:bldP spid="64528" grpId="1"/>
      <p:bldP spid="64528" grpId="2"/>
      <p:bldP spid="64531" grpId="0"/>
      <p:bldP spid="64531" grpId="1"/>
      <p:bldP spid="64531" grpId="2"/>
      <p:bldP spid="64532" grpId="0"/>
      <p:bldP spid="64532" grpId="1"/>
      <p:bldP spid="64532" grpId="2"/>
      <p:bldP spid="64535" grpId="0"/>
      <p:bldP spid="64535" grpId="1"/>
      <p:bldP spid="64535" grpId="2"/>
      <p:bldP spid="64536" grpId="0"/>
      <p:bldP spid="64536" grpId="1"/>
      <p:bldP spid="64536" grpId="2"/>
      <p:bldP spid="64539" grpId="0"/>
      <p:bldP spid="64539" grpId="1"/>
      <p:bldP spid="64539" grpId="2"/>
      <p:bldP spid="64540" grpId="0"/>
      <p:bldP spid="64540" grpId="1"/>
      <p:bldP spid="64540" grpId="2"/>
      <p:bldP spid="64543" grpId="0"/>
      <p:bldP spid="64543" grpId="1"/>
      <p:bldP spid="64543" grpId="2"/>
      <p:bldP spid="64544" grpId="0"/>
      <p:bldP spid="64544" grpId="1"/>
      <p:bldP spid="64544" grpId="2"/>
      <p:bldP spid="64547" grpId="0"/>
      <p:bldP spid="64547" grpId="1"/>
      <p:bldP spid="64547" grpId="2"/>
      <p:bldP spid="64548" grpId="0"/>
      <p:bldP spid="64548" grpId="1"/>
      <p:bldP spid="64548" grpId="2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F90E1A1D-9F26-3546-A065-7E84D9200CB8}"/>
              </a:ext>
            </a:extLst>
          </p:cNvPr>
          <p:cNvGrpSpPr>
            <a:grpSpLocks/>
          </p:cNvGrpSpPr>
          <p:nvPr/>
        </p:nvGrpSpPr>
        <p:grpSpPr bwMode="auto">
          <a:xfrm>
            <a:off x="1338262" y="190500"/>
            <a:ext cx="12449175" cy="7848600"/>
            <a:chOff x="1275283" y="917575"/>
            <a:chExt cx="12448630" cy="5926138"/>
          </a:xfrm>
        </p:grpSpPr>
        <p:pic>
          <p:nvPicPr>
            <p:cNvPr id="66602" name="Рисунок 39">
              <a:extLst>
                <a:ext uri="{FF2B5EF4-FFF2-40B4-BE49-F238E27FC236}">
                  <a16:creationId xmlns:a16="http://schemas.microsoft.com/office/drawing/2014/main" id="{6483CD92-7736-1A44-B55C-D449DA8E0D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37939" y="917575"/>
              <a:ext cx="2485974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3" name="Рисунок 39">
              <a:extLst>
                <a:ext uri="{FF2B5EF4-FFF2-40B4-BE49-F238E27FC236}">
                  <a16:creationId xmlns:a16="http://schemas.microsoft.com/office/drawing/2014/main" id="{7995929C-37B8-4245-A0DB-36AC70F020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6981" y="917575"/>
              <a:ext cx="2388740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4" name="Рисунок 39">
              <a:extLst>
                <a:ext uri="{FF2B5EF4-FFF2-40B4-BE49-F238E27FC236}">
                  <a16:creationId xmlns:a16="http://schemas.microsoft.com/office/drawing/2014/main" id="{CA261A0E-3FA8-2C4A-9DD7-AE26D2AE61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9931" y="969963"/>
              <a:ext cx="2185590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5" name="Рисунок 39">
              <a:extLst>
                <a:ext uri="{FF2B5EF4-FFF2-40B4-BE49-F238E27FC236}">
                  <a16:creationId xmlns:a16="http://schemas.microsoft.com/office/drawing/2014/main" id="{11A764BD-3113-4C4A-9465-E29829CCDD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4931" y="917575"/>
              <a:ext cx="2090390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6" name="Рисунок 39">
              <a:extLst>
                <a:ext uri="{FF2B5EF4-FFF2-40B4-BE49-F238E27FC236}">
                  <a16:creationId xmlns:a16="http://schemas.microsoft.com/office/drawing/2014/main" id="{35E1ED78-C3D9-4E4C-969B-7870AE71CC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7757" y="917575"/>
              <a:ext cx="2103388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7" name="Рисунок 39">
              <a:extLst>
                <a:ext uri="{FF2B5EF4-FFF2-40B4-BE49-F238E27FC236}">
                  <a16:creationId xmlns:a16="http://schemas.microsoft.com/office/drawing/2014/main" id="{A66792B7-BC99-924E-9831-F364E2999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7315" y="917575"/>
              <a:ext cx="2267646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8" name="Рисунок 39">
              <a:extLst>
                <a:ext uri="{FF2B5EF4-FFF2-40B4-BE49-F238E27FC236}">
                  <a16:creationId xmlns:a16="http://schemas.microsoft.com/office/drawing/2014/main" id="{AFC145CE-AD94-1C41-A6AD-2E0802572E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5283" y="917575"/>
              <a:ext cx="2367510" cy="587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62" name="Freeform 2">
            <a:extLst>
              <a:ext uri="{FF2B5EF4-FFF2-40B4-BE49-F238E27FC236}">
                <a16:creationId xmlns:a16="http://schemas.microsoft.com/office/drawing/2014/main" id="{546C294F-0304-A04C-AED5-E217BD33D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583" y="5962650"/>
            <a:ext cx="781050" cy="933450"/>
          </a:xfrm>
          <a:custGeom>
            <a:avLst/>
            <a:gdLst>
              <a:gd name="T0" fmla="*/ 28086500 w 2171"/>
              <a:gd name="T1" fmla="*/ 141104724 h 2592"/>
              <a:gd name="T2" fmla="*/ 13719642 w 2171"/>
              <a:gd name="T3" fmla="*/ 164838195 h 2592"/>
              <a:gd name="T4" fmla="*/ 39605819 w 2171"/>
              <a:gd name="T5" fmla="*/ 105179864 h 2592"/>
              <a:gd name="T6" fmla="*/ 905888 w 2171"/>
              <a:gd name="T7" fmla="*/ 98306474 h 2592"/>
              <a:gd name="T8" fmla="*/ 45300900 w 2171"/>
              <a:gd name="T9" fmla="*/ 72497590 h 2592"/>
              <a:gd name="T10" fmla="*/ 44653683 w 2171"/>
              <a:gd name="T11" fmla="*/ 44614012 h 2592"/>
              <a:gd name="T12" fmla="*/ 45300900 w 2171"/>
              <a:gd name="T13" fmla="*/ 72497590 h 2592"/>
              <a:gd name="T14" fmla="*/ 99791280 w 2171"/>
              <a:gd name="T15" fmla="*/ 33719801 h 2592"/>
              <a:gd name="T16" fmla="*/ 72869698 w 2171"/>
              <a:gd name="T17" fmla="*/ 26846051 h 2592"/>
              <a:gd name="T18" fmla="*/ 279182383 w 2171"/>
              <a:gd name="T19" fmla="*/ 156926918 h 2592"/>
              <a:gd name="T20" fmla="*/ 240741484 w 2171"/>
              <a:gd name="T21" fmla="*/ 149015641 h 2592"/>
              <a:gd name="T22" fmla="*/ 271675525 w 2171"/>
              <a:gd name="T23" fmla="*/ 110108206 h 2592"/>
              <a:gd name="T24" fmla="*/ 249542777 w 2171"/>
              <a:gd name="T25" fmla="*/ 93378132 h 2592"/>
              <a:gd name="T26" fmla="*/ 271675525 w 2171"/>
              <a:gd name="T27" fmla="*/ 110108206 h 2592"/>
              <a:gd name="T28" fmla="*/ 236211322 w 2171"/>
              <a:gd name="T29" fmla="*/ 44614012 h 2592"/>
              <a:gd name="T30" fmla="*/ 235564104 w 2171"/>
              <a:gd name="T31" fmla="*/ 72497590 h 2592"/>
              <a:gd name="T32" fmla="*/ 203853690 w 2171"/>
              <a:gd name="T33" fmla="*/ 13098911 h 2592"/>
              <a:gd name="T34" fmla="*/ 185086185 w 2171"/>
              <a:gd name="T35" fmla="*/ 47596947 h 2592"/>
              <a:gd name="T36" fmla="*/ 151304603 w 2171"/>
              <a:gd name="T37" fmla="*/ 10245622 h 2592"/>
              <a:gd name="T38" fmla="*/ 130854836 w 2171"/>
              <a:gd name="T39" fmla="*/ 29051110 h 2592"/>
              <a:gd name="T40" fmla="*/ 151304603 w 2171"/>
              <a:gd name="T41" fmla="*/ 10245622 h 2592"/>
              <a:gd name="T42" fmla="*/ 58632355 w 2171"/>
              <a:gd name="T43" fmla="*/ 172489820 h 2592"/>
              <a:gd name="T44" fmla="*/ 112216486 w 2171"/>
              <a:gd name="T45" fmla="*/ 275076047 h 2592"/>
              <a:gd name="T46" fmla="*/ 102121118 w 2171"/>
              <a:gd name="T47" fmla="*/ 165486424 h 2592"/>
              <a:gd name="T48" fmla="*/ 82576880 w 2171"/>
              <a:gd name="T49" fmla="*/ 118019483 h 2592"/>
              <a:gd name="T50" fmla="*/ 129948588 w 2171"/>
              <a:gd name="T51" fmla="*/ 154592573 h 2592"/>
              <a:gd name="T52" fmla="*/ 152210851 w 2171"/>
              <a:gd name="T53" fmla="*/ 137343555 h 2592"/>
              <a:gd name="T54" fmla="*/ 199712075 w 2171"/>
              <a:gd name="T55" fmla="*/ 118019483 h 2592"/>
              <a:gd name="T56" fmla="*/ 180038321 w 2171"/>
              <a:gd name="T57" fmla="*/ 165486424 h 2592"/>
              <a:gd name="T58" fmla="*/ 169942953 w 2171"/>
              <a:gd name="T59" fmla="*/ 275076047 h 2592"/>
              <a:gd name="T60" fmla="*/ 223527084 w 2171"/>
              <a:gd name="T61" fmla="*/ 172489820 h 2592"/>
              <a:gd name="T62" fmla="*/ 180038321 w 2171"/>
              <a:gd name="T63" fmla="*/ 120872772 h 2592"/>
              <a:gd name="T64" fmla="*/ 180038321 w 2171"/>
              <a:gd name="T65" fmla="*/ 154592573 h 2592"/>
              <a:gd name="T66" fmla="*/ 85294905 w 2171"/>
              <a:gd name="T67" fmla="*/ 137732492 h 2592"/>
              <a:gd name="T68" fmla="*/ 118946972 w 2171"/>
              <a:gd name="T69" fmla="*/ 137732492 h 2592"/>
              <a:gd name="T70" fmla="*/ 152210851 w 2171"/>
              <a:gd name="T71" fmla="*/ 165486424 h 2592"/>
              <a:gd name="T72" fmla="*/ 140562018 w 2171"/>
              <a:gd name="T73" fmla="*/ 275205693 h 2592"/>
              <a:gd name="T74" fmla="*/ 141597422 w 2171"/>
              <a:gd name="T75" fmla="*/ 275205693 h 2592"/>
              <a:gd name="T76" fmla="*/ 176414407 w 2171"/>
              <a:gd name="T77" fmla="*/ 282079443 h 2592"/>
              <a:gd name="T78" fmla="*/ 105745032 w 2171"/>
              <a:gd name="T79" fmla="*/ 305423976 h 2592"/>
              <a:gd name="T80" fmla="*/ 176414407 w 2171"/>
              <a:gd name="T81" fmla="*/ 282079443 h 2592"/>
              <a:gd name="T82" fmla="*/ 94096198 w 2171"/>
              <a:gd name="T83" fmla="*/ 324358750 h 2592"/>
              <a:gd name="T84" fmla="*/ 188063241 w 2171"/>
              <a:gd name="T85" fmla="*/ 324358750 h 259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71" h="2592">
                <a:moveTo>
                  <a:pt x="249" y="1242"/>
                </a:moveTo>
                <a:cubicBezTo>
                  <a:pt x="291" y="1234"/>
                  <a:pt x="319" y="1192"/>
                  <a:pt x="310" y="1149"/>
                </a:cubicBezTo>
                <a:cubicBezTo>
                  <a:pt x="302" y="1107"/>
                  <a:pt x="260" y="1079"/>
                  <a:pt x="217" y="1088"/>
                </a:cubicBezTo>
                <a:lnTo>
                  <a:pt x="74" y="1117"/>
                </a:lnTo>
                <a:cubicBezTo>
                  <a:pt x="32" y="1126"/>
                  <a:pt x="4" y="1167"/>
                  <a:pt x="13" y="1210"/>
                </a:cubicBezTo>
                <a:cubicBezTo>
                  <a:pt x="22" y="1252"/>
                  <a:pt x="63" y="1280"/>
                  <a:pt x="106" y="1271"/>
                </a:cubicBezTo>
                <a:lnTo>
                  <a:pt x="249" y="1242"/>
                </a:lnTo>
                <a:close/>
                <a:moveTo>
                  <a:pt x="214" y="875"/>
                </a:moveTo>
                <a:cubicBezTo>
                  <a:pt x="257" y="883"/>
                  <a:pt x="298" y="854"/>
                  <a:pt x="306" y="811"/>
                </a:cubicBezTo>
                <a:cubicBezTo>
                  <a:pt x="314" y="769"/>
                  <a:pt x="285" y="728"/>
                  <a:pt x="242" y="720"/>
                </a:cubicBezTo>
                <a:lnTo>
                  <a:pt x="99" y="694"/>
                </a:lnTo>
                <a:cubicBezTo>
                  <a:pt x="56" y="686"/>
                  <a:pt x="15" y="715"/>
                  <a:pt x="7" y="758"/>
                </a:cubicBezTo>
                <a:cubicBezTo>
                  <a:pt x="0" y="800"/>
                  <a:pt x="28" y="841"/>
                  <a:pt x="71" y="849"/>
                </a:cubicBezTo>
                <a:lnTo>
                  <a:pt x="214" y="875"/>
                </a:lnTo>
                <a:close/>
                <a:moveTo>
                  <a:pt x="350" y="559"/>
                </a:moveTo>
                <a:cubicBezTo>
                  <a:pt x="382" y="588"/>
                  <a:pt x="432" y="585"/>
                  <a:pt x="461" y="552"/>
                </a:cubicBezTo>
                <a:cubicBezTo>
                  <a:pt x="490" y="520"/>
                  <a:pt x="487" y="470"/>
                  <a:pt x="454" y="441"/>
                </a:cubicBezTo>
                <a:lnTo>
                  <a:pt x="345" y="344"/>
                </a:lnTo>
                <a:cubicBezTo>
                  <a:pt x="313" y="315"/>
                  <a:pt x="263" y="318"/>
                  <a:pt x="234" y="351"/>
                </a:cubicBezTo>
                <a:cubicBezTo>
                  <a:pt x="205" y="383"/>
                  <a:pt x="208" y="433"/>
                  <a:pt x="241" y="462"/>
                </a:cubicBezTo>
                <a:lnTo>
                  <a:pt x="350" y="559"/>
                </a:lnTo>
                <a:close/>
                <a:moveTo>
                  <a:pt x="633" y="335"/>
                </a:moveTo>
                <a:cubicBezTo>
                  <a:pt x="654" y="374"/>
                  <a:pt x="701" y="388"/>
                  <a:pt x="740" y="367"/>
                </a:cubicBezTo>
                <a:cubicBezTo>
                  <a:pt x="778" y="346"/>
                  <a:pt x="792" y="299"/>
                  <a:pt x="771" y="260"/>
                </a:cubicBezTo>
                <a:lnTo>
                  <a:pt x="702" y="132"/>
                </a:lnTo>
                <a:cubicBezTo>
                  <a:pt x="681" y="94"/>
                  <a:pt x="633" y="80"/>
                  <a:pt x="595" y="101"/>
                </a:cubicBezTo>
                <a:cubicBezTo>
                  <a:pt x="557" y="121"/>
                  <a:pt x="543" y="169"/>
                  <a:pt x="563" y="207"/>
                </a:cubicBezTo>
                <a:lnTo>
                  <a:pt x="633" y="335"/>
                </a:lnTo>
                <a:close/>
                <a:moveTo>
                  <a:pt x="2064" y="1271"/>
                </a:moveTo>
                <a:cubicBezTo>
                  <a:pt x="2107" y="1280"/>
                  <a:pt x="2148" y="1252"/>
                  <a:pt x="2157" y="1210"/>
                </a:cubicBezTo>
                <a:cubicBezTo>
                  <a:pt x="2166" y="1167"/>
                  <a:pt x="2138" y="1126"/>
                  <a:pt x="2095" y="1117"/>
                </a:cubicBezTo>
                <a:lnTo>
                  <a:pt x="1953" y="1088"/>
                </a:lnTo>
                <a:cubicBezTo>
                  <a:pt x="1910" y="1079"/>
                  <a:pt x="1868" y="1107"/>
                  <a:pt x="1860" y="1149"/>
                </a:cubicBezTo>
                <a:cubicBezTo>
                  <a:pt x="1851" y="1192"/>
                  <a:pt x="1879" y="1234"/>
                  <a:pt x="1921" y="1242"/>
                </a:cubicBezTo>
                <a:lnTo>
                  <a:pt x="2064" y="1271"/>
                </a:lnTo>
                <a:close/>
                <a:moveTo>
                  <a:pt x="2099" y="849"/>
                </a:moveTo>
                <a:cubicBezTo>
                  <a:pt x="2142" y="841"/>
                  <a:pt x="2170" y="800"/>
                  <a:pt x="2163" y="758"/>
                </a:cubicBezTo>
                <a:cubicBezTo>
                  <a:pt x="2155" y="715"/>
                  <a:pt x="2114" y="686"/>
                  <a:pt x="2071" y="694"/>
                </a:cubicBezTo>
                <a:lnTo>
                  <a:pt x="1928" y="720"/>
                </a:lnTo>
                <a:cubicBezTo>
                  <a:pt x="1885" y="728"/>
                  <a:pt x="1856" y="769"/>
                  <a:pt x="1864" y="811"/>
                </a:cubicBezTo>
                <a:cubicBezTo>
                  <a:pt x="1872" y="854"/>
                  <a:pt x="1913" y="883"/>
                  <a:pt x="1956" y="875"/>
                </a:cubicBezTo>
                <a:lnTo>
                  <a:pt x="2099" y="849"/>
                </a:lnTo>
                <a:close/>
                <a:moveTo>
                  <a:pt x="1929" y="462"/>
                </a:moveTo>
                <a:cubicBezTo>
                  <a:pt x="1962" y="433"/>
                  <a:pt x="1965" y="383"/>
                  <a:pt x="1936" y="351"/>
                </a:cubicBezTo>
                <a:cubicBezTo>
                  <a:pt x="1907" y="318"/>
                  <a:pt x="1857" y="315"/>
                  <a:pt x="1825" y="344"/>
                </a:cubicBezTo>
                <a:lnTo>
                  <a:pt x="1716" y="441"/>
                </a:lnTo>
                <a:cubicBezTo>
                  <a:pt x="1683" y="470"/>
                  <a:pt x="1680" y="520"/>
                  <a:pt x="1709" y="552"/>
                </a:cubicBezTo>
                <a:cubicBezTo>
                  <a:pt x="1738" y="585"/>
                  <a:pt x="1788" y="588"/>
                  <a:pt x="1820" y="559"/>
                </a:cubicBezTo>
                <a:lnTo>
                  <a:pt x="1929" y="462"/>
                </a:lnTo>
                <a:close/>
                <a:moveTo>
                  <a:pt x="1607" y="207"/>
                </a:moveTo>
                <a:cubicBezTo>
                  <a:pt x="1627" y="169"/>
                  <a:pt x="1613" y="121"/>
                  <a:pt x="1575" y="101"/>
                </a:cubicBezTo>
                <a:cubicBezTo>
                  <a:pt x="1537" y="80"/>
                  <a:pt x="1489" y="94"/>
                  <a:pt x="1468" y="132"/>
                </a:cubicBezTo>
                <a:lnTo>
                  <a:pt x="1399" y="260"/>
                </a:lnTo>
                <a:cubicBezTo>
                  <a:pt x="1378" y="299"/>
                  <a:pt x="1392" y="346"/>
                  <a:pt x="1430" y="367"/>
                </a:cubicBezTo>
                <a:cubicBezTo>
                  <a:pt x="1469" y="388"/>
                  <a:pt x="1516" y="374"/>
                  <a:pt x="1537" y="335"/>
                </a:cubicBezTo>
                <a:lnTo>
                  <a:pt x="1607" y="207"/>
                </a:lnTo>
                <a:close/>
                <a:moveTo>
                  <a:pt x="1169" y="79"/>
                </a:moveTo>
                <a:cubicBezTo>
                  <a:pt x="1169" y="35"/>
                  <a:pt x="1134" y="0"/>
                  <a:pt x="1090" y="0"/>
                </a:cubicBezTo>
                <a:cubicBezTo>
                  <a:pt x="1047" y="0"/>
                  <a:pt x="1011" y="35"/>
                  <a:pt x="1011" y="79"/>
                </a:cubicBezTo>
                <a:lnTo>
                  <a:pt x="1011" y="224"/>
                </a:lnTo>
                <a:cubicBezTo>
                  <a:pt x="1011" y="268"/>
                  <a:pt x="1047" y="303"/>
                  <a:pt x="1090" y="303"/>
                </a:cubicBezTo>
                <a:cubicBezTo>
                  <a:pt x="1134" y="303"/>
                  <a:pt x="1169" y="268"/>
                  <a:pt x="1169" y="224"/>
                </a:cubicBezTo>
                <a:lnTo>
                  <a:pt x="1169" y="79"/>
                </a:lnTo>
                <a:close/>
                <a:moveTo>
                  <a:pt x="1090" y="346"/>
                </a:moveTo>
                <a:cubicBezTo>
                  <a:pt x="707" y="347"/>
                  <a:pt x="431" y="596"/>
                  <a:pt x="373" y="827"/>
                </a:cubicBezTo>
                <a:cubicBezTo>
                  <a:pt x="328" y="1002"/>
                  <a:pt x="369" y="1168"/>
                  <a:pt x="453" y="1330"/>
                </a:cubicBezTo>
                <a:cubicBezTo>
                  <a:pt x="529" y="1476"/>
                  <a:pt x="608" y="1597"/>
                  <a:pt x="673" y="1746"/>
                </a:cubicBezTo>
                <a:cubicBezTo>
                  <a:pt x="709" y="1828"/>
                  <a:pt x="723" y="1943"/>
                  <a:pt x="742" y="2029"/>
                </a:cubicBezTo>
                <a:cubicBezTo>
                  <a:pt x="757" y="2098"/>
                  <a:pt x="784" y="2121"/>
                  <a:pt x="867" y="2121"/>
                </a:cubicBezTo>
                <a:cubicBezTo>
                  <a:pt x="885" y="2122"/>
                  <a:pt x="902" y="2122"/>
                  <a:pt x="919" y="2122"/>
                </a:cubicBezTo>
                <a:lnTo>
                  <a:pt x="919" y="1276"/>
                </a:lnTo>
                <a:lnTo>
                  <a:pt x="789" y="1276"/>
                </a:lnTo>
                <a:cubicBezTo>
                  <a:pt x="732" y="1276"/>
                  <a:pt x="678" y="1254"/>
                  <a:pt x="638" y="1214"/>
                </a:cubicBezTo>
                <a:cubicBezTo>
                  <a:pt x="597" y="1173"/>
                  <a:pt x="575" y="1119"/>
                  <a:pt x="575" y="1062"/>
                </a:cubicBezTo>
                <a:cubicBezTo>
                  <a:pt x="575" y="1004"/>
                  <a:pt x="597" y="950"/>
                  <a:pt x="638" y="910"/>
                </a:cubicBezTo>
                <a:cubicBezTo>
                  <a:pt x="678" y="869"/>
                  <a:pt x="732" y="847"/>
                  <a:pt x="789" y="847"/>
                </a:cubicBezTo>
                <a:cubicBezTo>
                  <a:pt x="907" y="847"/>
                  <a:pt x="1003" y="942"/>
                  <a:pt x="1004" y="1059"/>
                </a:cubicBezTo>
                <a:lnTo>
                  <a:pt x="1004" y="1192"/>
                </a:lnTo>
                <a:lnTo>
                  <a:pt x="1176" y="1192"/>
                </a:lnTo>
                <a:lnTo>
                  <a:pt x="1176" y="1059"/>
                </a:lnTo>
                <a:cubicBezTo>
                  <a:pt x="1177" y="1003"/>
                  <a:pt x="1199" y="950"/>
                  <a:pt x="1239" y="910"/>
                </a:cubicBezTo>
                <a:cubicBezTo>
                  <a:pt x="1280" y="869"/>
                  <a:pt x="1334" y="847"/>
                  <a:pt x="1391" y="847"/>
                </a:cubicBezTo>
                <a:cubicBezTo>
                  <a:pt x="1448" y="847"/>
                  <a:pt x="1502" y="869"/>
                  <a:pt x="1543" y="910"/>
                </a:cubicBezTo>
                <a:cubicBezTo>
                  <a:pt x="1583" y="950"/>
                  <a:pt x="1606" y="1004"/>
                  <a:pt x="1606" y="1062"/>
                </a:cubicBezTo>
                <a:cubicBezTo>
                  <a:pt x="1606" y="1119"/>
                  <a:pt x="1583" y="1173"/>
                  <a:pt x="1543" y="1214"/>
                </a:cubicBezTo>
                <a:cubicBezTo>
                  <a:pt x="1502" y="1254"/>
                  <a:pt x="1448" y="1276"/>
                  <a:pt x="1391" y="1276"/>
                </a:cubicBezTo>
                <a:lnTo>
                  <a:pt x="1261" y="1276"/>
                </a:lnTo>
                <a:lnTo>
                  <a:pt x="1261" y="2122"/>
                </a:lnTo>
                <a:cubicBezTo>
                  <a:pt x="1278" y="2122"/>
                  <a:pt x="1296" y="2122"/>
                  <a:pt x="1313" y="2121"/>
                </a:cubicBezTo>
                <a:cubicBezTo>
                  <a:pt x="1397" y="2121"/>
                  <a:pt x="1423" y="2098"/>
                  <a:pt x="1438" y="2029"/>
                </a:cubicBezTo>
                <a:cubicBezTo>
                  <a:pt x="1457" y="1943"/>
                  <a:pt x="1471" y="1828"/>
                  <a:pt x="1507" y="1746"/>
                </a:cubicBezTo>
                <a:cubicBezTo>
                  <a:pt x="1572" y="1597"/>
                  <a:pt x="1651" y="1476"/>
                  <a:pt x="1727" y="1330"/>
                </a:cubicBezTo>
                <a:cubicBezTo>
                  <a:pt x="1811" y="1168"/>
                  <a:pt x="1852" y="1002"/>
                  <a:pt x="1807" y="827"/>
                </a:cubicBezTo>
                <a:cubicBezTo>
                  <a:pt x="1749" y="596"/>
                  <a:pt x="1474" y="347"/>
                  <a:pt x="1090" y="346"/>
                </a:cubicBezTo>
                <a:close/>
                <a:moveTo>
                  <a:pt x="1391" y="932"/>
                </a:moveTo>
                <a:cubicBezTo>
                  <a:pt x="1319" y="932"/>
                  <a:pt x="1261" y="990"/>
                  <a:pt x="1261" y="1062"/>
                </a:cubicBezTo>
                <a:lnTo>
                  <a:pt x="1261" y="1192"/>
                </a:lnTo>
                <a:lnTo>
                  <a:pt x="1391" y="1192"/>
                </a:lnTo>
                <a:cubicBezTo>
                  <a:pt x="1463" y="1192"/>
                  <a:pt x="1521" y="1133"/>
                  <a:pt x="1521" y="1062"/>
                </a:cubicBezTo>
                <a:cubicBezTo>
                  <a:pt x="1521" y="990"/>
                  <a:pt x="1463" y="932"/>
                  <a:pt x="1391" y="932"/>
                </a:cubicBezTo>
                <a:close/>
                <a:moveTo>
                  <a:pt x="659" y="1062"/>
                </a:moveTo>
                <a:cubicBezTo>
                  <a:pt x="659" y="1133"/>
                  <a:pt x="718" y="1192"/>
                  <a:pt x="789" y="1192"/>
                </a:cubicBezTo>
                <a:lnTo>
                  <a:pt x="919" y="1192"/>
                </a:lnTo>
                <a:lnTo>
                  <a:pt x="919" y="1062"/>
                </a:lnTo>
                <a:cubicBezTo>
                  <a:pt x="919" y="990"/>
                  <a:pt x="861" y="932"/>
                  <a:pt x="789" y="932"/>
                </a:cubicBezTo>
                <a:cubicBezTo>
                  <a:pt x="718" y="932"/>
                  <a:pt x="659" y="990"/>
                  <a:pt x="659" y="1062"/>
                </a:cubicBezTo>
                <a:close/>
                <a:moveTo>
                  <a:pt x="1176" y="1276"/>
                </a:moveTo>
                <a:lnTo>
                  <a:pt x="1004" y="1276"/>
                </a:lnTo>
                <a:lnTo>
                  <a:pt x="1004" y="2122"/>
                </a:lnTo>
                <a:cubicBezTo>
                  <a:pt x="1031" y="2122"/>
                  <a:pt x="1059" y="2122"/>
                  <a:pt x="1086" y="2122"/>
                </a:cubicBezTo>
                <a:cubicBezTo>
                  <a:pt x="1086" y="2121"/>
                  <a:pt x="1086" y="2122"/>
                  <a:pt x="1086" y="2122"/>
                </a:cubicBezTo>
                <a:lnTo>
                  <a:pt x="1094" y="2122"/>
                </a:lnTo>
                <a:cubicBezTo>
                  <a:pt x="1094" y="2122"/>
                  <a:pt x="1094" y="2121"/>
                  <a:pt x="1094" y="2122"/>
                </a:cubicBezTo>
                <a:cubicBezTo>
                  <a:pt x="1122" y="2122"/>
                  <a:pt x="1149" y="2122"/>
                  <a:pt x="1176" y="2122"/>
                </a:cubicBezTo>
                <a:lnTo>
                  <a:pt x="1176" y="1276"/>
                </a:lnTo>
                <a:close/>
                <a:moveTo>
                  <a:pt x="1363" y="2175"/>
                </a:moveTo>
                <a:lnTo>
                  <a:pt x="817" y="2175"/>
                </a:lnTo>
                <a:cubicBezTo>
                  <a:pt x="767" y="2175"/>
                  <a:pt x="727" y="2216"/>
                  <a:pt x="727" y="2265"/>
                </a:cubicBezTo>
                <a:cubicBezTo>
                  <a:pt x="727" y="2315"/>
                  <a:pt x="767" y="2355"/>
                  <a:pt x="817" y="2355"/>
                </a:cubicBezTo>
                <a:lnTo>
                  <a:pt x="1363" y="2355"/>
                </a:lnTo>
                <a:cubicBezTo>
                  <a:pt x="1413" y="2355"/>
                  <a:pt x="1453" y="2315"/>
                  <a:pt x="1453" y="2265"/>
                </a:cubicBezTo>
                <a:cubicBezTo>
                  <a:pt x="1453" y="2216"/>
                  <a:pt x="1413" y="2175"/>
                  <a:pt x="1363" y="2175"/>
                </a:cubicBezTo>
                <a:close/>
                <a:moveTo>
                  <a:pt x="1363" y="2591"/>
                </a:moveTo>
                <a:lnTo>
                  <a:pt x="817" y="2591"/>
                </a:lnTo>
                <a:cubicBezTo>
                  <a:pt x="767" y="2591"/>
                  <a:pt x="727" y="2551"/>
                  <a:pt x="727" y="2501"/>
                </a:cubicBezTo>
                <a:cubicBezTo>
                  <a:pt x="727" y="2451"/>
                  <a:pt x="767" y="2411"/>
                  <a:pt x="817" y="2411"/>
                </a:cubicBezTo>
                <a:lnTo>
                  <a:pt x="1363" y="2411"/>
                </a:lnTo>
                <a:cubicBezTo>
                  <a:pt x="1413" y="2411"/>
                  <a:pt x="1453" y="2451"/>
                  <a:pt x="1453" y="2501"/>
                </a:cubicBezTo>
                <a:cubicBezTo>
                  <a:pt x="1453" y="2551"/>
                  <a:pt x="1413" y="2591"/>
                  <a:pt x="1363" y="2591"/>
                </a:cubicBezTo>
                <a:close/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3" name="Freeform 3">
            <a:extLst>
              <a:ext uri="{FF2B5EF4-FFF2-40B4-BE49-F238E27FC236}">
                <a16:creationId xmlns:a16="http://schemas.microsoft.com/office/drawing/2014/main" id="{467F2E43-D706-7844-8642-DC6DEAA1C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0761" y="6103938"/>
            <a:ext cx="1028700" cy="687387"/>
          </a:xfrm>
          <a:custGeom>
            <a:avLst/>
            <a:gdLst>
              <a:gd name="T0" fmla="*/ 186819049 w 2857"/>
              <a:gd name="T1" fmla="*/ 57367633 h 1908"/>
              <a:gd name="T2" fmla="*/ 134442124 w 2857"/>
              <a:gd name="T3" fmla="*/ 69438336 h 1908"/>
              <a:gd name="T4" fmla="*/ 120959205 w 2857"/>
              <a:gd name="T5" fmla="*/ 33875426 h 1908"/>
              <a:gd name="T6" fmla="*/ 58988762 w 2857"/>
              <a:gd name="T7" fmla="*/ 119278217 h 1908"/>
              <a:gd name="T8" fmla="*/ 98271275 w 2857"/>
              <a:gd name="T9" fmla="*/ 150168481 h 1908"/>
              <a:gd name="T10" fmla="*/ 132886652 w 2857"/>
              <a:gd name="T11" fmla="*/ 193389199 h 1908"/>
              <a:gd name="T12" fmla="*/ 165816574 w 2857"/>
              <a:gd name="T13" fmla="*/ 227654072 h 1908"/>
              <a:gd name="T14" fmla="*/ 174761980 w 2857"/>
              <a:gd name="T15" fmla="*/ 231418128 h 1908"/>
              <a:gd name="T16" fmla="*/ 185392840 w 2857"/>
              <a:gd name="T17" fmla="*/ 210911083 h 1908"/>
              <a:gd name="T18" fmla="*/ 153500259 w 2857"/>
              <a:gd name="T19" fmla="*/ 177295049 h 1908"/>
              <a:gd name="T20" fmla="*/ 208469638 w 2857"/>
              <a:gd name="T21" fmla="*/ 213377102 h 1908"/>
              <a:gd name="T22" fmla="*/ 216896552 w 2857"/>
              <a:gd name="T23" fmla="*/ 187678267 h 1908"/>
              <a:gd name="T24" fmla="*/ 189411863 w 2857"/>
              <a:gd name="T25" fmla="*/ 165094650 h 1908"/>
              <a:gd name="T26" fmla="*/ 195764454 w 2857"/>
              <a:gd name="T27" fmla="*/ 157307146 h 1908"/>
              <a:gd name="T28" fmla="*/ 254364348 w 2857"/>
              <a:gd name="T29" fmla="*/ 184303658 h 1908"/>
              <a:gd name="T30" fmla="*/ 241140314 w 2857"/>
              <a:gd name="T31" fmla="*/ 155620022 h 1908"/>
              <a:gd name="T32" fmla="*/ 220915575 w 2857"/>
              <a:gd name="T33" fmla="*/ 132516901 h 1908"/>
              <a:gd name="T34" fmla="*/ 280552451 w 2857"/>
              <a:gd name="T35" fmla="*/ 154192288 h 1908"/>
              <a:gd name="T36" fmla="*/ 67286054 w 2857"/>
              <a:gd name="T37" fmla="*/ 131348920 h 1908"/>
              <a:gd name="T38" fmla="*/ 42264555 w 2857"/>
              <a:gd name="T39" fmla="*/ 142121585 h 1908"/>
              <a:gd name="T40" fmla="*/ 28133163 w 2857"/>
              <a:gd name="T41" fmla="*/ 164315755 h 1908"/>
              <a:gd name="T42" fmla="*/ 50432225 w 2857"/>
              <a:gd name="T43" fmla="*/ 173920440 h 1908"/>
              <a:gd name="T44" fmla="*/ 51339583 w 2857"/>
              <a:gd name="T45" fmla="*/ 193259504 h 1908"/>
              <a:gd name="T46" fmla="*/ 95159611 w 2857"/>
              <a:gd name="T47" fmla="*/ 176775906 h 1908"/>
              <a:gd name="T48" fmla="*/ 74027513 w 2857"/>
              <a:gd name="T49" fmla="*/ 159513773 h 1908"/>
              <a:gd name="T50" fmla="*/ 63396653 w 2857"/>
              <a:gd name="T51" fmla="*/ 172233315 h 1908"/>
              <a:gd name="T52" fmla="*/ 84399128 w 2857"/>
              <a:gd name="T53" fmla="*/ 225966948 h 1908"/>
              <a:gd name="T54" fmla="*/ 118236409 w 2857"/>
              <a:gd name="T55" fmla="*/ 182356782 h 1908"/>
              <a:gd name="T56" fmla="*/ 89973983 w 2857"/>
              <a:gd name="T57" fmla="*/ 196504057 h 1908"/>
              <a:gd name="T58" fmla="*/ 146369571 w 2857"/>
              <a:gd name="T59" fmla="*/ 204681008 h 1908"/>
              <a:gd name="T60" fmla="*/ 119792241 w 2857"/>
              <a:gd name="T61" fmla="*/ 216751711 h 1908"/>
              <a:gd name="T62" fmla="*/ 124589360 w 2857"/>
              <a:gd name="T63" fmla="*/ 247512279 h 1908"/>
              <a:gd name="T64" fmla="*/ 145073345 w 2857"/>
              <a:gd name="T65" fmla="*/ 229081805 h 1908"/>
              <a:gd name="T66" fmla="*/ 146369571 w 2857"/>
              <a:gd name="T67" fmla="*/ 204681008 h 1908"/>
              <a:gd name="T68" fmla="*/ 9075028 w 2857"/>
              <a:gd name="T69" fmla="*/ 133814939 h 1908"/>
              <a:gd name="T70" fmla="*/ 42134573 w 2857"/>
              <a:gd name="T71" fmla="*/ 24919940 h 1908"/>
              <a:gd name="T72" fmla="*/ 18150416 w 2857"/>
              <a:gd name="T73" fmla="*/ 13498436 h 1908"/>
              <a:gd name="T74" fmla="*/ 259245 w 2857"/>
              <a:gd name="T75" fmla="*/ 123561416 h 1908"/>
              <a:gd name="T76" fmla="*/ 301814531 w 2857"/>
              <a:gd name="T77" fmla="*/ 11291809 h 1908"/>
              <a:gd name="T78" fmla="*/ 349783204 w 2857"/>
              <a:gd name="T79" fmla="*/ 114086788 h 1908"/>
              <a:gd name="T80" fmla="*/ 369359470 w 2857"/>
              <a:gd name="T81" fmla="*/ 96045761 h 1908"/>
              <a:gd name="T82" fmla="*/ 321261174 w 2857"/>
              <a:gd name="T83" fmla="*/ 648839 h 1908"/>
              <a:gd name="T84" fmla="*/ 187856031 w 2857"/>
              <a:gd name="T85" fmla="*/ 48152756 h 1908"/>
              <a:gd name="T86" fmla="*/ 122125809 w 2857"/>
              <a:gd name="T87" fmla="*/ 57887136 h 1908"/>
              <a:gd name="T88" fmla="*/ 198098023 w 2857"/>
              <a:gd name="T89" fmla="*/ 12589846 h 1908"/>
              <a:gd name="T90" fmla="*/ 328780729 w 2857"/>
              <a:gd name="T91" fmla="*/ 109803588 h 19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857" h="1908">
                <a:moveTo>
                  <a:pt x="2150" y="1035"/>
                </a:moveTo>
                <a:lnTo>
                  <a:pt x="2096" y="985"/>
                </a:lnTo>
                <a:cubicBezTo>
                  <a:pt x="1827" y="753"/>
                  <a:pt x="1511" y="487"/>
                  <a:pt x="1441" y="442"/>
                </a:cubicBezTo>
                <a:cubicBezTo>
                  <a:pt x="1407" y="449"/>
                  <a:pt x="1319" y="477"/>
                  <a:pt x="1249" y="501"/>
                </a:cubicBezTo>
                <a:lnTo>
                  <a:pt x="1246" y="502"/>
                </a:lnTo>
                <a:cubicBezTo>
                  <a:pt x="1242" y="504"/>
                  <a:pt x="1134" y="535"/>
                  <a:pt x="1037" y="535"/>
                </a:cubicBezTo>
                <a:cubicBezTo>
                  <a:pt x="981" y="535"/>
                  <a:pt x="938" y="525"/>
                  <a:pt x="905" y="504"/>
                </a:cubicBezTo>
                <a:cubicBezTo>
                  <a:pt x="848" y="468"/>
                  <a:pt x="841" y="420"/>
                  <a:pt x="842" y="396"/>
                </a:cubicBezTo>
                <a:cubicBezTo>
                  <a:pt x="844" y="334"/>
                  <a:pt x="896" y="283"/>
                  <a:pt x="933" y="261"/>
                </a:cubicBezTo>
                <a:lnTo>
                  <a:pt x="391" y="194"/>
                </a:lnTo>
                <a:lnTo>
                  <a:pt x="335" y="976"/>
                </a:lnTo>
                <a:cubicBezTo>
                  <a:pt x="380" y="929"/>
                  <a:pt x="424" y="919"/>
                  <a:pt x="455" y="919"/>
                </a:cubicBezTo>
                <a:cubicBezTo>
                  <a:pt x="491" y="919"/>
                  <a:pt x="528" y="933"/>
                  <a:pt x="562" y="960"/>
                </a:cubicBezTo>
                <a:cubicBezTo>
                  <a:pt x="614" y="1003"/>
                  <a:pt x="638" y="1059"/>
                  <a:pt x="630" y="1117"/>
                </a:cubicBezTo>
                <a:cubicBezTo>
                  <a:pt x="675" y="1110"/>
                  <a:pt x="719" y="1125"/>
                  <a:pt x="758" y="1157"/>
                </a:cubicBezTo>
                <a:cubicBezTo>
                  <a:pt x="810" y="1200"/>
                  <a:pt x="835" y="1256"/>
                  <a:pt x="827" y="1314"/>
                </a:cubicBezTo>
                <a:cubicBezTo>
                  <a:pt x="872" y="1307"/>
                  <a:pt x="915" y="1321"/>
                  <a:pt x="955" y="1354"/>
                </a:cubicBezTo>
                <a:cubicBezTo>
                  <a:pt x="1000" y="1391"/>
                  <a:pt x="1025" y="1439"/>
                  <a:pt x="1025" y="1490"/>
                </a:cubicBezTo>
                <a:cubicBezTo>
                  <a:pt x="1074" y="1475"/>
                  <a:pt x="1126" y="1488"/>
                  <a:pt x="1171" y="1525"/>
                </a:cubicBezTo>
                <a:cubicBezTo>
                  <a:pt x="1234" y="1577"/>
                  <a:pt x="1256" y="1647"/>
                  <a:pt x="1232" y="1716"/>
                </a:cubicBezTo>
                <a:lnTo>
                  <a:pt x="1279" y="1754"/>
                </a:lnTo>
                <a:cubicBezTo>
                  <a:pt x="1282" y="1757"/>
                  <a:pt x="1286" y="1759"/>
                  <a:pt x="1289" y="1762"/>
                </a:cubicBezTo>
                <a:lnTo>
                  <a:pt x="1291" y="1763"/>
                </a:lnTo>
                <a:cubicBezTo>
                  <a:pt x="1311" y="1776"/>
                  <a:pt x="1330" y="1783"/>
                  <a:pt x="1348" y="1783"/>
                </a:cubicBezTo>
                <a:cubicBezTo>
                  <a:pt x="1382" y="1783"/>
                  <a:pt x="1407" y="1760"/>
                  <a:pt x="1422" y="1742"/>
                </a:cubicBezTo>
                <a:cubicBezTo>
                  <a:pt x="1455" y="1702"/>
                  <a:pt x="1475" y="1670"/>
                  <a:pt x="1434" y="1628"/>
                </a:cubicBezTo>
                <a:lnTo>
                  <a:pt x="1430" y="1625"/>
                </a:lnTo>
                <a:lnTo>
                  <a:pt x="1189" y="1420"/>
                </a:lnTo>
                <a:cubicBezTo>
                  <a:pt x="1181" y="1414"/>
                  <a:pt x="1176" y="1404"/>
                  <a:pt x="1175" y="1394"/>
                </a:cubicBezTo>
                <a:cubicBezTo>
                  <a:pt x="1175" y="1384"/>
                  <a:pt x="1178" y="1374"/>
                  <a:pt x="1184" y="1366"/>
                </a:cubicBezTo>
                <a:cubicBezTo>
                  <a:pt x="1198" y="1350"/>
                  <a:pt x="1223" y="1348"/>
                  <a:pt x="1239" y="1361"/>
                </a:cubicBezTo>
                <a:lnTo>
                  <a:pt x="1555" y="1629"/>
                </a:lnTo>
                <a:cubicBezTo>
                  <a:pt x="1571" y="1638"/>
                  <a:pt x="1589" y="1644"/>
                  <a:pt x="1608" y="1644"/>
                </a:cubicBezTo>
                <a:cubicBezTo>
                  <a:pt x="1640" y="1644"/>
                  <a:pt x="1670" y="1628"/>
                  <a:pt x="1694" y="1599"/>
                </a:cubicBezTo>
                <a:cubicBezTo>
                  <a:pt x="1714" y="1574"/>
                  <a:pt x="1723" y="1548"/>
                  <a:pt x="1720" y="1523"/>
                </a:cubicBezTo>
                <a:cubicBezTo>
                  <a:pt x="1718" y="1495"/>
                  <a:pt x="1701" y="1468"/>
                  <a:pt x="1673" y="1446"/>
                </a:cubicBezTo>
                <a:lnTo>
                  <a:pt x="1636" y="1415"/>
                </a:lnTo>
                <a:lnTo>
                  <a:pt x="1461" y="1272"/>
                </a:lnTo>
                <a:cubicBezTo>
                  <a:pt x="1453" y="1266"/>
                  <a:pt x="1448" y="1256"/>
                  <a:pt x="1447" y="1246"/>
                </a:cubicBezTo>
                <a:cubicBezTo>
                  <a:pt x="1446" y="1236"/>
                  <a:pt x="1449" y="1226"/>
                  <a:pt x="1455" y="1218"/>
                </a:cubicBezTo>
                <a:cubicBezTo>
                  <a:pt x="1468" y="1202"/>
                  <a:pt x="1494" y="1199"/>
                  <a:pt x="1510" y="1212"/>
                </a:cubicBezTo>
                <a:lnTo>
                  <a:pt x="1798" y="1447"/>
                </a:lnTo>
                <a:cubicBezTo>
                  <a:pt x="1820" y="1464"/>
                  <a:pt x="1842" y="1473"/>
                  <a:pt x="1865" y="1473"/>
                </a:cubicBezTo>
                <a:cubicBezTo>
                  <a:pt x="1900" y="1473"/>
                  <a:pt x="1935" y="1454"/>
                  <a:pt x="1962" y="1420"/>
                </a:cubicBezTo>
                <a:cubicBezTo>
                  <a:pt x="1983" y="1394"/>
                  <a:pt x="1993" y="1368"/>
                  <a:pt x="1991" y="1343"/>
                </a:cubicBezTo>
                <a:cubicBezTo>
                  <a:pt x="1988" y="1316"/>
                  <a:pt x="1973" y="1291"/>
                  <a:pt x="1944" y="1268"/>
                </a:cubicBezTo>
                <a:lnTo>
                  <a:pt x="1860" y="1199"/>
                </a:lnTo>
                <a:lnTo>
                  <a:pt x="1860" y="1198"/>
                </a:lnTo>
                <a:lnTo>
                  <a:pt x="1709" y="1076"/>
                </a:lnTo>
                <a:cubicBezTo>
                  <a:pt x="1693" y="1063"/>
                  <a:pt x="1690" y="1038"/>
                  <a:pt x="1704" y="1021"/>
                </a:cubicBezTo>
                <a:cubicBezTo>
                  <a:pt x="1717" y="1006"/>
                  <a:pt x="1742" y="1003"/>
                  <a:pt x="1758" y="1016"/>
                </a:cubicBezTo>
                <a:lnTo>
                  <a:pt x="2003" y="1215"/>
                </a:lnTo>
                <a:cubicBezTo>
                  <a:pt x="2055" y="1257"/>
                  <a:pt x="2117" y="1245"/>
                  <a:pt x="2164" y="1188"/>
                </a:cubicBezTo>
                <a:cubicBezTo>
                  <a:pt x="2195" y="1149"/>
                  <a:pt x="2219" y="1091"/>
                  <a:pt x="2150" y="1035"/>
                </a:cubicBezTo>
                <a:close/>
                <a:moveTo>
                  <a:pt x="538" y="1166"/>
                </a:moveTo>
                <a:cubicBezTo>
                  <a:pt x="600" y="1089"/>
                  <a:pt x="539" y="1029"/>
                  <a:pt x="519" y="1012"/>
                </a:cubicBezTo>
                <a:cubicBezTo>
                  <a:pt x="469" y="971"/>
                  <a:pt x="419" y="978"/>
                  <a:pt x="374" y="1032"/>
                </a:cubicBezTo>
                <a:lnTo>
                  <a:pt x="326" y="1094"/>
                </a:lnTo>
                <a:lnTo>
                  <a:pt x="326" y="1095"/>
                </a:lnTo>
                <a:lnTo>
                  <a:pt x="319" y="1104"/>
                </a:lnTo>
                <a:lnTo>
                  <a:pt x="251" y="1182"/>
                </a:lnTo>
                <a:cubicBezTo>
                  <a:pt x="226" y="1211"/>
                  <a:pt x="215" y="1239"/>
                  <a:pt x="217" y="1266"/>
                </a:cubicBezTo>
                <a:cubicBezTo>
                  <a:pt x="220" y="1295"/>
                  <a:pt x="239" y="1314"/>
                  <a:pt x="250" y="1323"/>
                </a:cubicBezTo>
                <a:cubicBezTo>
                  <a:pt x="275" y="1343"/>
                  <a:pt x="303" y="1366"/>
                  <a:pt x="334" y="1366"/>
                </a:cubicBezTo>
                <a:cubicBezTo>
                  <a:pt x="353" y="1366"/>
                  <a:pt x="371" y="1357"/>
                  <a:pt x="389" y="1340"/>
                </a:cubicBezTo>
                <a:lnTo>
                  <a:pt x="538" y="1166"/>
                </a:lnTo>
                <a:close/>
                <a:moveTo>
                  <a:pt x="421" y="1405"/>
                </a:moveTo>
                <a:cubicBezTo>
                  <a:pt x="399" y="1432"/>
                  <a:pt x="390" y="1461"/>
                  <a:pt x="396" y="1489"/>
                </a:cubicBezTo>
                <a:cubicBezTo>
                  <a:pt x="400" y="1514"/>
                  <a:pt x="415" y="1538"/>
                  <a:pt x="440" y="1558"/>
                </a:cubicBezTo>
                <a:cubicBezTo>
                  <a:pt x="490" y="1599"/>
                  <a:pt x="540" y="1592"/>
                  <a:pt x="585" y="1538"/>
                </a:cubicBezTo>
                <a:lnTo>
                  <a:pt x="734" y="1362"/>
                </a:lnTo>
                <a:cubicBezTo>
                  <a:pt x="757" y="1335"/>
                  <a:pt x="765" y="1306"/>
                  <a:pt x="760" y="1278"/>
                </a:cubicBezTo>
                <a:cubicBezTo>
                  <a:pt x="756" y="1253"/>
                  <a:pt x="740" y="1229"/>
                  <a:pt x="716" y="1209"/>
                </a:cubicBezTo>
                <a:cubicBezTo>
                  <a:pt x="666" y="1168"/>
                  <a:pt x="615" y="1175"/>
                  <a:pt x="571" y="1229"/>
                </a:cubicBezTo>
                <a:lnTo>
                  <a:pt x="497" y="1317"/>
                </a:lnTo>
                <a:lnTo>
                  <a:pt x="489" y="1327"/>
                </a:lnTo>
                <a:lnTo>
                  <a:pt x="421" y="1405"/>
                </a:lnTo>
                <a:close/>
                <a:moveTo>
                  <a:pt x="618" y="1601"/>
                </a:moveTo>
                <a:cubicBezTo>
                  <a:pt x="580" y="1649"/>
                  <a:pt x="589" y="1690"/>
                  <a:pt x="651" y="1741"/>
                </a:cubicBezTo>
                <a:cubicBezTo>
                  <a:pt x="700" y="1781"/>
                  <a:pt x="751" y="1775"/>
                  <a:pt x="795" y="1721"/>
                </a:cubicBezTo>
                <a:lnTo>
                  <a:pt x="931" y="1559"/>
                </a:lnTo>
                <a:cubicBezTo>
                  <a:pt x="994" y="1482"/>
                  <a:pt x="933" y="1422"/>
                  <a:pt x="912" y="1405"/>
                </a:cubicBezTo>
                <a:cubicBezTo>
                  <a:pt x="863" y="1365"/>
                  <a:pt x="812" y="1371"/>
                  <a:pt x="768" y="1425"/>
                </a:cubicBezTo>
                <a:lnTo>
                  <a:pt x="694" y="1514"/>
                </a:lnTo>
                <a:lnTo>
                  <a:pt x="686" y="1523"/>
                </a:lnTo>
                <a:lnTo>
                  <a:pt x="618" y="1601"/>
                </a:lnTo>
                <a:close/>
                <a:moveTo>
                  <a:pt x="1129" y="1577"/>
                </a:moveTo>
                <a:cubicBezTo>
                  <a:pt x="1079" y="1536"/>
                  <a:pt x="1029" y="1543"/>
                  <a:pt x="984" y="1597"/>
                </a:cubicBezTo>
                <a:lnTo>
                  <a:pt x="931" y="1662"/>
                </a:lnTo>
                <a:lnTo>
                  <a:pt x="924" y="1670"/>
                </a:lnTo>
                <a:lnTo>
                  <a:pt x="878" y="1727"/>
                </a:lnTo>
                <a:cubicBezTo>
                  <a:pt x="815" y="1804"/>
                  <a:pt x="876" y="1864"/>
                  <a:pt x="897" y="1880"/>
                </a:cubicBezTo>
                <a:cubicBezTo>
                  <a:pt x="918" y="1898"/>
                  <a:pt x="940" y="1907"/>
                  <a:pt x="961" y="1907"/>
                </a:cubicBezTo>
                <a:cubicBezTo>
                  <a:pt x="989" y="1907"/>
                  <a:pt x="1016" y="1891"/>
                  <a:pt x="1041" y="1860"/>
                </a:cubicBezTo>
                <a:lnTo>
                  <a:pt x="1120" y="1765"/>
                </a:lnTo>
                <a:lnTo>
                  <a:pt x="1119" y="1765"/>
                </a:lnTo>
                <a:lnTo>
                  <a:pt x="1147" y="1730"/>
                </a:lnTo>
                <a:cubicBezTo>
                  <a:pt x="1170" y="1703"/>
                  <a:pt x="1179" y="1675"/>
                  <a:pt x="1174" y="1646"/>
                </a:cubicBezTo>
                <a:cubicBezTo>
                  <a:pt x="1169" y="1621"/>
                  <a:pt x="1154" y="1597"/>
                  <a:pt x="1129" y="1577"/>
                </a:cubicBezTo>
                <a:close/>
                <a:moveTo>
                  <a:pt x="2" y="952"/>
                </a:moveTo>
                <a:cubicBezTo>
                  <a:pt x="0" y="971"/>
                  <a:pt x="6" y="990"/>
                  <a:pt x="19" y="1005"/>
                </a:cubicBezTo>
                <a:cubicBezTo>
                  <a:pt x="32" y="1020"/>
                  <a:pt x="50" y="1029"/>
                  <a:pt x="70" y="1031"/>
                </a:cubicBezTo>
                <a:lnTo>
                  <a:pt x="187" y="1040"/>
                </a:lnTo>
                <a:cubicBezTo>
                  <a:pt x="228" y="1043"/>
                  <a:pt x="263" y="1012"/>
                  <a:pt x="266" y="972"/>
                </a:cubicBezTo>
                <a:lnTo>
                  <a:pt x="325" y="192"/>
                </a:lnTo>
                <a:cubicBezTo>
                  <a:pt x="326" y="172"/>
                  <a:pt x="320" y="153"/>
                  <a:pt x="307" y="138"/>
                </a:cubicBezTo>
                <a:cubicBezTo>
                  <a:pt x="295" y="123"/>
                  <a:pt x="277" y="114"/>
                  <a:pt x="257" y="112"/>
                </a:cubicBezTo>
                <a:lnTo>
                  <a:pt x="140" y="104"/>
                </a:lnTo>
                <a:cubicBezTo>
                  <a:pt x="138" y="103"/>
                  <a:pt x="136" y="103"/>
                  <a:pt x="134" y="103"/>
                </a:cubicBezTo>
                <a:cubicBezTo>
                  <a:pt x="96" y="103"/>
                  <a:pt x="63" y="133"/>
                  <a:pt x="60" y="172"/>
                </a:cubicBezTo>
                <a:lnTo>
                  <a:pt x="2" y="952"/>
                </a:lnTo>
                <a:close/>
                <a:moveTo>
                  <a:pt x="2478" y="5"/>
                </a:moveTo>
                <a:lnTo>
                  <a:pt x="2369" y="48"/>
                </a:lnTo>
                <a:cubicBezTo>
                  <a:pt x="2350" y="55"/>
                  <a:pt x="2336" y="69"/>
                  <a:pt x="2328" y="87"/>
                </a:cubicBezTo>
                <a:cubicBezTo>
                  <a:pt x="2320" y="105"/>
                  <a:pt x="2320" y="125"/>
                  <a:pt x="2327" y="144"/>
                </a:cubicBezTo>
                <a:lnTo>
                  <a:pt x="2602" y="838"/>
                </a:lnTo>
                <a:cubicBezTo>
                  <a:pt x="2617" y="875"/>
                  <a:pt x="2661" y="894"/>
                  <a:pt x="2698" y="879"/>
                </a:cubicBezTo>
                <a:lnTo>
                  <a:pt x="2808" y="836"/>
                </a:lnTo>
                <a:cubicBezTo>
                  <a:pt x="2826" y="829"/>
                  <a:pt x="2840" y="815"/>
                  <a:pt x="2848" y="797"/>
                </a:cubicBezTo>
                <a:cubicBezTo>
                  <a:pt x="2856" y="779"/>
                  <a:pt x="2856" y="759"/>
                  <a:pt x="2849" y="740"/>
                </a:cubicBezTo>
                <a:lnTo>
                  <a:pt x="2574" y="46"/>
                </a:lnTo>
                <a:cubicBezTo>
                  <a:pt x="2563" y="18"/>
                  <a:pt x="2536" y="0"/>
                  <a:pt x="2506" y="0"/>
                </a:cubicBezTo>
                <a:cubicBezTo>
                  <a:pt x="2496" y="0"/>
                  <a:pt x="2487" y="1"/>
                  <a:pt x="2478" y="5"/>
                </a:cubicBezTo>
                <a:close/>
                <a:moveTo>
                  <a:pt x="2536" y="846"/>
                </a:moveTo>
                <a:lnTo>
                  <a:pt x="2205" y="988"/>
                </a:lnTo>
                <a:cubicBezTo>
                  <a:pt x="2032" y="838"/>
                  <a:pt x="1495" y="374"/>
                  <a:pt x="1449" y="371"/>
                </a:cubicBezTo>
                <a:cubicBezTo>
                  <a:pt x="1411" y="371"/>
                  <a:pt x="1245" y="430"/>
                  <a:pt x="1227" y="436"/>
                </a:cubicBezTo>
                <a:cubicBezTo>
                  <a:pt x="1226" y="436"/>
                  <a:pt x="1125" y="466"/>
                  <a:pt x="1037" y="466"/>
                </a:cubicBezTo>
                <a:cubicBezTo>
                  <a:pt x="995" y="466"/>
                  <a:pt x="963" y="459"/>
                  <a:pt x="942" y="446"/>
                </a:cubicBezTo>
                <a:cubicBezTo>
                  <a:pt x="921" y="432"/>
                  <a:pt x="910" y="416"/>
                  <a:pt x="911" y="398"/>
                </a:cubicBezTo>
                <a:cubicBezTo>
                  <a:pt x="912" y="364"/>
                  <a:pt x="951" y="329"/>
                  <a:pt x="972" y="318"/>
                </a:cubicBezTo>
                <a:cubicBezTo>
                  <a:pt x="1113" y="243"/>
                  <a:pt x="1490" y="101"/>
                  <a:pt x="1528" y="97"/>
                </a:cubicBezTo>
                <a:cubicBezTo>
                  <a:pt x="1529" y="97"/>
                  <a:pt x="1532" y="97"/>
                  <a:pt x="1535" y="97"/>
                </a:cubicBezTo>
                <a:cubicBezTo>
                  <a:pt x="1625" y="97"/>
                  <a:pt x="2203" y="175"/>
                  <a:pt x="2273" y="185"/>
                </a:cubicBezTo>
                <a:lnTo>
                  <a:pt x="2536" y="846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4" name="Freeform 4">
            <a:extLst>
              <a:ext uri="{FF2B5EF4-FFF2-40B4-BE49-F238E27FC236}">
                <a16:creationId xmlns:a16="http://schemas.microsoft.com/office/drawing/2014/main" id="{07FF6E1A-02BC-6B4F-A969-E0A72F5D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8864" y="6027738"/>
            <a:ext cx="942975" cy="790575"/>
          </a:xfrm>
          <a:custGeom>
            <a:avLst/>
            <a:gdLst>
              <a:gd name="T0" fmla="*/ 339131011 w 2621"/>
              <a:gd name="T1" fmla="*/ 264635167 h 2195"/>
              <a:gd name="T2" fmla="*/ 304700371 w 2621"/>
              <a:gd name="T3" fmla="*/ 244657570 h 2195"/>
              <a:gd name="T4" fmla="*/ 304700371 w 2621"/>
              <a:gd name="T5" fmla="*/ 257111198 h 2195"/>
              <a:gd name="T6" fmla="*/ 27699936 w 2621"/>
              <a:gd name="T7" fmla="*/ 257111198 h 2195"/>
              <a:gd name="T8" fmla="*/ 27699936 w 2621"/>
              <a:gd name="T9" fmla="*/ 34895512 h 2195"/>
              <a:gd name="T10" fmla="*/ 40255786 w 2621"/>
              <a:gd name="T11" fmla="*/ 34895512 h 2195"/>
              <a:gd name="T12" fmla="*/ 20062953 w 2621"/>
              <a:gd name="T13" fmla="*/ 0 h 2195"/>
              <a:gd name="T14" fmla="*/ 0 w 2621"/>
              <a:gd name="T15" fmla="*/ 34895512 h 2195"/>
              <a:gd name="T16" fmla="*/ 12555491 w 2621"/>
              <a:gd name="T17" fmla="*/ 34895512 h 2195"/>
              <a:gd name="T18" fmla="*/ 12555491 w 2621"/>
              <a:gd name="T19" fmla="*/ 272158775 h 2195"/>
              <a:gd name="T20" fmla="*/ 304700371 w 2621"/>
              <a:gd name="T21" fmla="*/ 272158775 h 2195"/>
              <a:gd name="T22" fmla="*/ 304700371 w 2621"/>
              <a:gd name="T23" fmla="*/ 284612403 h 2195"/>
              <a:gd name="T24" fmla="*/ 339131011 w 2621"/>
              <a:gd name="T25" fmla="*/ 264635167 h 2195"/>
              <a:gd name="T26" fmla="*/ 50740402 w 2621"/>
              <a:gd name="T27" fmla="*/ 114156149 h 2195"/>
              <a:gd name="T28" fmla="*/ 252018254 w 2621"/>
              <a:gd name="T29" fmla="*/ 38268152 h 2195"/>
              <a:gd name="T30" fmla="*/ 257584361 w 2621"/>
              <a:gd name="T31" fmla="*/ 48905438 h 2195"/>
              <a:gd name="T32" fmla="*/ 279071311 w 2621"/>
              <a:gd name="T33" fmla="*/ 15047938 h 2195"/>
              <a:gd name="T34" fmla="*/ 239074564 w 2621"/>
              <a:gd name="T35" fmla="*/ 13361618 h 2195"/>
              <a:gd name="T36" fmla="*/ 245028510 w 2621"/>
              <a:gd name="T37" fmla="*/ 24906894 h 2195"/>
              <a:gd name="T38" fmla="*/ 48280968 w 2621"/>
              <a:gd name="T39" fmla="*/ 99238232 h 2195"/>
              <a:gd name="T40" fmla="*/ 50740402 w 2621"/>
              <a:gd name="T41" fmla="*/ 114156149 h 2195"/>
              <a:gd name="T42" fmla="*/ 260302474 w 2621"/>
              <a:gd name="T43" fmla="*/ 69272018 h 2195"/>
              <a:gd name="T44" fmla="*/ 249170620 w 2621"/>
              <a:gd name="T45" fmla="*/ 80428310 h 2195"/>
              <a:gd name="T46" fmla="*/ 249170620 w 2621"/>
              <a:gd name="T47" fmla="*/ 231814959 h 2195"/>
              <a:gd name="T48" fmla="*/ 260302474 w 2621"/>
              <a:gd name="T49" fmla="*/ 242971251 h 2195"/>
              <a:gd name="T50" fmla="*/ 278941791 w 2621"/>
              <a:gd name="T51" fmla="*/ 242971251 h 2195"/>
              <a:gd name="T52" fmla="*/ 290073645 w 2621"/>
              <a:gd name="T53" fmla="*/ 231814959 h 2195"/>
              <a:gd name="T54" fmla="*/ 290073645 w 2621"/>
              <a:gd name="T55" fmla="*/ 80428310 h 2195"/>
              <a:gd name="T56" fmla="*/ 278941791 w 2621"/>
              <a:gd name="T57" fmla="*/ 69272018 h 2195"/>
              <a:gd name="T58" fmla="*/ 260302474 w 2621"/>
              <a:gd name="T59" fmla="*/ 69272018 h 2195"/>
              <a:gd name="T60" fmla="*/ 192346752 w 2621"/>
              <a:gd name="T61" fmla="*/ 93400583 h 2195"/>
              <a:gd name="T62" fmla="*/ 181215258 w 2621"/>
              <a:gd name="T63" fmla="*/ 104556875 h 2195"/>
              <a:gd name="T64" fmla="*/ 181215258 w 2621"/>
              <a:gd name="T65" fmla="*/ 231814959 h 2195"/>
              <a:gd name="T66" fmla="*/ 192346752 w 2621"/>
              <a:gd name="T67" fmla="*/ 242971251 h 2195"/>
              <a:gd name="T68" fmla="*/ 210986069 w 2621"/>
              <a:gd name="T69" fmla="*/ 242971251 h 2195"/>
              <a:gd name="T70" fmla="*/ 222117923 w 2621"/>
              <a:gd name="T71" fmla="*/ 231814959 h 2195"/>
              <a:gd name="T72" fmla="*/ 222117923 w 2621"/>
              <a:gd name="T73" fmla="*/ 104556875 h 2195"/>
              <a:gd name="T74" fmla="*/ 210986069 w 2621"/>
              <a:gd name="T75" fmla="*/ 93400583 h 2195"/>
              <a:gd name="T76" fmla="*/ 192346752 w 2621"/>
              <a:gd name="T77" fmla="*/ 93400583 h 2195"/>
              <a:gd name="T78" fmla="*/ 124520550 w 2621"/>
              <a:gd name="T79" fmla="*/ 116750819 h 2195"/>
              <a:gd name="T80" fmla="*/ 113388696 w 2621"/>
              <a:gd name="T81" fmla="*/ 127906751 h 2195"/>
              <a:gd name="T82" fmla="*/ 113388696 w 2621"/>
              <a:gd name="T83" fmla="*/ 231814959 h 2195"/>
              <a:gd name="T84" fmla="*/ 124520550 w 2621"/>
              <a:gd name="T85" fmla="*/ 242971251 h 2195"/>
              <a:gd name="T86" fmla="*/ 143159867 w 2621"/>
              <a:gd name="T87" fmla="*/ 242971251 h 2195"/>
              <a:gd name="T88" fmla="*/ 154291721 w 2621"/>
              <a:gd name="T89" fmla="*/ 231814959 h 2195"/>
              <a:gd name="T90" fmla="*/ 154291721 w 2621"/>
              <a:gd name="T91" fmla="*/ 127906751 h 2195"/>
              <a:gd name="T92" fmla="*/ 143159867 w 2621"/>
              <a:gd name="T93" fmla="*/ 116750819 h 2195"/>
              <a:gd name="T94" fmla="*/ 124520550 w 2621"/>
              <a:gd name="T95" fmla="*/ 116750819 h 2195"/>
              <a:gd name="T96" fmla="*/ 45562494 w 2621"/>
              <a:gd name="T97" fmla="*/ 155018971 h 2195"/>
              <a:gd name="T98" fmla="*/ 56694348 w 2621"/>
              <a:gd name="T99" fmla="*/ 143862680 h 2195"/>
              <a:gd name="T100" fmla="*/ 75333665 w 2621"/>
              <a:gd name="T101" fmla="*/ 143862680 h 2195"/>
              <a:gd name="T102" fmla="*/ 86465519 w 2621"/>
              <a:gd name="T103" fmla="*/ 155018971 h 2195"/>
              <a:gd name="T104" fmla="*/ 86465519 w 2621"/>
              <a:gd name="T105" fmla="*/ 231814959 h 2195"/>
              <a:gd name="T106" fmla="*/ 75333665 w 2621"/>
              <a:gd name="T107" fmla="*/ 242971251 h 2195"/>
              <a:gd name="T108" fmla="*/ 56694348 w 2621"/>
              <a:gd name="T109" fmla="*/ 242971251 h 2195"/>
              <a:gd name="T110" fmla="*/ 45562494 w 2621"/>
              <a:gd name="T111" fmla="*/ 231814959 h 2195"/>
              <a:gd name="T112" fmla="*/ 45562494 w 2621"/>
              <a:gd name="T113" fmla="*/ 155018971 h 21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621" h="2195">
                <a:moveTo>
                  <a:pt x="2620" y="2040"/>
                </a:moveTo>
                <a:lnTo>
                  <a:pt x="2354" y="1886"/>
                </a:lnTo>
                <a:lnTo>
                  <a:pt x="2354" y="1982"/>
                </a:lnTo>
                <a:lnTo>
                  <a:pt x="214" y="1982"/>
                </a:lnTo>
                <a:lnTo>
                  <a:pt x="214" y="269"/>
                </a:lnTo>
                <a:lnTo>
                  <a:pt x="311" y="269"/>
                </a:lnTo>
                <a:lnTo>
                  <a:pt x="155" y="0"/>
                </a:lnTo>
                <a:lnTo>
                  <a:pt x="0" y="269"/>
                </a:lnTo>
                <a:lnTo>
                  <a:pt x="97" y="269"/>
                </a:lnTo>
                <a:lnTo>
                  <a:pt x="97" y="2098"/>
                </a:lnTo>
                <a:lnTo>
                  <a:pt x="2354" y="2098"/>
                </a:lnTo>
                <a:lnTo>
                  <a:pt x="2354" y="2194"/>
                </a:lnTo>
                <a:lnTo>
                  <a:pt x="2620" y="2040"/>
                </a:lnTo>
                <a:close/>
                <a:moveTo>
                  <a:pt x="392" y="880"/>
                </a:moveTo>
                <a:cubicBezTo>
                  <a:pt x="951" y="777"/>
                  <a:pt x="1476" y="577"/>
                  <a:pt x="1947" y="295"/>
                </a:cubicBezTo>
                <a:lnTo>
                  <a:pt x="1990" y="377"/>
                </a:lnTo>
                <a:lnTo>
                  <a:pt x="2156" y="116"/>
                </a:lnTo>
                <a:lnTo>
                  <a:pt x="1847" y="103"/>
                </a:lnTo>
                <a:lnTo>
                  <a:pt x="1893" y="192"/>
                </a:lnTo>
                <a:cubicBezTo>
                  <a:pt x="1432" y="468"/>
                  <a:pt x="920" y="665"/>
                  <a:pt x="373" y="765"/>
                </a:cubicBezTo>
                <a:lnTo>
                  <a:pt x="392" y="880"/>
                </a:lnTo>
                <a:close/>
                <a:moveTo>
                  <a:pt x="2011" y="534"/>
                </a:moveTo>
                <a:cubicBezTo>
                  <a:pt x="1963" y="534"/>
                  <a:pt x="1925" y="573"/>
                  <a:pt x="1925" y="620"/>
                </a:cubicBezTo>
                <a:lnTo>
                  <a:pt x="1925" y="1787"/>
                </a:lnTo>
                <a:cubicBezTo>
                  <a:pt x="1925" y="1835"/>
                  <a:pt x="1963" y="1873"/>
                  <a:pt x="2011" y="1873"/>
                </a:cubicBezTo>
                <a:lnTo>
                  <a:pt x="2155" y="1873"/>
                </a:lnTo>
                <a:cubicBezTo>
                  <a:pt x="2202" y="1873"/>
                  <a:pt x="2241" y="1835"/>
                  <a:pt x="2241" y="1787"/>
                </a:cubicBezTo>
                <a:lnTo>
                  <a:pt x="2241" y="620"/>
                </a:lnTo>
                <a:cubicBezTo>
                  <a:pt x="2241" y="573"/>
                  <a:pt x="2202" y="534"/>
                  <a:pt x="2155" y="534"/>
                </a:cubicBezTo>
                <a:lnTo>
                  <a:pt x="2011" y="534"/>
                </a:lnTo>
                <a:close/>
                <a:moveTo>
                  <a:pt x="1486" y="720"/>
                </a:moveTo>
                <a:cubicBezTo>
                  <a:pt x="1438" y="720"/>
                  <a:pt x="1400" y="758"/>
                  <a:pt x="1400" y="806"/>
                </a:cubicBezTo>
                <a:lnTo>
                  <a:pt x="1400" y="1787"/>
                </a:lnTo>
                <a:cubicBezTo>
                  <a:pt x="1400" y="1835"/>
                  <a:pt x="1438" y="1873"/>
                  <a:pt x="1486" y="1873"/>
                </a:cubicBezTo>
                <a:lnTo>
                  <a:pt x="1630" y="1873"/>
                </a:lnTo>
                <a:cubicBezTo>
                  <a:pt x="1677" y="1873"/>
                  <a:pt x="1716" y="1835"/>
                  <a:pt x="1716" y="1787"/>
                </a:cubicBezTo>
                <a:lnTo>
                  <a:pt x="1716" y="806"/>
                </a:lnTo>
                <a:cubicBezTo>
                  <a:pt x="1716" y="758"/>
                  <a:pt x="1677" y="720"/>
                  <a:pt x="1630" y="720"/>
                </a:cubicBezTo>
                <a:lnTo>
                  <a:pt x="1486" y="720"/>
                </a:lnTo>
                <a:close/>
                <a:moveTo>
                  <a:pt x="962" y="900"/>
                </a:moveTo>
                <a:cubicBezTo>
                  <a:pt x="914" y="900"/>
                  <a:pt x="876" y="938"/>
                  <a:pt x="876" y="986"/>
                </a:cubicBezTo>
                <a:lnTo>
                  <a:pt x="876" y="1787"/>
                </a:lnTo>
                <a:cubicBezTo>
                  <a:pt x="876" y="1835"/>
                  <a:pt x="914" y="1873"/>
                  <a:pt x="962" y="1873"/>
                </a:cubicBezTo>
                <a:lnTo>
                  <a:pt x="1106" y="1873"/>
                </a:lnTo>
                <a:cubicBezTo>
                  <a:pt x="1154" y="1873"/>
                  <a:pt x="1192" y="1835"/>
                  <a:pt x="1192" y="1787"/>
                </a:cubicBezTo>
                <a:lnTo>
                  <a:pt x="1192" y="986"/>
                </a:lnTo>
                <a:cubicBezTo>
                  <a:pt x="1192" y="938"/>
                  <a:pt x="1154" y="900"/>
                  <a:pt x="1106" y="900"/>
                </a:cubicBezTo>
                <a:lnTo>
                  <a:pt x="962" y="900"/>
                </a:lnTo>
                <a:close/>
                <a:moveTo>
                  <a:pt x="352" y="1195"/>
                </a:moveTo>
                <a:cubicBezTo>
                  <a:pt x="352" y="1148"/>
                  <a:pt x="391" y="1109"/>
                  <a:pt x="438" y="1109"/>
                </a:cubicBezTo>
                <a:lnTo>
                  <a:pt x="582" y="1109"/>
                </a:lnTo>
                <a:cubicBezTo>
                  <a:pt x="630" y="1109"/>
                  <a:pt x="668" y="1148"/>
                  <a:pt x="668" y="1195"/>
                </a:cubicBezTo>
                <a:lnTo>
                  <a:pt x="668" y="1787"/>
                </a:lnTo>
                <a:cubicBezTo>
                  <a:pt x="668" y="1835"/>
                  <a:pt x="630" y="1873"/>
                  <a:pt x="582" y="1873"/>
                </a:cubicBezTo>
                <a:lnTo>
                  <a:pt x="438" y="1873"/>
                </a:lnTo>
                <a:cubicBezTo>
                  <a:pt x="391" y="1873"/>
                  <a:pt x="352" y="1835"/>
                  <a:pt x="352" y="1787"/>
                </a:cubicBezTo>
                <a:lnTo>
                  <a:pt x="352" y="1195"/>
                </a:ln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5" name="Freeform 5">
            <a:extLst>
              <a:ext uri="{FF2B5EF4-FFF2-40B4-BE49-F238E27FC236}">
                <a16:creationId xmlns:a16="http://schemas.microsoft.com/office/drawing/2014/main" id="{14BDDDB8-D3F4-6042-8EAF-A95BF6559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761" y="6037263"/>
            <a:ext cx="787400" cy="708025"/>
          </a:xfrm>
          <a:custGeom>
            <a:avLst/>
            <a:gdLst>
              <a:gd name="T0" fmla="*/ 128342241 w 2188"/>
              <a:gd name="T1" fmla="*/ 128010992 h 1966"/>
              <a:gd name="T2" fmla="*/ 123680099 w 2188"/>
              <a:gd name="T3" fmla="*/ 133458391 h 1966"/>
              <a:gd name="T4" fmla="*/ 123680099 w 2188"/>
              <a:gd name="T5" fmla="*/ 162510465 h 1966"/>
              <a:gd name="T6" fmla="*/ 128342241 w 2188"/>
              <a:gd name="T7" fmla="*/ 167957863 h 1966"/>
              <a:gd name="T8" fmla="*/ 154761887 w 2188"/>
              <a:gd name="T9" fmla="*/ 167957863 h 1966"/>
              <a:gd name="T10" fmla="*/ 159424029 w 2188"/>
              <a:gd name="T11" fmla="*/ 162510465 h 1966"/>
              <a:gd name="T12" fmla="*/ 159424029 w 2188"/>
              <a:gd name="T13" fmla="*/ 133458391 h 1966"/>
              <a:gd name="T14" fmla="*/ 154761887 w 2188"/>
              <a:gd name="T15" fmla="*/ 128010992 h 1966"/>
              <a:gd name="T16" fmla="*/ 128342241 w 2188"/>
              <a:gd name="T17" fmla="*/ 128010992 h 1966"/>
              <a:gd name="T18" fmla="*/ 168878227 w 2188"/>
              <a:gd name="T19" fmla="*/ 153561475 h 1966"/>
              <a:gd name="T20" fmla="*/ 168878227 w 2188"/>
              <a:gd name="T21" fmla="*/ 163807310 h 1966"/>
              <a:gd name="T22" fmla="*/ 155409296 w 2188"/>
              <a:gd name="T23" fmla="*/ 177685104 h 1966"/>
              <a:gd name="T24" fmla="*/ 127694832 w 2188"/>
              <a:gd name="T25" fmla="*/ 177685104 h 1966"/>
              <a:gd name="T26" fmla="*/ 114225901 w 2188"/>
              <a:gd name="T27" fmla="*/ 163807310 h 1966"/>
              <a:gd name="T28" fmla="*/ 114225901 w 2188"/>
              <a:gd name="T29" fmla="*/ 153561475 h 1966"/>
              <a:gd name="T30" fmla="*/ 42737682 w 2188"/>
              <a:gd name="T31" fmla="*/ 153561475 h 1966"/>
              <a:gd name="T32" fmla="*/ 0 w 2188"/>
              <a:gd name="T33" fmla="*/ 128789243 h 1966"/>
              <a:gd name="T34" fmla="*/ 0 w 2188"/>
              <a:gd name="T35" fmla="*/ 217113021 h 1966"/>
              <a:gd name="T36" fmla="*/ 32894823 w 2188"/>
              <a:gd name="T37" fmla="*/ 254854787 h 1966"/>
              <a:gd name="T38" fmla="*/ 250209305 w 2188"/>
              <a:gd name="T39" fmla="*/ 254854787 h 1966"/>
              <a:gd name="T40" fmla="*/ 283233682 w 2188"/>
              <a:gd name="T41" fmla="*/ 217113021 h 1966"/>
              <a:gd name="T42" fmla="*/ 283233682 w 2188"/>
              <a:gd name="T43" fmla="*/ 128789243 h 1966"/>
              <a:gd name="T44" fmla="*/ 240366446 w 2188"/>
              <a:gd name="T45" fmla="*/ 153561475 h 1966"/>
              <a:gd name="T46" fmla="*/ 168878227 w 2188"/>
              <a:gd name="T47" fmla="*/ 153561475 h 1966"/>
              <a:gd name="T48" fmla="*/ 114225901 w 2188"/>
              <a:gd name="T49" fmla="*/ 141888426 h 1966"/>
              <a:gd name="T50" fmla="*/ 114225901 w 2188"/>
              <a:gd name="T51" fmla="*/ 131512943 h 1966"/>
              <a:gd name="T52" fmla="*/ 127694832 w 2188"/>
              <a:gd name="T53" fmla="*/ 117505500 h 1966"/>
              <a:gd name="T54" fmla="*/ 155409296 w 2188"/>
              <a:gd name="T55" fmla="*/ 117505500 h 1966"/>
              <a:gd name="T56" fmla="*/ 168878227 w 2188"/>
              <a:gd name="T57" fmla="*/ 131512943 h 1966"/>
              <a:gd name="T58" fmla="*/ 168878227 w 2188"/>
              <a:gd name="T59" fmla="*/ 141888426 h 1966"/>
              <a:gd name="T60" fmla="*/ 240366446 w 2188"/>
              <a:gd name="T61" fmla="*/ 141888426 h 1966"/>
              <a:gd name="T62" fmla="*/ 283233682 w 2188"/>
              <a:gd name="T63" fmla="*/ 101422961 h 1966"/>
              <a:gd name="T64" fmla="*/ 283233682 w 2188"/>
              <a:gd name="T65" fmla="*/ 79115131 h 1966"/>
              <a:gd name="T66" fmla="*/ 250209305 w 2188"/>
              <a:gd name="T67" fmla="*/ 41243717 h 1966"/>
              <a:gd name="T68" fmla="*/ 32894823 w 2188"/>
              <a:gd name="T69" fmla="*/ 41243717 h 1966"/>
              <a:gd name="T70" fmla="*/ 0 w 2188"/>
              <a:gd name="T71" fmla="*/ 79115131 h 1966"/>
              <a:gd name="T72" fmla="*/ 0 w 2188"/>
              <a:gd name="T73" fmla="*/ 101422961 h 1966"/>
              <a:gd name="T74" fmla="*/ 42737682 w 2188"/>
              <a:gd name="T75" fmla="*/ 141888426 h 1966"/>
              <a:gd name="T76" fmla="*/ 114225901 w 2188"/>
              <a:gd name="T77" fmla="*/ 141888426 h 1966"/>
              <a:gd name="T78" fmla="*/ 175742066 w 2188"/>
              <a:gd name="T79" fmla="*/ 34110167 h 1966"/>
              <a:gd name="T80" fmla="*/ 157481439 w 2188"/>
              <a:gd name="T81" fmla="*/ 15952891 h 1966"/>
              <a:gd name="T82" fmla="*/ 125622688 w 2188"/>
              <a:gd name="T83" fmla="*/ 15952891 h 1966"/>
              <a:gd name="T84" fmla="*/ 107362062 w 2188"/>
              <a:gd name="T85" fmla="*/ 34110167 h 1966"/>
              <a:gd name="T86" fmla="*/ 90526169 w 2188"/>
              <a:gd name="T87" fmla="*/ 34110167 h 1966"/>
              <a:gd name="T88" fmla="*/ 121478402 w 2188"/>
              <a:gd name="T89" fmla="*/ 0 h 1966"/>
              <a:gd name="T90" fmla="*/ 161755280 w 2188"/>
              <a:gd name="T91" fmla="*/ 0 h 1966"/>
              <a:gd name="T92" fmla="*/ 192578319 w 2188"/>
              <a:gd name="T93" fmla="*/ 34110167 h 1966"/>
              <a:gd name="T94" fmla="*/ 175742066 w 2188"/>
              <a:gd name="T95" fmla="*/ 34110167 h 196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188" h="1966">
                <a:moveTo>
                  <a:pt x="991" y="987"/>
                </a:moveTo>
                <a:cubicBezTo>
                  <a:pt x="971" y="987"/>
                  <a:pt x="955" y="1006"/>
                  <a:pt x="955" y="1029"/>
                </a:cubicBezTo>
                <a:lnTo>
                  <a:pt x="955" y="1253"/>
                </a:lnTo>
                <a:cubicBezTo>
                  <a:pt x="955" y="1276"/>
                  <a:pt x="971" y="1295"/>
                  <a:pt x="991" y="1295"/>
                </a:cubicBezTo>
                <a:lnTo>
                  <a:pt x="1195" y="1295"/>
                </a:lnTo>
                <a:cubicBezTo>
                  <a:pt x="1215" y="1295"/>
                  <a:pt x="1231" y="1276"/>
                  <a:pt x="1231" y="1253"/>
                </a:cubicBezTo>
                <a:lnTo>
                  <a:pt x="1231" y="1029"/>
                </a:lnTo>
                <a:cubicBezTo>
                  <a:pt x="1231" y="1006"/>
                  <a:pt x="1215" y="987"/>
                  <a:pt x="1195" y="987"/>
                </a:cubicBezTo>
                <a:lnTo>
                  <a:pt x="991" y="987"/>
                </a:lnTo>
                <a:close/>
                <a:moveTo>
                  <a:pt x="1304" y="1184"/>
                </a:moveTo>
                <a:lnTo>
                  <a:pt x="1304" y="1263"/>
                </a:lnTo>
                <a:cubicBezTo>
                  <a:pt x="1304" y="1322"/>
                  <a:pt x="1258" y="1370"/>
                  <a:pt x="1200" y="1370"/>
                </a:cubicBezTo>
                <a:lnTo>
                  <a:pt x="986" y="1370"/>
                </a:lnTo>
                <a:cubicBezTo>
                  <a:pt x="929" y="1370"/>
                  <a:pt x="882" y="1322"/>
                  <a:pt x="882" y="1263"/>
                </a:cubicBezTo>
                <a:lnTo>
                  <a:pt x="882" y="1184"/>
                </a:lnTo>
                <a:lnTo>
                  <a:pt x="330" y="1184"/>
                </a:lnTo>
                <a:cubicBezTo>
                  <a:pt x="193" y="1184"/>
                  <a:pt x="72" y="1108"/>
                  <a:pt x="0" y="993"/>
                </a:cubicBezTo>
                <a:lnTo>
                  <a:pt x="0" y="1674"/>
                </a:lnTo>
                <a:cubicBezTo>
                  <a:pt x="0" y="1835"/>
                  <a:pt x="114" y="1965"/>
                  <a:pt x="254" y="1965"/>
                </a:cubicBezTo>
                <a:lnTo>
                  <a:pt x="1932" y="1965"/>
                </a:lnTo>
                <a:cubicBezTo>
                  <a:pt x="2073" y="1965"/>
                  <a:pt x="2187" y="1835"/>
                  <a:pt x="2187" y="1674"/>
                </a:cubicBezTo>
                <a:lnTo>
                  <a:pt x="2187" y="993"/>
                </a:lnTo>
                <a:cubicBezTo>
                  <a:pt x="2114" y="1108"/>
                  <a:pt x="1993" y="1184"/>
                  <a:pt x="1856" y="1184"/>
                </a:cubicBezTo>
                <a:lnTo>
                  <a:pt x="1304" y="1184"/>
                </a:lnTo>
                <a:close/>
                <a:moveTo>
                  <a:pt x="882" y="1094"/>
                </a:moveTo>
                <a:lnTo>
                  <a:pt x="882" y="1014"/>
                </a:lnTo>
                <a:cubicBezTo>
                  <a:pt x="882" y="955"/>
                  <a:pt x="929" y="906"/>
                  <a:pt x="986" y="906"/>
                </a:cubicBezTo>
                <a:lnTo>
                  <a:pt x="1200" y="906"/>
                </a:lnTo>
                <a:cubicBezTo>
                  <a:pt x="1258" y="906"/>
                  <a:pt x="1304" y="955"/>
                  <a:pt x="1304" y="1014"/>
                </a:cubicBezTo>
                <a:lnTo>
                  <a:pt x="1304" y="1094"/>
                </a:lnTo>
                <a:lnTo>
                  <a:pt x="1856" y="1094"/>
                </a:lnTo>
                <a:cubicBezTo>
                  <a:pt x="2022" y="1094"/>
                  <a:pt x="2160" y="958"/>
                  <a:pt x="2187" y="782"/>
                </a:cubicBezTo>
                <a:lnTo>
                  <a:pt x="2187" y="610"/>
                </a:lnTo>
                <a:cubicBezTo>
                  <a:pt x="2187" y="449"/>
                  <a:pt x="2073" y="318"/>
                  <a:pt x="1932" y="318"/>
                </a:cubicBezTo>
                <a:lnTo>
                  <a:pt x="254" y="318"/>
                </a:lnTo>
                <a:cubicBezTo>
                  <a:pt x="114" y="318"/>
                  <a:pt x="0" y="449"/>
                  <a:pt x="0" y="610"/>
                </a:cubicBezTo>
                <a:lnTo>
                  <a:pt x="0" y="782"/>
                </a:lnTo>
                <a:cubicBezTo>
                  <a:pt x="27" y="958"/>
                  <a:pt x="165" y="1094"/>
                  <a:pt x="330" y="1094"/>
                </a:cubicBezTo>
                <a:lnTo>
                  <a:pt x="882" y="1094"/>
                </a:lnTo>
                <a:close/>
                <a:moveTo>
                  <a:pt x="1357" y="263"/>
                </a:moveTo>
                <a:cubicBezTo>
                  <a:pt x="1348" y="184"/>
                  <a:pt x="1288" y="123"/>
                  <a:pt x="1216" y="123"/>
                </a:cubicBezTo>
                <a:lnTo>
                  <a:pt x="970" y="123"/>
                </a:lnTo>
                <a:cubicBezTo>
                  <a:pt x="899" y="123"/>
                  <a:pt x="839" y="184"/>
                  <a:pt x="829" y="263"/>
                </a:cubicBezTo>
                <a:lnTo>
                  <a:pt x="699" y="263"/>
                </a:lnTo>
                <a:cubicBezTo>
                  <a:pt x="704" y="117"/>
                  <a:pt x="809" y="0"/>
                  <a:pt x="938" y="0"/>
                </a:cubicBezTo>
                <a:lnTo>
                  <a:pt x="1249" y="0"/>
                </a:lnTo>
                <a:cubicBezTo>
                  <a:pt x="1377" y="0"/>
                  <a:pt x="1482" y="117"/>
                  <a:pt x="1487" y="263"/>
                </a:cubicBezTo>
                <a:lnTo>
                  <a:pt x="1357" y="263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6" name="Freeform 6">
            <a:extLst>
              <a:ext uri="{FF2B5EF4-FFF2-40B4-BE49-F238E27FC236}">
                <a16:creationId xmlns:a16="http://schemas.microsoft.com/office/drawing/2014/main" id="{537ADF46-F85D-CE41-9B95-413CE7198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08300" y="6170613"/>
            <a:ext cx="836613" cy="512762"/>
          </a:xfrm>
          <a:custGeom>
            <a:avLst/>
            <a:gdLst>
              <a:gd name="T0" fmla="*/ 283690970 w 2325"/>
              <a:gd name="T1" fmla="*/ 165243128 h 1426"/>
              <a:gd name="T2" fmla="*/ 276440324 w 2325"/>
              <a:gd name="T3" fmla="*/ 166019103 h 1426"/>
              <a:gd name="T4" fmla="*/ 197586760 w 2325"/>
              <a:gd name="T5" fmla="*/ 100076687 h 1426"/>
              <a:gd name="T6" fmla="*/ 155505666 w 2325"/>
              <a:gd name="T7" fmla="*/ 132918626 h 1426"/>
              <a:gd name="T8" fmla="*/ 150714842 w 2325"/>
              <a:gd name="T9" fmla="*/ 134858204 h 1426"/>
              <a:gd name="T10" fmla="*/ 150067502 w 2325"/>
              <a:gd name="T11" fmla="*/ 134858204 h 1426"/>
              <a:gd name="T12" fmla="*/ 149420161 w 2325"/>
              <a:gd name="T13" fmla="*/ 134858204 h 1426"/>
              <a:gd name="T14" fmla="*/ 144629337 w 2325"/>
              <a:gd name="T15" fmla="*/ 132918626 h 1426"/>
              <a:gd name="T16" fmla="*/ 102548243 w 2325"/>
              <a:gd name="T17" fmla="*/ 100076687 h 1426"/>
              <a:gd name="T18" fmla="*/ 23695039 w 2325"/>
              <a:gd name="T19" fmla="*/ 166019103 h 1426"/>
              <a:gd name="T20" fmla="*/ 16444033 w 2325"/>
              <a:gd name="T21" fmla="*/ 165243128 h 1426"/>
              <a:gd name="T22" fmla="*/ 14760732 w 2325"/>
              <a:gd name="T23" fmla="*/ 163303550 h 1426"/>
              <a:gd name="T24" fmla="*/ 15408073 w 2325"/>
              <a:gd name="T25" fmla="*/ 156063034 h 1426"/>
              <a:gd name="T26" fmla="*/ 92060535 w 2325"/>
              <a:gd name="T27" fmla="*/ 91801658 h 1426"/>
              <a:gd name="T28" fmla="*/ 19810636 w 2325"/>
              <a:gd name="T29" fmla="*/ 35557132 h 1426"/>
              <a:gd name="T30" fmla="*/ 17220914 w 2325"/>
              <a:gd name="T31" fmla="*/ 26764666 h 1426"/>
              <a:gd name="T32" fmla="*/ 18774675 w 2325"/>
              <a:gd name="T33" fmla="*/ 24825088 h 1426"/>
              <a:gd name="T34" fmla="*/ 27838163 w 2325"/>
              <a:gd name="T35" fmla="*/ 25213076 h 1426"/>
              <a:gd name="T36" fmla="*/ 150067502 w 2325"/>
              <a:gd name="T37" fmla="*/ 120505902 h 1426"/>
              <a:gd name="T38" fmla="*/ 272296841 w 2325"/>
              <a:gd name="T39" fmla="*/ 25213076 h 1426"/>
              <a:gd name="T40" fmla="*/ 281489869 w 2325"/>
              <a:gd name="T41" fmla="*/ 24825088 h 1426"/>
              <a:gd name="T42" fmla="*/ 282914090 w 2325"/>
              <a:gd name="T43" fmla="*/ 26764666 h 1426"/>
              <a:gd name="T44" fmla="*/ 280324728 w 2325"/>
              <a:gd name="T45" fmla="*/ 35557132 h 1426"/>
              <a:gd name="T46" fmla="*/ 208204009 w 2325"/>
              <a:gd name="T47" fmla="*/ 91801658 h 1426"/>
              <a:gd name="T48" fmla="*/ 284856471 w 2325"/>
              <a:gd name="T49" fmla="*/ 156063034 h 1426"/>
              <a:gd name="T50" fmla="*/ 285374272 w 2325"/>
              <a:gd name="T51" fmla="*/ 163303550 h 1426"/>
              <a:gd name="T52" fmla="*/ 283690970 w 2325"/>
              <a:gd name="T53" fmla="*/ 165243128 h 1426"/>
              <a:gd name="T54" fmla="*/ 33017607 w 2325"/>
              <a:gd name="T55" fmla="*/ 0 h 1426"/>
              <a:gd name="T56" fmla="*/ 0 w 2325"/>
              <a:gd name="T57" fmla="*/ 33100477 h 1426"/>
              <a:gd name="T58" fmla="*/ 0 w 2325"/>
              <a:gd name="T59" fmla="*/ 151149724 h 1426"/>
              <a:gd name="T60" fmla="*/ 33017607 w 2325"/>
              <a:gd name="T61" fmla="*/ 184249842 h 1426"/>
              <a:gd name="T62" fmla="*/ 267765097 w 2325"/>
              <a:gd name="T63" fmla="*/ 184249842 h 1426"/>
              <a:gd name="T64" fmla="*/ 300911884 w 2325"/>
              <a:gd name="T65" fmla="*/ 151149724 h 1426"/>
              <a:gd name="T66" fmla="*/ 300911884 w 2325"/>
              <a:gd name="T67" fmla="*/ 33100477 h 1426"/>
              <a:gd name="T68" fmla="*/ 267765097 w 2325"/>
              <a:gd name="T69" fmla="*/ 0 h 1426"/>
              <a:gd name="T70" fmla="*/ 33017607 w 2325"/>
              <a:gd name="T71" fmla="*/ 0 h 142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5" h="1426">
                <a:moveTo>
                  <a:pt x="2191" y="1278"/>
                </a:moveTo>
                <a:cubicBezTo>
                  <a:pt x="2177" y="1295"/>
                  <a:pt x="2152" y="1298"/>
                  <a:pt x="2135" y="1284"/>
                </a:cubicBezTo>
                <a:lnTo>
                  <a:pt x="1526" y="774"/>
                </a:lnTo>
                <a:lnTo>
                  <a:pt x="1201" y="1028"/>
                </a:lnTo>
                <a:cubicBezTo>
                  <a:pt x="1189" y="1037"/>
                  <a:pt x="1176" y="1042"/>
                  <a:pt x="1164" y="1043"/>
                </a:cubicBezTo>
                <a:cubicBezTo>
                  <a:pt x="1163" y="1043"/>
                  <a:pt x="1161" y="1043"/>
                  <a:pt x="1159" y="1043"/>
                </a:cubicBezTo>
                <a:cubicBezTo>
                  <a:pt x="1158" y="1043"/>
                  <a:pt x="1156" y="1043"/>
                  <a:pt x="1154" y="1043"/>
                </a:cubicBezTo>
                <a:cubicBezTo>
                  <a:pt x="1142" y="1042"/>
                  <a:pt x="1129" y="1037"/>
                  <a:pt x="1117" y="1028"/>
                </a:cubicBezTo>
                <a:lnTo>
                  <a:pt x="792" y="774"/>
                </a:lnTo>
                <a:lnTo>
                  <a:pt x="183" y="1284"/>
                </a:lnTo>
                <a:cubicBezTo>
                  <a:pt x="167" y="1298"/>
                  <a:pt x="141" y="1295"/>
                  <a:pt x="127" y="1278"/>
                </a:cubicBezTo>
                <a:lnTo>
                  <a:pt x="114" y="1263"/>
                </a:lnTo>
                <a:cubicBezTo>
                  <a:pt x="100" y="1246"/>
                  <a:pt x="102" y="1220"/>
                  <a:pt x="119" y="1207"/>
                </a:cubicBezTo>
                <a:lnTo>
                  <a:pt x="711" y="710"/>
                </a:lnTo>
                <a:lnTo>
                  <a:pt x="153" y="275"/>
                </a:lnTo>
                <a:cubicBezTo>
                  <a:pt x="128" y="255"/>
                  <a:pt x="119" y="225"/>
                  <a:pt x="133" y="207"/>
                </a:cubicBezTo>
                <a:lnTo>
                  <a:pt x="145" y="192"/>
                </a:lnTo>
                <a:cubicBezTo>
                  <a:pt x="159" y="174"/>
                  <a:pt x="190" y="176"/>
                  <a:pt x="215" y="195"/>
                </a:cubicBezTo>
                <a:lnTo>
                  <a:pt x="1159" y="932"/>
                </a:lnTo>
                <a:lnTo>
                  <a:pt x="2103" y="195"/>
                </a:lnTo>
                <a:cubicBezTo>
                  <a:pt x="2128" y="176"/>
                  <a:pt x="2160" y="174"/>
                  <a:pt x="2174" y="192"/>
                </a:cubicBezTo>
                <a:lnTo>
                  <a:pt x="2185" y="207"/>
                </a:lnTo>
                <a:cubicBezTo>
                  <a:pt x="2199" y="225"/>
                  <a:pt x="2190" y="255"/>
                  <a:pt x="2165" y="275"/>
                </a:cubicBezTo>
                <a:lnTo>
                  <a:pt x="1608" y="710"/>
                </a:lnTo>
                <a:lnTo>
                  <a:pt x="2200" y="1207"/>
                </a:lnTo>
                <a:cubicBezTo>
                  <a:pt x="2217" y="1220"/>
                  <a:pt x="2219" y="1246"/>
                  <a:pt x="2204" y="1263"/>
                </a:cubicBezTo>
                <a:lnTo>
                  <a:pt x="2191" y="1278"/>
                </a:lnTo>
                <a:close/>
                <a:moveTo>
                  <a:pt x="255" y="0"/>
                </a:moveTo>
                <a:cubicBezTo>
                  <a:pt x="114" y="0"/>
                  <a:pt x="0" y="115"/>
                  <a:pt x="0" y="256"/>
                </a:cubicBezTo>
                <a:lnTo>
                  <a:pt x="0" y="1169"/>
                </a:lnTo>
                <a:cubicBezTo>
                  <a:pt x="0" y="1310"/>
                  <a:pt x="114" y="1425"/>
                  <a:pt x="255" y="1425"/>
                </a:cubicBezTo>
                <a:lnTo>
                  <a:pt x="2068" y="1425"/>
                </a:lnTo>
                <a:cubicBezTo>
                  <a:pt x="2209" y="1425"/>
                  <a:pt x="2324" y="1310"/>
                  <a:pt x="2324" y="1169"/>
                </a:cubicBezTo>
                <a:lnTo>
                  <a:pt x="2324" y="256"/>
                </a:lnTo>
                <a:cubicBezTo>
                  <a:pt x="2324" y="115"/>
                  <a:pt x="2209" y="0"/>
                  <a:pt x="2068" y="0"/>
                </a:cubicBezTo>
                <a:lnTo>
                  <a:pt x="255" y="0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7" name="Freeform 7">
            <a:extLst>
              <a:ext uri="{FF2B5EF4-FFF2-40B4-BE49-F238E27FC236}">
                <a16:creationId xmlns:a16="http://schemas.microsoft.com/office/drawing/2014/main" id="{0C1AF109-D117-D648-B347-47D744F92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08403" y="6054725"/>
            <a:ext cx="765175" cy="765175"/>
          </a:xfrm>
          <a:custGeom>
            <a:avLst/>
            <a:gdLst>
              <a:gd name="T0" fmla="*/ 145607221 w 2125"/>
              <a:gd name="T1" fmla="*/ 129788803 h 2125"/>
              <a:gd name="T2" fmla="*/ 275396385 w 2125"/>
              <a:gd name="T3" fmla="*/ 129788803 h 2125"/>
              <a:gd name="T4" fmla="*/ 145607221 w 2125"/>
              <a:gd name="T5" fmla="*/ 0 h 2125"/>
              <a:gd name="T6" fmla="*/ 145607221 w 2125"/>
              <a:gd name="T7" fmla="*/ 129788803 h 2125"/>
              <a:gd name="T8" fmla="*/ 129918793 w 2125"/>
              <a:gd name="T9" fmla="*/ 145607221 h 2125"/>
              <a:gd name="T10" fmla="*/ 259707597 w 2125"/>
              <a:gd name="T11" fmla="*/ 145607221 h 2125"/>
              <a:gd name="T12" fmla="*/ 129918793 w 2125"/>
              <a:gd name="T13" fmla="*/ 275396385 h 2125"/>
              <a:gd name="T14" fmla="*/ 0 w 2125"/>
              <a:gd name="T15" fmla="*/ 145607221 h 2125"/>
              <a:gd name="T16" fmla="*/ 129918793 w 2125"/>
              <a:gd name="T17" fmla="*/ 15818418 h 2125"/>
              <a:gd name="T18" fmla="*/ 129918793 w 2125"/>
              <a:gd name="T19" fmla="*/ 145607221 h 21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25" h="2125">
                <a:moveTo>
                  <a:pt x="1123" y="1001"/>
                </a:moveTo>
                <a:lnTo>
                  <a:pt x="2124" y="1001"/>
                </a:lnTo>
                <a:cubicBezTo>
                  <a:pt x="2124" y="448"/>
                  <a:pt x="1676" y="0"/>
                  <a:pt x="1123" y="0"/>
                </a:cubicBezTo>
                <a:lnTo>
                  <a:pt x="1123" y="1001"/>
                </a:lnTo>
                <a:close/>
                <a:moveTo>
                  <a:pt x="1002" y="1123"/>
                </a:moveTo>
                <a:lnTo>
                  <a:pt x="2003" y="1123"/>
                </a:lnTo>
                <a:cubicBezTo>
                  <a:pt x="2003" y="1676"/>
                  <a:pt x="1554" y="2124"/>
                  <a:pt x="1002" y="2124"/>
                </a:cubicBezTo>
                <a:cubicBezTo>
                  <a:pt x="449" y="2124"/>
                  <a:pt x="0" y="1676"/>
                  <a:pt x="0" y="1123"/>
                </a:cubicBezTo>
                <a:cubicBezTo>
                  <a:pt x="0" y="570"/>
                  <a:pt x="449" y="122"/>
                  <a:pt x="1002" y="122"/>
                </a:cubicBezTo>
                <a:lnTo>
                  <a:pt x="1002" y="1123"/>
                </a:lnTo>
                <a:close/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8" name="Freeform 8">
            <a:extLst>
              <a:ext uri="{FF2B5EF4-FFF2-40B4-BE49-F238E27FC236}">
                <a16:creationId xmlns:a16="http://schemas.microsoft.com/office/drawing/2014/main" id="{0F876329-B2C5-BD46-9A32-89117DFDE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7838" y="5984875"/>
            <a:ext cx="604838" cy="884238"/>
          </a:xfrm>
          <a:custGeom>
            <a:avLst/>
            <a:gdLst>
              <a:gd name="T0" fmla="*/ 141592504 w 1682"/>
              <a:gd name="T1" fmla="*/ 140122200 h 2456"/>
              <a:gd name="T2" fmla="*/ 102282709 w 1682"/>
              <a:gd name="T3" fmla="*/ 130141400 h 2456"/>
              <a:gd name="T4" fmla="*/ 51852452 w 1682"/>
              <a:gd name="T5" fmla="*/ 103698147 h 2456"/>
              <a:gd name="T6" fmla="*/ 105903466 w 1682"/>
              <a:gd name="T7" fmla="*/ 79718232 h 2456"/>
              <a:gd name="T8" fmla="*/ 162281775 w 1682"/>
              <a:gd name="T9" fmla="*/ 100846696 h 2456"/>
              <a:gd name="T10" fmla="*/ 189307102 w 1682"/>
              <a:gd name="T11" fmla="*/ 98902164 h 2456"/>
              <a:gd name="T12" fmla="*/ 201333022 w 1682"/>
              <a:gd name="T13" fmla="*/ 79199426 h 2456"/>
              <a:gd name="T14" fmla="*/ 131247688 w 1682"/>
              <a:gd name="T15" fmla="*/ 36942499 h 2456"/>
              <a:gd name="T16" fmla="*/ 131247688 w 1682"/>
              <a:gd name="T17" fmla="*/ 11795721 h 2456"/>
              <a:gd name="T18" fmla="*/ 116894473 w 1682"/>
              <a:gd name="T19" fmla="*/ 0 h 2456"/>
              <a:gd name="T20" fmla="*/ 100472510 w 1682"/>
              <a:gd name="T21" fmla="*/ 0 h 2456"/>
              <a:gd name="T22" fmla="*/ 86119294 w 1682"/>
              <a:gd name="T23" fmla="*/ 11795721 h 2456"/>
              <a:gd name="T24" fmla="*/ 86119294 w 1682"/>
              <a:gd name="T25" fmla="*/ 35257550 h 2456"/>
              <a:gd name="T26" fmla="*/ 0 w 1682"/>
              <a:gd name="T27" fmla="*/ 104994622 h 2456"/>
              <a:gd name="T28" fmla="*/ 81851986 w 1682"/>
              <a:gd name="T29" fmla="*/ 173435219 h 2456"/>
              <a:gd name="T30" fmla="*/ 126851286 w 1682"/>
              <a:gd name="T31" fmla="*/ 184582882 h 2456"/>
              <a:gd name="T32" fmla="*/ 165514530 w 1682"/>
              <a:gd name="T33" fmla="*/ 212192638 h 2456"/>
              <a:gd name="T34" fmla="*/ 111204968 w 1682"/>
              <a:gd name="T35" fmla="*/ 238376308 h 2456"/>
              <a:gd name="T36" fmla="*/ 44611297 w 1682"/>
              <a:gd name="T37" fmla="*/ 214785227 h 2456"/>
              <a:gd name="T38" fmla="*/ 15258315 w 1682"/>
              <a:gd name="T39" fmla="*/ 220099655 h 2456"/>
              <a:gd name="T40" fmla="*/ 8146254 w 1682"/>
              <a:gd name="T41" fmla="*/ 238635530 h 2456"/>
              <a:gd name="T42" fmla="*/ 86119294 w 1682"/>
              <a:gd name="T43" fmla="*/ 281281652 h 2456"/>
              <a:gd name="T44" fmla="*/ 86119294 w 1682"/>
              <a:gd name="T45" fmla="*/ 306558042 h 2456"/>
              <a:gd name="T46" fmla="*/ 100472510 w 1682"/>
              <a:gd name="T47" fmla="*/ 318224151 h 2456"/>
              <a:gd name="T48" fmla="*/ 116894473 w 1682"/>
              <a:gd name="T49" fmla="*/ 318224151 h 2456"/>
              <a:gd name="T50" fmla="*/ 131247688 w 1682"/>
              <a:gd name="T51" fmla="*/ 306558042 h 2456"/>
              <a:gd name="T52" fmla="*/ 131247688 w 1682"/>
              <a:gd name="T53" fmla="*/ 282707378 h 2456"/>
              <a:gd name="T54" fmla="*/ 217366982 w 1682"/>
              <a:gd name="T55" fmla="*/ 211414969 h 2456"/>
              <a:gd name="T56" fmla="*/ 141592504 w 1682"/>
              <a:gd name="T57" fmla="*/ 140122200 h 24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82" h="2456">
                <a:moveTo>
                  <a:pt x="1095" y="1081"/>
                </a:moveTo>
                <a:cubicBezTo>
                  <a:pt x="1050" y="1072"/>
                  <a:pt x="832" y="1016"/>
                  <a:pt x="791" y="1004"/>
                </a:cubicBezTo>
                <a:cubicBezTo>
                  <a:pt x="487" y="928"/>
                  <a:pt x="401" y="879"/>
                  <a:pt x="401" y="800"/>
                </a:cubicBezTo>
                <a:cubicBezTo>
                  <a:pt x="401" y="712"/>
                  <a:pt x="512" y="615"/>
                  <a:pt x="819" y="615"/>
                </a:cubicBezTo>
                <a:cubicBezTo>
                  <a:pt x="1037" y="615"/>
                  <a:pt x="1255" y="778"/>
                  <a:pt x="1255" y="778"/>
                </a:cubicBezTo>
                <a:cubicBezTo>
                  <a:pt x="1341" y="835"/>
                  <a:pt x="1393" y="831"/>
                  <a:pt x="1464" y="763"/>
                </a:cubicBezTo>
                <a:cubicBezTo>
                  <a:pt x="1464" y="763"/>
                  <a:pt x="1557" y="685"/>
                  <a:pt x="1557" y="611"/>
                </a:cubicBezTo>
                <a:cubicBezTo>
                  <a:pt x="1557" y="500"/>
                  <a:pt x="1294" y="341"/>
                  <a:pt x="1015" y="285"/>
                </a:cubicBezTo>
                <a:lnTo>
                  <a:pt x="1015" y="91"/>
                </a:lnTo>
                <a:cubicBezTo>
                  <a:pt x="1015" y="41"/>
                  <a:pt x="966" y="0"/>
                  <a:pt x="904" y="0"/>
                </a:cubicBezTo>
                <a:lnTo>
                  <a:pt x="777" y="0"/>
                </a:lnTo>
                <a:cubicBezTo>
                  <a:pt x="716" y="0"/>
                  <a:pt x="666" y="41"/>
                  <a:pt x="666" y="91"/>
                </a:cubicBezTo>
                <a:lnTo>
                  <a:pt x="666" y="272"/>
                </a:lnTo>
                <a:cubicBezTo>
                  <a:pt x="230" y="316"/>
                  <a:pt x="0" y="541"/>
                  <a:pt x="0" y="810"/>
                </a:cubicBezTo>
                <a:cubicBezTo>
                  <a:pt x="0" y="1127"/>
                  <a:pt x="299" y="1253"/>
                  <a:pt x="633" y="1338"/>
                </a:cubicBezTo>
                <a:cubicBezTo>
                  <a:pt x="677" y="1350"/>
                  <a:pt x="939" y="1415"/>
                  <a:pt x="981" y="1424"/>
                </a:cubicBezTo>
                <a:cubicBezTo>
                  <a:pt x="1227" y="1484"/>
                  <a:pt x="1280" y="1577"/>
                  <a:pt x="1280" y="1637"/>
                </a:cubicBezTo>
                <a:cubicBezTo>
                  <a:pt x="1280" y="1742"/>
                  <a:pt x="1169" y="1839"/>
                  <a:pt x="860" y="1839"/>
                </a:cubicBezTo>
                <a:cubicBezTo>
                  <a:pt x="642" y="1839"/>
                  <a:pt x="345" y="1657"/>
                  <a:pt x="345" y="1657"/>
                </a:cubicBezTo>
                <a:cubicBezTo>
                  <a:pt x="264" y="1605"/>
                  <a:pt x="186" y="1618"/>
                  <a:pt x="118" y="1698"/>
                </a:cubicBezTo>
                <a:cubicBezTo>
                  <a:pt x="118" y="1698"/>
                  <a:pt x="63" y="1764"/>
                  <a:pt x="63" y="1841"/>
                </a:cubicBezTo>
                <a:cubicBezTo>
                  <a:pt x="63" y="1958"/>
                  <a:pt x="373" y="2112"/>
                  <a:pt x="666" y="2170"/>
                </a:cubicBezTo>
                <a:lnTo>
                  <a:pt x="666" y="2365"/>
                </a:lnTo>
                <a:cubicBezTo>
                  <a:pt x="666" y="2415"/>
                  <a:pt x="716" y="2455"/>
                  <a:pt x="777" y="2455"/>
                </a:cubicBezTo>
                <a:lnTo>
                  <a:pt x="904" y="2455"/>
                </a:lnTo>
                <a:cubicBezTo>
                  <a:pt x="966" y="2455"/>
                  <a:pt x="1015" y="2415"/>
                  <a:pt x="1015" y="2365"/>
                </a:cubicBezTo>
                <a:lnTo>
                  <a:pt x="1015" y="2181"/>
                </a:lnTo>
                <a:cubicBezTo>
                  <a:pt x="1476" y="2134"/>
                  <a:pt x="1681" y="1891"/>
                  <a:pt x="1681" y="1631"/>
                </a:cubicBezTo>
                <a:cubicBezTo>
                  <a:pt x="1681" y="1380"/>
                  <a:pt x="1486" y="1176"/>
                  <a:pt x="1095" y="1081"/>
                </a:cubicBezTo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69" name="Freeform 9">
            <a:extLst>
              <a:ext uri="{FF2B5EF4-FFF2-40B4-BE49-F238E27FC236}">
                <a16:creationId xmlns:a16="http://schemas.microsoft.com/office/drawing/2014/main" id="{A94699BA-0ACC-A745-A26F-E9A2F121F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3583" y="6021388"/>
            <a:ext cx="800100" cy="801687"/>
          </a:xfrm>
          <a:custGeom>
            <a:avLst/>
            <a:gdLst>
              <a:gd name="T0" fmla="*/ 90856679 w 2224"/>
              <a:gd name="T1" fmla="*/ 144362390 h 2225"/>
              <a:gd name="T2" fmla="*/ 143791353 w 2224"/>
              <a:gd name="T3" fmla="*/ 91135418 h 2225"/>
              <a:gd name="T4" fmla="*/ 196855899 w 2224"/>
              <a:gd name="T5" fmla="*/ 144362390 h 2225"/>
              <a:gd name="T6" fmla="*/ 143791353 w 2224"/>
              <a:gd name="T7" fmla="*/ 197589723 h 2225"/>
              <a:gd name="T8" fmla="*/ 90856679 w 2224"/>
              <a:gd name="T9" fmla="*/ 144362390 h 2225"/>
              <a:gd name="T10" fmla="*/ 246684429 w 2224"/>
              <a:gd name="T11" fmla="*/ 117878615 h 2225"/>
              <a:gd name="T12" fmla="*/ 235165723 w 2224"/>
              <a:gd name="T13" fmla="*/ 90226719 h 2225"/>
              <a:gd name="T14" fmla="*/ 256650423 w 2224"/>
              <a:gd name="T15" fmla="*/ 60757065 h 2225"/>
              <a:gd name="T16" fmla="*/ 256003219 w 2224"/>
              <a:gd name="T17" fmla="*/ 52707768 h 2225"/>
              <a:gd name="T18" fmla="*/ 235165723 w 2224"/>
              <a:gd name="T19" fmla="*/ 31936328 h 2225"/>
              <a:gd name="T20" fmla="*/ 227270851 w 2224"/>
              <a:gd name="T21" fmla="*/ 31287051 h 2225"/>
              <a:gd name="T22" fmla="*/ 197891280 w 2224"/>
              <a:gd name="T23" fmla="*/ 52837839 h 2225"/>
              <a:gd name="T24" fmla="*/ 170194293 w 2224"/>
              <a:gd name="T25" fmla="*/ 41283458 h 2225"/>
              <a:gd name="T26" fmla="*/ 164628849 w 2224"/>
              <a:gd name="T27" fmla="*/ 5322841 h 2225"/>
              <a:gd name="T28" fmla="*/ 158546075 w 2224"/>
              <a:gd name="T29" fmla="*/ 0 h 2225"/>
              <a:gd name="T30" fmla="*/ 129166504 w 2224"/>
              <a:gd name="T31" fmla="*/ 0 h 2225"/>
              <a:gd name="T32" fmla="*/ 123083369 w 2224"/>
              <a:gd name="T33" fmla="*/ 5322841 h 2225"/>
              <a:gd name="T34" fmla="*/ 117518285 w 2224"/>
              <a:gd name="T35" fmla="*/ 41283458 h 2225"/>
              <a:gd name="T36" fmla="*/ 89820938 w 2224"/>
              <a:gd name="T37" fmla="*/ 52837839 h 2225"/>
              <a:gd name="T38" fmla="*/ 60441727 w 2224"/>
              <a:gd name="T39" fmla="*/ 31287051 h 2225"/>
              <a:gd name="T40" fmla="*/ 52546496 w 2224"/>
              <a:gd name="T41" fmla="*/ 31936328 h 2225"/>
              <a:gd name="T42" fmla="*/ 31709359 w 2224"/>
              <a:gd name="T43" fmla="*/ 52707768 h 2225"/>
              <a:gd name="T44" fmla="*/ 31062156 w 2224"/>
              <a:gd name="T45" fmla="*/ 60757065 h 2225"/>
              <a:gd name="T46" fmla="*/ 52546496 w 2224"/>
              <a:gd name="T47" fmla="*/ 90226719 h 2225"/>
              <a:gd name="T48" fmla="*/ 41027790 w 2224"/>
              <a:gd name="T49" fmla="*/ 117878615 h 2225"/>
              <a:gd name="T50" fmla="*/ 5176906 w 2224"/>
              <a:gd name="T51" fmla="*/ 123590950 h 2225"/>
              <a:gd name="T52" fmla="*/ 0 w 2224"/>
              <a:gd name="T53" fmla="*/ 129562708 h 2225"/>
              <a:gd name="T54" fmla="*/ 0 w 2224"/>
              <a:gd name="T55" fmla="*/ 159162433 h 2225"/>
              <a:gd name="T56" fmla="*/ 5176906 w 2224"/>
              <a:gd name="T57" fmla="*/ 165263902 h 2225"/>
              <a:gd name="T58" fmla="*/ 41027790 w 2224"/>
              <a:gd name="T59" fmla="*/ 170846165 h 2225"/>
              <a:gd name="T60" fmla="*/ 52546496 w 2224"/>
              <a:gd name="T61" fmla="*/ 198628133 h 2225"/>
              <a:gd name="T62" fmla="*/ 31062156 w 2224"/>
              <a:gd name="T63" fmla="*/ 227968076 h 2225"/>
              <a:gd name="T64" fmla="*/ 31709359 w 2224"/>
              <a:gd name="T65" fmla="*/ 236017013 h 2225"/>
              <a:gd name="T66" fmla="*/ 52546496 w 2224"/>
              <a:gd name="T67" fmla="*/ 256918525 h 2225"/>
              <a:gd name="T68" fmla="*/ 60441727 w 2224"/>
              <a:gd name="T69" fmla="*/ 257567801 h 2225"/>
              <a:gd name="T70" fmla="*/ 89820938 w 2224"/>
              <a:gd name="T71" fmla="*/ 236017013 h 2225"/>
              <a:gd name="T72" fmla="*/ 117518285 w 2224"/>
              <a:gd name="T73" fmla="*/ 247571395 h 2225"/>
              <a:gd name="T74" fmla="*/ 123083369 w 2224"/>
              <a:gd name="T75" fmla="*/ 283532011 h 2225"/>
              <a:gd name="T76" fmla="*/ 129166504 w 2224"/>
              <a:gd name="T77" fmla="*/ 288725141 h 2225"/>
              <a:gd name="T78" fmla="*/ 158546075 w 2224"/>
              <a:gd name="T79" fmla="*/ 288725141 h 2225"/>
              <a:gd name="T80" fmla="*/ 164628849 w 2224"/>
              <a:gd name="T81" fmla="*/ 283532011 h 2225"/>
              <a:gd name="T82" fmla="*/ 170194293 w 2224"/>
              <a:gd name="T83" fmla="*/ 247571395 h 2225"/>
              <a:gd name="T84" fmla="*/ 197891280 w 2224"/>
              <a:gd name="T85" fmla="*/ 236017013 h 2225"/>
              <a:gd name="T86" fmla="*/ 227270851 w 2224"/>
              <a:gd name="T87" fmla="*/ 257567801 h 2225"/>
              <a:gd name="T88" fmla="*/ 235165723 w 2224"/>
              <a:gd name="T89" fmla="*/ 256918525 h 2225"/>
              <a:gd name="T90" fmla="*/ 256003219 w 2224"/>
              <a:gd name="T91" fmla="*/ 236017013 h 2225"/>
              <a:gd name="T92" fmla="*/ 256650423 w 2224"/>
              <a:gd name="T93" fmla="*/ 227968076 h 2225"/>
              <a:gd name="T94" fmla="*/ 235165723 w 2224"/>
              <a:gd name="T95" fmla="*/ 198628133 h 2225"/>
              <a:gd name="T96" fmla="*/ 246684429 w 2224"/>
              <a:gd name="T97" fmla="*/ 170846165 h 2225"/>
              <a:gd name="T98" fmla="*/ 282535313 w 2224"/>
              <a:gd name="T99" fmla="*/ 165263902 h 2225"/>
              <a:gd name="T100" fmla="*/ 287712219 w 2224"/>
              <a:gd name="T101" fmla="*/ 159162433 h 2225"/>
              <a:gd name="T102" fmla="*/ 287712219 w 2224"/>
              <a:gd name="T103" fmla="*/ 129562708 h 2225"/>
              <a:gd name="T104" fmla="*/ 282535313 w 2224"/>
              <a:gd name="T105" fmla="*/ 123590950 h 2225"/>
              <a:gd name="T106" fmla="*/ 246684429 w 2224"/>
              <a:gd name="T107" fmla="*/ 117878615 h 222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24" h="2225">
                <a:moveTo>
                  <a:pt x="702" y="1112"/>
                </a:moveTo>
                <a:cubicBezTo>
                  <a:pt x="702" y="886"/>
                  <a:pt x="885" y="702"/>
                  <a:pt x="1111" y="702"/>
                </a:cubicBezTo>
                <a:cubicBezTo>
                  <a:pt x="1338" y="702"/>
                  <a:pt x="1521" y="886"/>
                  <a:pt x="1521" y="1112"/>
                </a:cubicBezTo>
                <a:cubicBezTo>
                  <a:pt x="1521" y="1339"/>
                  <a:pt x="1338" y="1522"/>
                  <a:pt x="1111" y="1522"/>
                </a:cubicBezTo>
                <a:cubicBezTo>
                  <a:pt x="885" y="1522"/>
                  <a:pt x="702" y="1339"/>
                  <a:pt x="702" y="1112"/>
                </a:cubicBezTo>
                <a:close/>
                <a:moveTo>
                  <a:pt x="1906" y="908"/>
                </a:moveTo>
                <a:cubicBezTo>
                  <a:pt x="1887" y="832"/>
                  <a:pt x="1856" y="761"/>
                  <a:pt x="1817" y="695"/>
                </a:cubicBezTo>
                <a:lnTo>
                  <a:pt x="1983" y="468"/>
                </a:lnTo>
                <a:cubicBezTo>
                  <a:pt x="1996" y="450"/>
                  <a:pt x="1994" y="422"/>
                  <a:pt x="1978" y="406"/>
                </a:cubicBezTo>
                <a:lnTo>
                  <a:pt x="1817" y="246"/>
                </a:lnTo>
                <a:cubicBezTo>
                  <a:pt x="1802" y="230"/>
                  <a:pt x="1774" y="228"/>
                  <a:pt x="1756" y="241"/>
                </a:cubicBezTo>
                <a:lnTo>
                  <a:pt x="1529" y="407"/>
                </a:lnTo>
                <a:cubicBezTo>
                  <a:pt x="1463" y="367"/>
                  <a:pt x="1391" y="337"/>
                  <a:pt x="1315" y="318"/>
                </a:cubicBezTo>
                <a:lnTo>
                  <a:pt x="1272" y="41"/>
                </a:lnTo>
                <a:cubicBezTo>
                  <a:pt x="1269" y="18"/>
                  <a:pt x="1248" y="0"/>
                  <a:pt x="1225" y="0"/>
                </a:cubicBezTo>
                <a:lnTo>
                  <a:pt x="998" y="0"/>
                </a:lnTo>
                <a:cubicBezTo>
                  <a:pt x="975" y="0"/>
                  <a:pt x="954" y="18"/>
                  <a:pt x="951" y="41"/>
                </a:cubicBezTo>
                <a:lnTo>
                  <a:pt x="908" y="318"/>
                </a:lnTo>
                <a:cubicBezTo>
                  <a:pt x="832" y="337"/>
                  <a:pt x="760" y="367"/>
                  <a:pt x="694" y="407"/>
                </a:cubicBezTo>
                <a:lnTo>
                  <a:pt x="467" y="241"/>
                </a:lnTo>
                <a:cubicBezTo>
                  <a:pt x="449" y="228"/>
                  <a:pt x="422" y="230"/>
                  <a:pt x="406" y="246"/>
                </a:cubicBezTo>
                <a:lnTo>
                  <a:pt x="245" y="406"/>
                </a:lnTo>
                <a:cubicBezTo>
                  <a:pt x="229" y="422"/>
                  <a:pt x="227" y="450"/>
                  <a:pt x="240" y="468"/>
                </a:cubicBezTo>
                <a:lnTo>
                  <a:pt x="406" y="695"/>
                </a:lnTo>
                <a:cubicBezTo>
                  <a:pt x="367" y="761"/>
                  <a:pt x="337" y="832"/>
                  <a:pt x="317" y="908"/>
                </a:cubicBezTo>
                <a:lnTo>
                  <a:pt x="40" y="952"/>
                </a:lnTo>
                <a:cubicBezTo>
                  <a:pt x="18" y="955"/>
                  <a:pt x="0" y="976"/>
                  <a:pt x="0" y="998"/>
                </a:cubicBezTo>
                <a:lnTo>
                  <a:pt x="0" y="1226"/>
                </a:lnTo>
                <a:cubicBezTo>
                  <a:pt x="0" y="1248"/>
                  <a:pt x="18" y="1270"/>
                  <a:pt x="40" y="1273"/>
                </a:cubicBezTo>
                <a:lnTo>
                  <a:pt x="317" y="1316"/>
                </a:lnTo>
                <a:cubicBezTo>
                  <a:pt x="337" y="1392"/>
                  <a:pt x="367" y="1464"/>
                  <a:pt x="406" y="1530"/>
                </a:cubicBezTo>
                <a:lnTo>
                  <a:pt x="240" y="1756"/>
                </a:lnTo>
                <a:cubicBezTo>
                  <a:pt x="227" y="1774"/>
                  <a:pt x="229" y="1802"/>
                  <a:pt x="245" y="1818"/>
                </a:cubicBezTo>
                <a:lnTo>
                  <a:pt x="406" y="1979"/>
                </a:lnTo>
                <a:cubicBezTo>
                  <a:pt x="422" y="1995"/>
                  <a:pt x="449" y="1997"/>
                  <a:pt x="467" y="1984"/>
                </a:cubicBezTo>
                <a:lnTo>
                  <a:pt x="694" y="1818"/>
                </a:lnTo>
                <a:cubicBezTo>
                  <a:pt x="760" y="1857"/>
                  <a:pt x="832" y="1887"/>
                  <a:pt x="908" y="1907"/>
                </a:cubicBezTo>
                <a:lnTo>
                  <a:pt x="951" y="2184"/>
                </a:lnTo>
                <a:cubicBezTo>
                  <a:pt x="954" y="2206"/>
                  <a:pt x="975" y="2224"/>
                  <a:pt x="998" y="2224"/>
                </a:cubicBezTo>
                <a:lnTo>
                  <a:pt x="1225" y="2224"/>
                </a:lnTo>
                <a:cubicBezTo>
                  <a:pt x="1248" y="2224"/>
                  <a:pt x="1269" y="2206"/>
                  <a:pt x="1272" y="2184"/>
                </a:cubicBezTo>
                <a:lnTo>
                  <a:pt x="1315" y="1907"/>
                </a:lnTo>
                <a:cubicBezTo>
                  <a:pt x="1391" y="1887"/>
                  <a:pt x="1463" y="1857"/>
                  <a:pt x="1529" y="1818"/>
                </a:cubicBezTo>
                <a:lnTo>
                  <a:pt x="1756" y="1984"/>
                </a:lnTo>
                <a:cubicBezTo>
                  <a:pt x="1774" y="1997"/>
                  <a:pt x="1802" y="1995"/>
                  <a:pt x="1817" y="1979"/>
                </a:cubicBezTo>
                <a:lnTo>
                  <a:pt x="1978" y="1818"/>
                </a:lnTo>
                <a:cubicBezTo>
                  <a:pt x="1994" y="1802"/>
                  <a:pt x="1996" y="1774"/>
                  <a:pt x="1983" y="1756"/>
                </a:cubicBezTo>
                <a:lnTo>
                  <a:pt x="1817" y="1530"/>
                </a:lnTo>
                <a:cubicBezTo>
                  <a:pt x="1856" y="1464"/>
                  <a:pt x="1887" y="1392"/>
                  <a:pt x="1906" y="1316"/>
                </a:cubicBezTo>
                <a:lnTo>
                  <a:pt x="2183" y="1273"/>
                </a:lnTo>
                <a:cubicBezTo>
                  <a:pt x="2205" y="1270"/>
                  <a:pt x="2223" y="1248"/>
                  <a:pt x="2223" y="1226"/>
                </a:cubicBezTo>
                <a:lnTo>
                  <a:pt x="2223" y="998"/>
                </a:lnTo>
                <a:cubicBezTo>
                  <a:pt x="2223" y="976"/>
                  <a:pt x="2205" y="955"/>
                  <a:pt x="2183" y="952"/>
                </a:cubicBezTo>
                <a:lnTo>
                  <a:pt x="1906" y="908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66572" name="Прямоугольник 11">
            <a:extLst>
              <a:ext uri="{FF2B5EF4-FFF2-40B4-BE49-F238E27FC236}">
                <a16:creationId xmlns:a16="http://schemas.microsoft.com/office/drawing/2014/main" id="{E83CFE76-D67F-734C-8337-77FC6FF71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899" y="3436938"/>
            <a:ext cx="11271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A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73" name="Прямоугольник 12">
            <a:extLst>
              <a:ext uri="{FF2B5EF4-FFF2-40B4-BE49-F238E27FC236}">
                <a16:creationId xmlns:a16="http://schemas.microsoft.com/office/drawing/2014/main" id="{C125252D-7EE1-F144-BCAB-CA4BBAEF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584" y="3987800"/>
            <a:ext cx="1327756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1400" dirty="0"/>
              <a:t>Lorem ipsum</a:t>
            </a:r>
          </a:p>
          <a:p>
            <a:pPr algn="ctr"/>
            <a:r>
              <a:rPr lang="en-UA" altLang="en-UA" sz="1400" dirty="0"/>
              <a:t>dolor sit am</a:t>
            </a:r>
          </a:p>
          <a:p>
            <a:pPr algn="ctr"/>
            <a:r>
              <a:rPr lang="en-UA" altLang="en-UA" sz="1400" dirty="0"/>
              <a:t>et, consec</a:t>
            </a:r>
          </a:p>
          <a:p>
            <a:pPr algn="ctr"/>
            <a:r>
              <a:rPr lang="en-UA" altLang="en-UA" sz="1400" dirty="0"/>
              <a:t>etur adipisic</a:t>
            </a:r>
          </a:p>
          <a:p>
            <a:pPr algn="ctr"/>
            <a:r>
              <a:rPr lang="en-UA" altLang="en-UA" sz="1400" dirty="0"/>
              <a:t>tempor incid-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633F593-EA93-E748-BEC5-2E84FEB1BF31}"/>
              </a:ext>
            </a:extLst>
          </p:cNvPr>
          <p:cNvGrpSpPr/>
          <p:nvPr/>
        </p:nvGrpSpPr>
        <p:grpSpPr>
          <a:xfrm>
            <a:off x="997830" y="1882775"/>
            <a:ext cx="1211263" cy="996950"/>
            <a:chOff x="997830" y="1882775"/>
            <a:chExt cx="1211263" cy="996950"/>
          </a:xfrm>
        </p:grpSpPr>
        <p:sp>
          <p:nvSpPr>
            <p:cNvPr id="66570" name="Прямоугольник 9">
              <a:extLst>
                <a:ext uri="{FF2B5EF4-FFF2-40B4-BE49-F238E27FC236}">
                  <a16:creationId xmlns:a16="http://schemas.microsoft.com/office/drawing/2014/main" id="{037553F4-CA71-404F-94BB-EE6589CF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830" y="1882775"/>
              <a:ext cx="12112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71" name="Прямоугольник 10">
              <a:extLst>
                <a:ext uri="{FF2B5EF4-FFF2-40B4-BE49-F238E27FC236}">
                  <a16:creationId xmlns:a16="http://schemas.microsoft.com/office/drawing/2014/main" id="{D8746F6A-F2AB-F942-A6A7-BBC784ADA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968" y="2109788"/>
              <a:ext cx="788987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01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C34A63B-A69F-1B4B-ADC8-7A128F08BB0E}"/>
              </a:ext>
            </a:extLst>
          </p:cNvPr>
          <p:cNvGrpSpPr/>
          <p:nvPr/>
        </p:nvGrpSpPr>
        <p:grpSpPr>
          <a:xfrm>
            <a:off x="2693477" y="1882775"/>
            <a:ext cx="1211262" cy="996950"/>
            <a:chOff x="2693477" y="1882775"/>
            <a:chExt cx="1211262" cy="996950"/>
          </a:xfrm>
        </p:grpSpPr>
        <p:sp>
          <p:nvSpPr>
            <p:cNvPr id="66574" name="Прямоугольник 9">
              <a:extLst>
                <a:ext uri="{FF2B5EF4-FFF2-40B4-BE49-F238E27FC236}">
                  <a16:creationId xmlns:a16="http://schemas.microsoft.com/office/drawing/2014/main" id="{C59D89FC-B639-AA4F-A49B-9F8DB709B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477" y="1882775"/>
              <a:ext cx="12112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75" name="Прямоугольник 10">
              <a:extLst>
                <a:ext uri="{FF2B5EF4-FFF2-40B4-BE49-F238E27FC236}">
                  <a16:creationId xmlns:a16="http://schemas.microsoft.com/office/drawing/2014/main" id="{C29B7062-E00A-2243-A268-1DF46F5C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258" y="2109788"/>
              <a:ext cx="9017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2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76" name="Прямоугольник 11">
            <a:extLst>
              <a:ext uri="{FF2B5EF4-FFF2-40B4-BE49-F238E27FC236}">
                <a16:creationId xmlns:a16="http://schemas.microsoft.com/office/drawing/2014/main" id="{146C825F-411B-954B-AFAE-89703D042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5546" y="3436938"/>
            <a:ext cx="11271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B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77" name="Прямоугольник 12">
            <a:extLst>
              <a:ext uri="{FF2B5EF4-FFF2-40B4-BE49-F238E27FC236}">
                <a16:creationId xmlns:a16="http://schemas.microsoft.com/office/drawing/2014/main" id="{97627B8F-F5AF-B14F-81EA-B78110F19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9400" y="3976688"/>
            <a:ext cx="1519416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1400" dirty="0"/>
              <a:t>Lorem ipsum</a:t>
            </a:r>
          </a:p>
          <a:p>
            <a:pPr algn="ctr"/>
            <a:r>
              <a:rPr lang="en-UA" altLang="en-UA" sz="1400" dirty="0"/>
              <a:t>dolor sit am</a:t>
            </a:r>
          </a:p>
          <a:p>
            <a:pPr algn="ctr"/>
            <a:r>
              <a:rPr lang="en-UA" altLang="en-UA" sz="1400" dirty="0"/>
              <a:t>et, consec</a:t>
            </a:r>
          </a:p>
          <a:p>
            <a:pPr algn="ctr"/>
            <a:r>
              <a:rPr lang="en-UA" altLang="en-UA" sz="1400" dirty="0"/>
              <a:t>etur adipisic</a:t>
            </a:r>
          </a:p>
          <a:p>
            <a:pPr algn="ctr"/>
            <a:r>
              <a:rPr lang="en-UA" altLang="en-UA" sz="1400" dirty="0"/>
              <a:t>tempor incid-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F892627-F018-0244-8CE1-CC3BC826892F}"/>
              </a:ext>
            </a:extLst>
          </p:cNvPr>
          <p:cNvGrpSpPr/>
          <p:nvPr/>
        </p:nvGrpSpPr>
        <p:grpSpPr>
          <a:xfrm>
            <a:off x="4359480" y="1882775"/>
            <a:ext cx="1211262" cy="996950"/>
            <a:chOff x="4359480" y="1882775"/>
            <a:chExt cx="1211262" cy="996950"/>
          </a:xfrm>
        </p:grpSpPr>
        <p:sp>
          <p:nvSpPr>
            <p:cNvPr id="66578" name="Прямоугольник 9">
              <a:extLst>
                <a:ext uri="{FF2B5EF4-FFF2-40B4-BE49-F238E27FC236}">
                  <a16:creationId xmlns:a16="http://schemas.microsoft.com/office/drawing/2014/main" id="{3678762B-4F7B-7349-A0D6-ABBD8A8F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480" y="1882775"/>
              <a:ext cx="12112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79" name="Прямоугольник 10">
              <a:extLst>
                <a:ext uri="{FF2B5EF4-FFF2-40B4-BE49-F238E27FC236}">
                  <a16:creationId xmlns:a16="http://schemas.microsoft.com/office/drawing/2014/main" id="{E62E10D4-946A-D14F-9520-FC1C494E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261" y="2109788"/>
              <a:ext cx="9017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3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80" name="Прямоугольник 11">
            <a:extLst>
              <a:ext uri="{FF2B5EF4-FFF2-40B4-BE49-F238E27FC236}">
                <a16:creationId xmlns:a16="http://schemas.microsoft.com/office/drawing/2014/main" id="{C4E84AFF-7A46-204F-BB9C-DF322EBB3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311" y="3436938"/>
            <a:ext cx="11176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C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81" name="Прямоугольник 12">
            <a:extLst>
              <a:ext uri="{FF2B5EF4-FFF2-40B4-BE49-F238E27FC236}">
                <a16:creationId xmlns:a16="http://schemas.microsoft.com/office/drawing/2014/main" id="{2362B15C-60CE-8C48-8957-8D6EB6B50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9280" y="3976688"/>
            <a:ext cx="1871662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7DCCB3BC-A1C1-6D4B-9339-3AD765C3E713}"/>
              </a:ext>
            </a:extLst>
          </p:cNvPr>
          <p:cNvGrpSpPr/>
          <p:nvPr/>
        </p:nvGrpSpPr>
        <p:grpSpPr>
          <a:xfrm>
            <a:off x="6028002" y="1909763"/>
            <a:ext cx="1211262" cy="996950"/>
            <a:chOff x="6028002" y="1909763"/>
            <a:chExt cx="1211262" cy="996950"/>
          </a:xfrm>
        </p:grpSpPr>
        <p:sp>
          <p:nvSpPr>
            <p:cNvPr id="66582" name="Прямоугольник 9">
              <a:extLst>
                <a:ext uri="{FF2B5EF4-FFF2-40B4-BE49-F238E27FC236}">
                  <a16:creationId xmlns:a16="http://schemas.microsoft.com/office/drawing/2014/main" id="{278D795B-EEB2-8542-9537-8D81EECB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8002" y="1909763"/>
              <a:ext cx="121126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83" name="Прямоугольник 10">
              <a:extLst>
                <a:ext uri="{FF2B5EF4-FFF2-40B4-BE49-F238E27FC236}">
                  <a16:creationId xmlns:a16="http://schemas.microsoft.com/office/drawing/2014/main" id="{7BB8AF66-1BAB-3F44-B21D-4BD44F15B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5002" y="2136775"/>
              <a:ext cx="957262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4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84" name="Прямоугольник 11">
            <a:extLst>
              <a:ext uri="{FF2B5EF4-FFF2-40B4-BE49-F238E27FC236}">
                <a16:creationId xmlns:a16="http://schemas.microsoft.com/office/drawing/2014/main" id="{1B2F2740-7690-8B4B-847C-65A777FB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133" y="3463925"/>
            <a:ext cx="11430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D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85" name="Прямоугольник 12">
            <a:extLst>
              <a:ext uri="{FF2B5EF4-FFF2-40B4-BE49-F238E27FC236}">
                <a16:creationId xmlns:a16="http://schemas.microsoft.com/office/drawing/2014/main" id="{AB7233F6-6DEC-2B44-96B6-C4511CD60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7802" y="3987800"/>
            <a:ext cx="1871662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54C2AC69-E90D-7343-B9C9-6D6C5C81E71A}"/>
              </a:ext>
            </a:extLst>
          </p:cNvPr>
          <p:cNvGrpSpPr/>
          <p:nvPr/>
        </p:nvGrpSpPr>
        <p:grpSpPr>
          <a:xfrm>
            <a:off x="7694720" y="1882775"/>
            <a:ext cx="1211263" cy="996950"/>
            <a:chOff x="7694720" y="1882775"/>
            <a:chExt cx="1211263" cy="996950"/>
          </a:xfrm>
        </p:grpSpPr>
        <p:sp>
          <p:nvSpPr>
            <p:cNvPr id="66586" name="Прямоугольник 9">
              <a:extLst>
                <a:ext uri="{FF2B5EF4-FFF2-40B4-BE49-F238E27FC236}">
                  <a16:creationId xmlns:a16="http://schemas.microsoft.com/office/drawing/2014/main" id="{86F3FE3F-9981-4B4E-9099-E9EF822F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720" y="1882775"/>
              <a:ext cx="12112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87" name="Прямоугольник 10">
              <a:extLst>
                <a:ext uri="{FF2B5EF4-FFF2-40B4-BE49-F238E27FC236}">
                  <a16:creationId xmlns:a16="http://schemas.microsoft.com/office/drawing/2014/main" id="{BECC133C-E5CC-F347-B394-D2CB493D6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708" y="2109788"/>
              <a:ext cx="903287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5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88" name="Прямоугольник 11">
            <a:extLst>
              <a:ext uri="{FF2B5EF4-FFF2-40B4-BE49-F238E27FC236}">
                <a16:creationId xmlns:a16="http://schemas.microsoft.com/office/drawing/2014/main" id="{6046FB53-48D2-0141-9038-ECF31A26B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283" y="3436938"/>
            <a:ext cx="1100137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E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89" name="Прямоугольник 12">
            <a:extLst>
              <a:ext uri="{FF2B5EF4-FFF2-40B4-BE49-F238E27FC236}">
                <a16:creationId xmlns:a16="http://schemas.microsoft.com/office/drawing/2014/main" id="{DD41F23F-7F4D-9F41-BED1-A35B7232C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4520" y="3976688"/>
            <a:ext cx="187166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ED8EAD03-297F-0F41-BB8B-0A5C6B7A5913}"/>
              </a:ext>
            </a:extLst>
          </p:cNvPr>
          <p:cNvGrpSpPr/>
          <p:nvPr/>
        </p:nvGrpSpPr>
        <p:grpSpPr>
          <a:xfrm>
            <a:off x="9414626" y="1882775"/>
            <a:ext cx="1211263" cy="996950"/>
            <a:chOff x="9414626" y="1882775"/>
            <a:chExt cx="1211263" cy="996950"/>
          </a:xfrm>
        </p:grpSpPr>
        <p:sp>
          <p:nvSpPr>
            <p:cNvPr id="66590" name="Прямоугольник 9">
              <a:extLst>
                <a:ext uri="{FF2B5EF4-FFF2-40B4-BE49-F238E27FC236}">
                  <a16:creationId xmlns:a16="http://schemas.microsoft.com/office/drawing/2014/main" id="{3D6C3DC4-7F76-CF43-92FA-4987DFF4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4626" y="1882775"/>
              <a:ext cx="12112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91" name="Прямоугольник 10">
              <a:extLst>
                <a:ext uri="{FF2B5EF4-FFF2-40B4-BE49-F238E27FC236}">
                  <a16:creationId xmlns:a16="http://schemas.microsoft.com/office/drawing/2014/main" id="{1867DD09-1278-0549-9C33-A48A8F0CA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6707" y="2109788"/>
              <a:ext cx="9271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6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92" name="Прямоугольник 11">
            <a:extLst>
              <a:ext uri="{FF2B5EF4-FFF2-40B4-BE49-F238E27FC236}">
                <a16:creationId xmlns:a16="http://schemas.microsoft.com/office/drawing/2014/main" id="{864FB4B9-9909-BB46-9D3D-706D08A7A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4951" y="3436938"/>
            <a:ext cx="1090613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F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93" name="Прямоугольник 12">
            <a:extLst>
              <a:ext uri="{FF2B5EF4-FFF2-40B4-BE49-F238E27FC236}">
                <a16:creationId xmlns:a16="http://schemas.microsoft.com/office/drawing/2014/main" id="{48EFA644-6799-364E-929F-A5BBA0B70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4426" y="3987800"/>
            <a:ext cx="187166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8DDFDE68-A46C-7649-BDE6-56DF7A129739}"/>
              </a:ext>
            </a:extLst>
          </p:cNvPr>
          <p:cNvGrpSpPr/>
          <p:nvPr/>
        </p:nvGrpSpPr>
        <p:grpSpPr>
          <a:xfrm>
            <a:off x="11120975" y="1882775"/>
            <a:ext cx="1211263" cy="996950"/>
            <a:chOff x="11120975" y="1882775"/>
            <a:chExt cx="1211263" cy="996950"/>
          </a:xfrm>
        </p:grpSpPr>
        <p:sp>
          <p:nvSpPr>
            <p:cNvPr id="66594" name="Прямоугольник 9">
              <a:extLst>
                <a:ext uri="{FF2B5EF4-FFF2-40B4-BE49-F238E27FC236}">
                  <a16:creationId xmlns:a16="http://schemas.microsoft.com/office/drawing/2014/main" id="{B5823AF6-BC50-574A-8C74-AF5F1F960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0975" y="1882775"/>
              <a:ext cx="12112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95" name="Прямоугольник 10">
              <a:extLst>
                <a:ext uri="{FF2B5EF4-FFF2-40B4-BE49-F238E27FC236}">
                  <a16:creationId xmlns:a16="http://schemas.microsoft.com/office/drawing/2014/main" id="{2C8AC302-A3D4-C047-9D2B-3EAE8D9E2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819" y="2109788"/>
              <a:ext cx="917575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7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596" name="Прямоугольник 11">
            <a:extLst>
              <a:ext uri="{FF2B5EF4-FFF2-40B4-BE49-F238E27FC236}">
                <a16:creationId xmlns:a16="http://schemas.microsoft.com/office/drawing/2014/main" id="{2A2C5B31-A7FC-0E42-BACC-E2CF8897D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2250" y="3436938"/>
            <a:ext cx="1128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G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597" name="Прямоугольник 12">
            <a:extLst>
              <a:ext uri="{FF2B5EF4-FFF2-40B4-BE49-F238E27FC236}">
                <a16:creationId xmlns:a16="http://schemas.microsoft.com/office/drawing/2014/main" id="{4CAEACC7-1801-0845-8871-39E8387D9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0775" y="3988118"/>
            <a:ext cx="187166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8197C475-FFCF-754B-B6F9-A5B461316C21}"/>
              </a:ext>
            </a:extLst>
          </p:cNvPr>
          <p:cNvGrpSpPr/>
          <p:nvPr/>
        </p:nvGrpSpPr>
        <p:grpSpPr>
          <a:xfrm>
            <a:off x="12785359" y="1882775"/>
            <a:ext cx="1211263" cy="996950"/>
            <a:chOff x="12785359" y="1882775"/>
            <a:chExt cx="1211263" cy="996950"/>
          </a:xfrm>
        </p:grpSpPr>
        <p:sp>
          <p:nvSpPr>
            <p:cNvPr id="66598" name="Прямоугольник 9">
              <a:extLst>
                <a:ext uri="{FF2B5EF4-FFF2-40B4-BE49-F238E27FC236}">
                  <a16:creationId xmlns:a16="http://schemas.microsoft.com/office/drawing/2014/main" id="{67301E56-1E5F-9048-966D-13608A6B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5359" y="1882775"/>
              <a:ext cx="121126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STEP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66599" name="Прямоугольник 10">
              <a:extLst>
                <a:ext uri="{FF2B5EF4-FFF2-40B4-BE49-F238E27FC236}">
                  <a16:creationId xmlns:a16="http://schemas.microsoft.com/office/drawing/2014/main" id="{EE89861B-8CF1-C04F-B196-E31C5BF73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1090" y="2109788"/>
              <a:ext cx="9398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latin typeface="Montserrat" panose="02000505000000020004" pitchFamily="2" charset="77"/>
                </a:rPr>
                <a:t>0</a:t>
              </a:r>
              <a:r>
                <a:rPr lang="en-US" altLang="en-UA" sz="4400" b="1">
                  <a:latin typeface="Montserrat" panose="02000505000000020004" pitchFamily="2" charset="77"/>
                </a:rPr>
                <a:t>8</a:t>
              </a:r>
              <a:endParaRPr lang="en-UA" altLang="en-UA" sz="4400">
                <a:latin typeface="Montserrat" panose="02000505000000020004" pitchFamily="2" charset="77"/>
              </a:endParaRPr>
            </a:p>
          </p:txBody>
        </p:sp>
      </p:grpSp>
      <p:sp>
        <p:nvSpPr>
          <p:cNvPr id="66600" name="Прямоугольник 11">
            <a:extLst>
              <a:ext uri="{FF2B5EF4-FFF2-40B4-BE49-F238E27FC236}">
                <a16:creationId xmlns:a16="http://schemas.microsoft.com/office/drawing/2014/main" id="{988FC092-0413-CA41-8316-6ADCD3A07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1872" y="3436938"/>
            <a:ext cx="1138237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200" b="1">
                <a:latin typeface="Montserrat" panose="02000505000000020004" pitchFamily="2" charset="77"/>
              </a:rPr>
              <a:t>Title </a:t>
            </a:r>
            <a:r>
              <a:rPr lang="en-US" altLang="en-UA" sz="2200" b="1" dirty="0">
                <a:latin typeface="Montserrat" panose="02000505000000020004" pitchFamily="2" charset="77"/>
              </a:rPr>
              <a:t>H</a:t>
            </a:r>
            <a:endParaRPr lang="en-UA" altLang="en-UA" sz="2200">
              <a:latin typeface="Montserrat" panose="02000505000000020004" pitchFamily="2" charset="77"/>
            </a:endParaRPr>
          </a:p>
        </p:txBody>
      </p:sp>
      <p:sp>
        <p:nvSpPr>
          <p:cNvPr id="66601" name="Прямоугольник 12">
            <a:extLst>
              <a:ext uri="{FF2B5EF4-FFF2-40B4-BE49-F238E27FC236}">
                <a16:creationId xmlns:a16="http://schemas.microsoft.com/office/drawing/2014/main" id="{5C76858F-70E5-DE40-8294-B730CFD01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55159" y="3976688"/>
            <a:ext cx="187166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</a:t>
            </a:r>
          </a:p>
          <a:p>
            <a:pPr algn="ctr"/>
            <a:r>
              <a:rPr lang="en-UA" altLang="en-UA" sz="1400"/>
              <a:t>et, consec</a:t>
            </a:r>
          </a:p>
          <a:p>
            <a:pPr algn="ctr"/>
            <a:r>
              <a:rPr lang="en-UA" altLang="en-UA" sz="1400"/>
              <a:t>etur adipisic</a:t>
            </a:r>
          </a:p>
          <a:p>
            <a:pPr algn="ctr"/>
            <a:r>
              <a:rPr lang="en-UA" altLang="en-UA" sz="1400"/>
              <a:t>tempor incid-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1" decel="5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1" decel="5000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5000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1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750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2" dur="750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750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6" dur="750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750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750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750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8" dur="750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750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6" dur="750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7" dur="750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0" dur="750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750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" presetClass="exit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6" dur="750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" dur="750"/>
                                        <p:tgtEl>
                                          <p:spTgt spid="66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0" dur="750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" dur="750"/>
                                        <p:tgtEl>
                                          <p:spTgt spid="66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4" dur="750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750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8" dur="750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9" dur="750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2" dur="750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750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6" dur="750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750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0" dur="750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750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4" dur="750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750"/>
                                        <p:tgtEl>
                                          <p:spTgt spid="66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8" dur="750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750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2" dur="750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" dur="750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4" dur="750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5" dur="750"/>
                                        <p:tgtEl>
                                          <p:spTgt spid="66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8" dur="750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9" dur="750"/>
                                        <p:tgtEl>
                                          <p:spTgt spid="66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6" dur="750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7" dur="750"/>
                                        <p:tgtEl>
                                          <p:spTgt spid="66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0" dur="750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1" dur="750"/>
                                        <p:tgtEl>
                                          <p:spTgt spid="66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4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5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8" dur="750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9" dur="750"/>
                                        <p:tgtEl>
                                          <p:spTgt spid="66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2" dur="750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3" dur="750"/>
                                        <p:tgtEl>
                                          <p:spTgt spid="66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6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7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0" dur="750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1" dur="750"/>
                                        <p:tgtEl>
                                          <p:spTgt spid="66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4" dur="750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5" dur="750"/>
                                        <p:tgtEl>
                                          <p:spTgt spid="66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8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9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2" dur="750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3" dur="750"/>
                                        <p:tgtEl>
                                          <p:spTgt spid="66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6" dur="750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7" dur="750"/>
                                        <p:tgtEl>
                                          <p:spTgt spid="66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1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4" dur="750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5" dur="750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8" dur="750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9" dur="750"/>
                                        <p:tgtEl>
                                          <p:spTgt spid="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2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3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6" dur="750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7" dur="750"/>
                                        <p:tgtEl>
                                          <p:spTgt spid="66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2" presetClass="exit" presetSubtype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0" dur="750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1" dur="750"/>
                                        <p:tgtEl>
                                          <p:spTgt spid="66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6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2" grpId="0" animBg="1"/>
      <p:bldP spid="66562" grpId="1" animBg="1"/>
      <p:bldP spid="66562" grpId="2" animBg="1"/>
      <p:bldP spid="66563" grpId="0" animBg="1"/>
      <p:bldP spid="66563" grpId="1" animBg="1"/>
      <p:bldP spid="66563" grpId="2" animBg="1"/>
      <p:bldP spid="66564" grpId="0" animBg="1"/>
      <p:bldP spid="66564" grpId="1" animBg="1"/>
      <p:bldP spid="66564" grpId="2" animBg="1"/>
      <p:bldP spid="66565" grpId="0" animBg="1"/>
      <p:bldP spid="66565" grpId="1" animBg="1"/>
      <p:bldP spid="66565" grpId="2" animBg="1"/>
      <p:bldP spid="66566" grpId="0" animBg="1"/>
      <p:bldP spid="66566" grpId="1" animBg="1"/>
      <p:bldP spid="66566" grpId="2" animBg="1"/>
      <p:bldP spid="66567" grpId="0" animBg="1"/>
      <p:bldP spid="66567" grpId="1" animBg="1"/>
      <p:bldP spid="66567" grpId="2" animBg="1"/>
      <p:bldP spid="66568" grpId="0" animBg="1"/>
      <p:bldP spid="66568" grpId="1" animBg="1"/>
      <p:bldP spid="66568" grpId="2" animBg="1"/>
      <p:bldP spid="66569" grpId="0" animBg="1"/>
      <p:bldP spid="66569" grpId="1" animBg="1"/>
      <p:bldP spid="66569" grpId="2" animBg="1"/>
      <p:bldP spid="66572" grpId="0"/>
      <p:bldP spid="66572" grpId="1"/>
      <p:bldP spid="66572" grpId="2"/>
      <p:bldP spid="66573" grpId="0"/>
      <p:bldP spid="66573" grpId="1"/>
      <p:bldP spid="66573" grpId="2"/>
      <p:bldP spid="66576" grpId="0"/>
      <p:bldP spid="66576" grpId="1"/>
      <p:bldP spid="66576" grpId="2"/>
      <p:bldP spid="66577" grpId="0"/>
      <p:bldP spid="66577" grpId="1"/>
      <p:bldP spid="66577" grpId="2"/>
      <p:bldP spid="66580" grpId="0"/>
      <p:bldP spid="66580" grpId="1"/>
      <p:bldP spid="66580" grpId="2"/>
      <p:bldP spid="66581" grpId="0"/>
      <p:bldP spid="66581" grpId="1"/>
      <p:bldP spid="66581" grpId="2"/>
      <p:bldP spid="66584" grpId="0"/>
      <p:bldP spid="66584" grpId="1"/>
      <p:bldP spid="66584" grpId="2"/>
      <p:bldP spid="66585" grpId="0"/>
      <p:bldP spid="66585" grpId="1"/>
      <p:bldP spid="66585" grpId="2"/>
      <p:bldP spid="66588" grpId="0"/>
      <p:bldP spid="66588" grpId="1"/>
      <p:bldP spid="66588" grpId="2"/>
      <p:bldP spid="66589" grpId="0"/>
      <p:bldP spid="66589" grpId="1"/>
      <p:bldP spid="66589" grpId="2"/>
      <p:bldP spid="66592" grpId="0"/>
      <p:bldP spid="66592" grpId="1"/>
      <p:bldP spid="66592" grpId="2"/>
      <p:bldP spid="66593" grpId="0"/>
      <p:bldP spid="66593" grpId="1"/>
      <p:bldP spid="66593" grpId="2"/>
      <p:bldP spid="66596" grpId="0"/>
      <p:bldP spid="66596" grpId="1"/>
      <p:bldP spid="66596" grpId="2"/>
      <p:bldP spid="66597" grpId="0"/>
      <p:bldP spid="66597" grpId="1"/>
      <p:bldP spid="66597" grpId="2"/>
      <p:bldP spid="66600" grpId="0"/>
      <p:bldP spid="66600" grpId="1"/>
      <p:bldP spid="66600" grpId="2"/>
      <p:bldP spid="66601" grpId="0"/>
      <p:bldP spid="66601" grpId="1"/>
      <p:bldP spid="66601" grpId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0A14B278-A95C-8146-AC2C-0D7C2D2BF595}"/>
              </a:ext>
            </a:extLst>
          </p:cNvPr>
          <p:cNvGrpSpPr/>
          <p:nvPr/>
        </p:nvGrpSpPr>
        <p:grpSpPr>
          <a:xfrm>
            <a:off x="12512675" y="3933825"/>
            <a:ext cx="2116137" cy="2116137"/>
            <a:chOff x="12512675" y="3933825"/>
            <a:chExt cx="2116137" cy="2116137"/>
          </a:xfrm>
        </p:grpSpPr>
        <p:pic>
          <p:nvPicPr>
            <p:cNvPr id="69" name="Picture 2">
              <a:extLst>
                <a:ext uri="{FF2B5EF4-FFF2-40B4-BE49-F238E27FC236}">
                  <a16:creationId xmlns:a16="http://schemas.microsoft.com/office/drawing/2014/main" id="{B19E1240-C6F9-2E46-84C7-4FA7B597B6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12675" y="3933825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4" name="Freeform 2">
              <a:extLst>
                <a:ext uri="{FF2B5EF4-FFF2-40B4-BE49-F238E27FC236}">
                  <a16:creationId xmlns:a16="http://schemas.microsoft.com/office/drawing/2014/main" id="{2F694A27-5959-4140-A73B-10E68B67C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3224" y="4679156"/>
              <a:ext cx="935038" cy="625475"/>
            </a:xfrm>
            <a:custGeom>
              <a:avLst/>
              <a:gdLst>
                <a:gd name="T0" fmla="*/ 169686911 w 2599"/>
                <a:gd name="T1" fmla="*/ 52185008 h 1736"/>
                <a:gd name="T2" fmla="*/ 122184894 w 2599"/>
                <a:gd name="T3" fmla="*/ 63219093 h 1736"/>
                <a:gd name="T4" fmla="*/ 109888731 w 2599"/>
                <a:gd name="T5" fmla="*/ 30895799 h 1736"/>
                <a:gd name="T6" fmla="*/ 53585340 w 2599"/>
                <a:gd name="T7" fmla="*/ 108524236 h 1736"/>
                <a:gd name="T8" fmla="*/ 89308901 w 2599"/>
                <a:gd name="T9" fmla="*/ 136693670 h 1736"/>
                <a:gd name="T10" fmla="*/ 120631774 w 2599"/>
                <a:gd name="T11" fmla="*/ 176027256 h 1736"/>
                <a:gd name="T12" fmla="*/ 150531044 w 2599"/>
                <a:gd name="T13" fmla="*/ 207182469 h 1736"/>
                <a:gd name="T14" fmla="*/ 158814711 w 2599"/>
                <a:gd name="T15" fmla="*/ 210557728 h 1736"/>
                <a:gd name="T16" fmla="*/ 168392825 w 2599"/>
                <a:gd name="T17" fmla="*/ 191994523 h 1736"/>
                <a:gd name="T18" fmla="*/ 139528968 w 2599"/>
                <a:gd name="T19" fmla="*/ 161358498 h 1736"/>
                <a:gd name="T20" fmla="*/ 189360845 w 2599"/>
                <a:gd name="T21" fmla="*/ 194201340 h 1736"/>
                <a:gd name="T22" fmla="*/ 196997288 w 2599"/>
                <a:gd name="T23" fmla="*/ 170704954 h 1736"/>
                <a:gd name="T24" fmla="*/ 172016771 w 2599"/>
                <a:gd name="T25" fmla="*/ 150324413 h 1736"/>
                <a:gd name="T26" fmla="*/ 177841421 w 2599"/>
                <a:gd name="T27" fmla="*/ 143184414 h 1736"/>
                <a:gd name="T28" fmla="*/ 231038572 w 2599"/>
                <a:gd name="T29" fmla="*/ 167719176 h 1736"/>
                <a:gd name="T30" fmla="*/ 219001082 w 2599"/>
                <a:gd name="T31" fmla="*/ 141626852 h 1736"/>
                <a:gd name="T32" fmla="*/ 200621595 w 2599"/>
                <a:gd name="T33" fmla="*/ 120726763 h 1736"/>
                <a:gd name="T34" fmla="*/ 254854159 w 2599"/>
                <a:gd name="T35" fmla="*/ 140328703 h 1736"/>
                <a:gd name="T36" fmla="*/ 61221784 w 2599"/>
                <a:gd name="T37" fmla="*/ 119558321 h 1736"/>
                <a:gd name="T38" fmla="*/ 38441610 w 2599"/>
                <a:gd name="T39" fmla="*/ 129294258 h 1736"/>
                <a:gd name="T40" fmla="*/ 25627740 w 2599"/>
                <a:gd name="T41" fmla="*/ 149545452 h 1736"/>
                <a:gd name="T42" fmla="*/ 45819380 w 2599"/>
                <a:gd name="T43" fmla="*/ 158372720 h 1736"/>
                <a:gd name="T44" fmla="*/ 46596120 w 2599"/>
                <a:gd name="T45" fmla="*/ 175897550 h 1736"/>
                <a:gd name="T46" fmla="*/ 86461334 w 2599"/>
                <a:gd name="T47" fmla="*/ 160969018 h 1736"/>
                <a:gd name="T48" fmla="*/ 67305467 w 2599"/>
                <a:gd name="T49" fmla="*/ 145131818 h 1736"/>
                <a:gd name="T50" fmla="*/ 57597837 w 2599"/>
                <a:gd name="T51" fmla="*/ 156685090 h 1736"/>
                <a:gd name="T52" fmla="*/ 76624547 w 2599"/>
                <a:gd name="T53" fmla="*/ 205624906 h 1736"/>
                <a:gd name="T54" fmla="*/ 107429714 w 2599"/>
                <a:gd name="T55" fmla="*/ 166031546 h 1736"/>
                <a:gd name="T56" fmla="*/ 81672457 w 2599"/>
                <a:gd name="T57" fmla="*/ 178753261 h 1736"/>
                <a:gd name="T58" fmla="*/ 132927938 w 2599"/>
                <a:gd name="T59" fmla="*/ 186282740 h 1736"/>
                <a:gd name="T60" fmla="*/ 108853318 w 2599"/>
                <a:gd name="T61" fmla="*/ 197316826 h 1736"/>
                <a:gd name="T62" fmla="*/ 113124847 w 2599"/>
                <a:gd name="T63" fmla="*/ 225226846 h 1736"/>
                <a:gd name="T64" fmla="*/ 131892524 w 2599"/>
                <a:gd name="T65" fmla="*/ 208480618 h 1736"/>
                <a:gd name="T66" fmla="*/ 132927938 w 2599"/>
                <a:gd name="T67" fmla="*/ 186282740 h 1736"/>
                <a:gd name="T68" fmla="*/ 8283667 w 2599"/>
                <a:gd name="T69" fmla="*/ 121765138 h 1736"/>
                <a:gd name="T70" fmla="*/ 38312094 w 2599"/>
                <a:gd name="T71" fmla="*/ 22717425 h 1736"/>
                <a:gd name="T72" fmla="*/ 16438177 w 2599"/>
                <a:gd name="T73" fmla="*/ 12332234 h 1736"/>
                <a:gd name="T74" fmla="*/ 259033 w 2599"/>
                <a:gd name="T75" fmla="*/ 112418683 h 1736"/>
                <a:gd name="T76" fmla="*/ 274139542 w 2599"/>
                <a:gd name="T77" fmla="*/ 10385191 h 1736"/>
                <a:gd name="T78" fmla="*/ 317629423 w 2599"/>
                <a:gd name="T79" fmla="*/ 103980895 h 1736"/>
                <a:gd name="T80" fmla="*/ 335491203 w 2599"/>
                <a:gd name="T81" fmla="*/ 87494441 h 1736"/>
                <a:gd name="T82" fmla="*/ 291872166 w 2599"/>
                <a:gd name="T83" fmla="*/ 648894 h 1736"/>
                <a:gd name="T84" fmla="*/ 170722325 w 2599"/>
                <a:gd name="T85" fmla="*/ 43876927 h 1736"/>
                <a:gd name="T86" fmla="*/ 110924144 w 2599"/>
                <a:gd name="T87" fmla="*/ 52704195 h 1736"/>
                <a:gd name="T88" fmla="*/ 179912248 w 2599"/>
                <a:gd name="T89" fmla="*/ 11553273 h 1736"/>
                <a:gd name="T90" fmla="*/ 298602712 w 2599"/>
                <a:gd name="T91" fmla="*/ 99956382 h 17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99" h="1736">
                  <a:moveTo>
                    <a:pt x="1956" y="942"/>
                  </a:moveTo>
                  <a:lnTo>
                    <a:pt x="1907" y="897"/>
                  </a:lnTo>
                  <a:cubicBezTo>
                    <a:pt x="1663" y="685"/>
                    <a:pt x="1375" y="443"/>
                    <a:pt x="1311" y="402"/>
                  </a:cubicBezTo>
                  <a:cubicBezTo>
                    <a:pt x="1280" y="408"/>
                    <a:pt x="1200" y="434"/>
                    <a:pt x="1136" y="456"/>
                  </a:cubicBezTo>
                  <a:lnTo>
                    <a:pt x="1134" y="457"/>
                  </a:lnTo>
                  <a:cubicBezTo>
                    <a:pt x="1130" y="459"/>
                    <a:pt x="1032" y="487"/>
                    <a:pt x="944" y="487"/>
                  </a:cubicBezTo>
                  <a:cubicBezTo>
                    <a:pt x="892" y="487"/>
                    <a:pt x="853" y="478"/>
                    <a:pt x="824" y="459"/>
                  </a:cubicBezTo>
                  <a:cubicBezTo>
                    <a:pt x="772" y="426"/>
                    <a:pt x="765" y="383"/>
                    <a:pt x="766" y="360"/>
                  </a:cubicBezTo>
                  <a:cubicBezTo>
                    <a:pt x="768" y="305"/>
                    <a:pt x="815" y="258"/>
                    <a:pt x="849" y="238"/>
                  </a:cubicBezTo>
                  <a:lnTo>
                    <a:pt x="356" y="177"/>
                  </a:lnTo>
                  <a:lnTo>
                    <a:pt x="305" y="888"/>
                  </a:lnTo>
                  <a:cubicBezTo>
                    <a:pt x="345" y="846"/>
                    <a:pt x="386" y="836"/>
                    <a:pt x="414" y="836"/>
                  </a:cubicBezTo>
                  <a:cubicBezTo>
                    <a:pt x="447" y="836"/>
                    <a:pt x="481" y="849"/>
                    <a:pt x="511" y="874"/>
                  </a:cubicBezTo>
                  <a:cubicBezTo>
                    <a:pt x="558" y="913"/>
                    <a:pt x="581" y="964"/>
                    <a:pt x="573" y="1017"/>
                  </a:cubicBezTo>
                  <a:cubicBezTo>
                    <a:pt x="614" y="1010"/>
                    <a:pt x="654" y="1024"/>
                    <a:pt x="690" y="1053"/>
                  </a:cubicBezTo>
                  <a:cubicBezTo>
                    <a:pt x="737" y="1092"/>
                    <a:pt x="759" y="1143"/>
                    <a:pt x="752" y="1196"/>
                  </a:cubicBezTo>
                  <a:cubicBezTo>
                    <a:pt x="793" y="1189"/>
                    <a:pt x="833" y="1202"/>
                    <a:pt x="869" y="1232"/>
                  </a:cubicBezTo>
                  <a:cubicBezTo>
                    <a:pt x="910" y="1265"/>
                    <a:pt x="932" y="1310"/>
                    <a:pt x="932" y="1356"/>
                  </a:cubicBezTo>
                  <a:cubicBezTo>
                    <a:pt x="977" y="1342"/>
                    <a:pt x="1025" y="1354"/>
                    <a:pt x="1066" y="1388"/>
                  </a:cubicBezTo>
                  <a:cubicBezTo>
                    <a:pt x="1123" y="1435"/>
                    <a:pt x="1143" y="1499"/>
                    <a:pt x="1121" y="1561"/>
                  </a:cubicBezTo>
                  <a:lnTo>
                    <a:pt x="1163" y="1596"/>
                  </a:lnTo>
                  <a:cubicBezTo>
                    <a:pt x="1167" y="1598"/>
                    <a:pt x="1170" y="1601"/>
                    <a:pt x="1173" y="1603"/>
                  </a:cubicBezTo>
                  <a:lnTo>
                    <a:pt x="1175" y="1604"/>
                  </a:lnTo>
                  <a:cubicBezTo>
                    <a:pt x="1192" y="1616"/>
                    <a:pt x="1210" y="1622"/>
                    <a:pt x="1227" y="1622"/>
                  </a:cubicBezTo>
                  <a:cubicBezTo>
                    <a:pt x="1257" y="1622"/>
                    <a:pt x="1280" y="1602"/>
                    <a:pt x="1294" y="1585"/>
                  </a:cubicBezTo>
                  <a:cubicBezTo>
                    <a:pt x="1324" y="1549"/>
                    <a:pt x="1342" y="1520"/>
                    <a:pt x="1304" y="1482"/>
                  </a:cubicBezTo>
                  <a:lnTo>
                    <a:pt x="1301" y="1479"/>
                  </a:lnTo>
                  <a:lnTo>
                    <a:pt x="1082" y="1293"/>
                  </a:lnTo>
                  <a:cubicBezTo>
                    <a:pt x="1075" y="1286"/>
                    <a:pt x="1070" y="1278"/>
                    <a:pt x="1069" y="1269"/>
                  </a:cubicBezTo>
                  <a:cubicBezTo>
                    <a:pt x="1069" y="1259"/>
                    <a:pt x="1072" y="1250"/>
                    <a:pt x="1078" y="1243"/>
                  </a:cubicBezTo>
                  <a:cubicBezTo>
                    <a:pt x="1090" y="1229"/>
                    <a:pt x="1113" y="1227"/>
                    <a:pt x="1127" y="1239"/>
                  </a:cubicBezTo>
                  <a:lnTo>
                    <a:pt x="1414" y="1482"/>
                  </a:lnTo>
                  <a:cubicBezTo>
                    <a:pt x="1429" y="1491"/>
                    <a:pt x="1446" y="1496"/>
                    <a:pt x="1463" y="1496"/>
                  </a:cubicBezTo>
                  <a:cubicBezTo>
                    <a:pt x="1492" y="1496"/>
                    <a:pt x="1520" y="1481"/>
                    <a:pt x="1541" y="1455"/>
                  </a:cubicBezTo>
                  <a:cubicBezTo>
                    <a:pt x="1559" y="1433"/>
                    <a:pt x="1567" y="1409"/>
                    <a:pt x="1565" y="1386"/>
                  </a:cubicBezTo>
                  <a:cubicBezTo>
                    <a:pt x="1563" y="1361"/>
                    <a:pt x="1548" y="1336"/>
                    <a:pt x="1522" y="1315"/>
                  </a:cubicBezTo>
                  <a:lnTo>
                    <a:pt x="1488" y="1288"/>
                  </a:lnTo>
                  <a:lnTo>
                    <a:pt x="1489" y="1287"/>
                  </a:lnTo>
                  <a:lnTo>
                    <a:pt x="1329" y="1158"/>
                  </a:lnTo>
                  <a:cubicBezTo>
                    <a:pt x="1322" y="1152"/>
                    <a:pt x="1317" y="1143"/>
                    <a:pt x="1316" y="1134"/>
                  </a:cubicBezTo>
                  <a:cubicBezTo>
                    <a:pt x="1315" y="1125"/>
                    <a:pt x="1318" y="1115"/>
                    <a:pt x="1324" y="1108"/>
                  </a:cubicBezTo>
                  <a:cubicBezTo>
                    <a:pt x="1336" y="1094"/>
                    <a:pt x="1359" y="1091"/>
                    <a:pt x="1374" y="1103"/>
                  </a:cubicBezTo>
                  <a:lnTo>
                    <a:pt x="1636" y="1317"/>
                  </a:lnTo>
                  <a:cubicBezTo>
                    <a:pt x="1655" y="1332"/>
                    <a:pt x="1676" y="1340"/>
                    <a:pt x="1697" y="1340"/>
                  </a:cubicBezTo>
                  <a:cubicBezTo>
                    <a:pt x="1728" y="1340"/>
                    <a:pt x="1760" y="1323"/>
                    <a:pt x="1785" y="1292"/>
                  </a:cubicBezTo>
                  <a:cubicBezTo>
                    <a:pt x="1804" y="1269"/>
                    <a:pt x="1813" y="1245"/>
                    <a:pt x="1811" y="1222"/>
                  </a:cubicBezTo>
                  <a:cubicBezTo>
                    <a:pt x="1809" y="1198"/>
                    <a:pt x="1795" y="1175"/>
                    <a:pt x="1769" y="1154"/>
                  </a:cubicBezTo>
                  <a:lnTo>
                    <a:pt x="1692" y="1091"/>
                  </a:lnTo>
                  <a:lnTo>
                    <a:pt x="1555" y="979"/>
                  </a:lnTo>
                  <a:cubicBezTo>
                    <a:pt x="1540" y="967"/>
                    <a:pt x="1538" y="945"/>
                    <a:pt x="1550" y="930"/>
                  </a:cubicBezTo>
                  <a:cubicBezTo>
                    <a:pt x="1562" y="915"/>
                    <a:pt x="1585" y="913"/>
                    <a:pt x="1600" y="925"/>
                  </a:cubicBezTo>
                  <a:lnTo>
                    <a:pt x="1823" y="1106"/>
                  </a:lnTo>
                  <a:cubicBezTo>
                    <a:pt x="1870" y="1144"/>
                    <a:pt x="1926" y="1133"/>
                    <a:pt x="1969" y="1081"/>
                  </a:cubicBezTo>
                  <a:cubicBezTo>
                    <a:pt x="1997" y="1046"/>
                    <a:pt x="2018" y="993"/>
                    <a:pt x="1956" y="942"/>
                  </a:cubicBezTo>
                  <a:close/>
                  <a:moveTo>
                    <a:pt x="489" y="1061"/>
                  </a:moveTo>
                  <a:cubicBezTo>
                    <a:pt x="546" y="991"/>
                    <a:pt x="491" y="936"/>
                    <a:pt x="473" y="921"/>
                  </a:cubicBezTo>
                  <a:cubicBezTo>
                    <a:pt x="427" y="884"/>
                    <a:pt x="381" y="890"/>
                    <a:pt x="341" y="939"/>
                  </a:cubicBezTo>
                  <a:lnTo>
                    <a:pt x="297" y="996"/>
                  </a:lnTo>
                  <a:lnTo>
                    <a:pt x="290" y="1005"/>
                  </a:lnTo>
                  <a:lnTo>
                    <a:pt x="228" y="1076"/>
                  </a:lnTo>
                  <a:cubicBezTo>
                    <a:pt x="206" y="1102"/>
                    <a:pt x="195" y="1128"/>
                    <a:pt x="198" y="1152"/>
                  </a:cubicBezTo>
                  <a:cubicBezTo>
                    <a:pt x="200" y="1178"/>
                    <a:pt x="217" y="1196"/>
                    <a:pt x="227" y="1204"/>
                  </a:cubicBezTo>
                  <a:cubicBezTo>
                    <a:pt x="250" y="1222"/>
                    <a:pt x="276" y="1243"/>
                    <a:pt x="304" y="1243"/>
                  </a:cubicBezTo>
                  <a:cubicBezTo>
                    <a:pt x="321" y="1243"/>
                    <a:pt x="338" y="1235"/>
                    <a:pt x="354" y="1220"/>
                  </a:cubicBezTo>
                  <a:lnTo>
                    <a:pt x="489" y="1061"/>
                  </a:lnTo>
                  <a:close/>
                  <a:moveTo>
                    <a:pt x="384" y="1278"/>
                  </a:moveTo>
                  <a:cubicBezTo>
                    <a:pt x="363" y="1303"/>
                    <a:pt x="355" y="1329"/>
                    <a:pt x="360" y="1355"/>
                  </a:cubicBezTo>
                  <a:cubicBezTo>
                    <a:pt x="364" y="1378"/>
                    <a:pt x="378" y="1400"/>
                    <a:pt x="400" y="1418"/>
                  </a:cubicBezTo>
                  <a:cubicBezTo>
                    <a:pt x="446" y="1455"/>
                    <a:pt x="492" y="1449"/>
                    <a:pt x="532" y="1400"/>
                  </a:cubicBezTo>
                  <a:lnTo>
                    <a:pt x="668" y="1240"/>
                  </a:lnTo>
                  <a:cubicBezTo>
                    <a:pt x="688" y="1215"/>
                    <a:pt x="696" y="1189"/>
                    <a:pt x="692" y="1163"/>
                  </a:cubicBezTo>
                  <a:cubicBezTo>
                    <a:pt x="688" y="1140"/>
                    <a:pt x="674" y="1118"/>
                    <a:pt x="651" y="1100"/>
                  </a:cubicBezTo>
                  <a:cubicBezTo>
                    <a:pt x="606" y="1063"/>
                    <a:pt x="560" y="1069"/>
                    <a:pt x="520" y="1118"/>
                  </a:cubicBezTo>
                  <a:lnTo>
                    <a:pt x="452" y="1199"/>
                  </a:lnTo>
                  <a:lnTo>
                    <a:pt x="445" y="1207"/>
                  </a:lnTo>
                  <a:lnTo>
                    <a:pt x="384" y="1278"/>
                  </a:lnTo>
                  <a:close/>
                  <a:moveTo>
                    <a:pt x="562" y="1457"/>
                  </a:moveTo>
                  <a:cubicBezTo>
                    <a:pt x="527" y="1500"/>
                    <a:pt x="536" y="1538"/>
                    <a:pt x="592" y="1584"/>
                  </a:cubicBezTo>
                  <a:cubicBezTo>
                    <a:pt x="637" y="1621"/>
                    <a:pt x="683" y="1615"/>
                    <a:pt x="724" y="1566"/>
                  </a:cubicBezTo>
                  <a:lnTo>
                    <a:pt x="847" y="1418"/>
                  </a:lnTo>
                  <a:cubicBezTo>
                    <a:pt x="904" y="1348"/>
                    <a:pt x="849" y="1294"/>
                    <a:pt x="830" y="1279"/>
                  </a:cubicBezTo>
                  <a:cubicBezTo>
                    <a:pt x="785" y="1242"/>
                    <a:pt x="739" y="1248"/>
                    <a:pt x="699" y="1297"/>
                  </a:cubicBezTo>
                  <a:lnTo>
                    <a:pt x="631" y="1377"/>
                  </a:lnTo>
                  <a:lnTo>
                    <a:pt x="624" y="1386"/>
                  </a:lnTo>
                  <a:lnTo>
                    <a:pt x="562" y="1457"/>
                  </a:lnTo>
                  <a:close/>
                  <a:moveTo>
                    <a:pt x="1027" y="1435"/>
                  </a:moveTo>
                  <a:cubicBezTo>
                    <a:pt x="982" y="1398"/>
                    <a:pt x="936" y="1404"/>
                    <a:pt x="896" y="1453"/>
                  </a:cubicBezTo>
                  <a:lnTo>
                    <a:pt x="847" y="1512"/>
                  </a:lnTo>
                  <a:lnTo>
                    <a:pt x="841" y="1520"/>
                  </a:lnTo>
                  <a:lnTo>
                    <a:pt x="799" y="1571"/>
                  </a:lnTo>
                  <a:cubicBezTo>
                    <a:pt x="742" y="1641"/>
                    <a:pt x="797" y="1696"/>
                    <a:pt x="816" y="1711"/>
                  </a:cubicBezTo>
                  <a:cubicBezTo>
                    <a:pt x="835" y="1727"/>
                    <a:pt x="855" y="1735"/>
                    <a:pt x="874" y="1735"/>
                  </a:cubicBezTo>
                  <a:cubicBezTo>
                    <a:pt x="900" y="1735"/>
                    <a:pt x="924" y="1721"/>
                    <a:pt x="947" y="1693"/>
                  </a:cubicBezTo>
                  <a:lnTo>
                    <a:pt x="1019" y="1606"/>
                  </a:lnTo>
                  <a:lnTo>
                    <a:pt x="1044" y="1575"/>
                  </a:lnTo>
                  <a:cubicBezTo>
                    <a:pt x="1064" y="1550"/>
                    <a:pt x="1072" y="1524"/>
                    <a:pt x="1068" y="1498"/>
                  </a:cubicBezTo>
                  <a:cubicBezTo>
                    <a:pt x="1064" y="1475"/>
                    <a:pt x="1050" y="1453"/>
                    <a:pt x="1027" y="1435"/>
                  </a:cubicBezTo>
                  <a:close/>
                  <a:moveTo>
                    <a:pt x="2" y="866"/>
                  </a:moveTo>
                  <a:cubicBezTo>
                    <a:pt x="0" y="884"/>
                    <a:pt x="6" y="901"/>
                    <a:pt x="18" y="915"/>
                  </a:cubicBezTo>
                  <a:cubicBezTo>
                    <a:pt x="29" y="929"/>
                    <a:pt x="46" y="937"/>
                    <a:pt x="64" y="938"/>
                  </a:cubicBezTo>
                  <a:lnTo>
                    <a:pt x="170" y="946"/>
                  </a:lnTo>
                  <a:cubicBezTo>
                    <a:pt x="208" y="949"/>
                    <a:pt x="240" y="921"/>
                    <a:pt x="242" y="884"/>
                  </a:cubicBezTo>
                  <a:lnTo>
                    <a:pt x="296" y="175"/>
                  </a:lnTo>
                  <a:cubicBezTo>
                    <a:pt x="297" y="157"/>
                    <a:pt x="292" y="140"/>
                    <a:pt x="280" y="126"/>
                  </a:cubicBezTo>
                  <a:cubicBezTo>
                    <a:pt x="268" y="112"/>
                    <a:pt x="252" y="104"/>
                    <a:pt x="234" y="103"/>
                  </a:cubicBezTo>
                  <a:lnTo>
                    <a:pt x="127" y="95"/>
                  </a:lnTo>
                  <a:cubicBezTo>
                    <a:pt x="125" y="95"/>
                    <a:pt x="124" y="94"/>
                    <a:pt x="122" y="94"/>
                  </a:cubicBezTo>
                  <a:cubicBezTo>
                    <a:pt x="87" y="94"/>
                    <a:pt x="58" y="122"/>
                    <a:pt x="55" y="157"/>
                  </a:cubicBezTo>
                  <a:lnTo>
                    <a:pt x="2" y="866"/>
                  </a:lnTo>
                  <a:close/>
                  <a:moveTo>
                    <a:pt x="2255" y="5"/>
                  </a:moveTo>
                  <a:lnTo>
                    <a:pt x="2155" y="44"/>
                  </a:lnTo>
                  <a:cubicBezTo>
                    <a:pt x="2138" y="51"/>
                    <a:pt x="2125" y="64"/>
                    <a:pt x="2118" y="80"/>
                  </a:cubicBezTo>
                  <a:cubicBezTo>
                    <a:pt x="2111" y="96"/>
                    <a:pt x="2111" y="115"/>
                    <a:pt x="2117" y="131"/>
                  </a:cubicBezTo>
                  <a:lnTo>
                    <a:pt x="2367" y="763"/>
                  </a:lnTo>
                  <a:cubicBezTo>
                    <a:pt x="2381" y="796"/>
                    <a:pt x="2420" y="814"/>
                    <a:pt x="2454" y="801"/>
                  </a:cubicBezTo>
                  <a:lnTo>
                    <a:pt x="2554" y="761"/>
                  </a:lnTo>
                  <a:cubicBezTo>
                    <a:pt x="2571" y="754"/>
                    <a:pt x="2584" y="742"/>
                    <a:pt x="2591" y="725"/>
                  </a:cubicBezTo>
                  <a:cubicBezTo>
                    <a:pt x="2598" y="709"/>
                    <a:pt x="2598" y="691"/>
                    <a:pt x="2592" y="674"/>
                  </a:cubicBezTo>
                  <a:lnTo>
                    <a:pt x="2342" y="42"/>
                  </a:lnTo>
                  <a:cubicBezTo>
                    <a:pt x="2332" y="17"/>
                    <a:pt x="2307" y="0"/>
                    <a:pt x="2279" y="0"/>
                  </a:cubicBezTo>
                  <a:cubicBezTo>
                    <a:pt x="2271" y="0"/>
                    <a:pt x="2263" y="2"/>
                    <a:pt x="2255" y="5"/>
                  </a:cubicBezTo>
                  <a:close/>
                  <a:moveTo>
                    <a:pt x="2307" y="770"/>
                  </a:moveTo>
                  <a:lnTo>
                    <a:pt x="2006" y="900"/>
                  </a:lnTo>
                  <a:cubicBezTo>
                    <a:pt x="1848" y="763"/>
                    <a:pt x="1360" y="341"/>
                    <a:pt x="1319" y="338"/>
                  </a:cubicBezTo>
                  <a:cubicBezTo>
                    <a:pt x="1283" y="338"/>
                    <a:pt x="1133" y="391"/>
                    <a:pt x="1116" y="397"/>
                  </a:cubicBezTo>
                  <a:cubicBezTo>
                    <a:pt x="1115" y="397"/>
                    <a:pt x="1023" y="424"/>
                    <a:pt x="944" y="424"/>
                  </a:cubicBezTo>
                  <a:cubicBezTo>
                    <a:pt x="905" y="424"/>
                    <a:pt x="876" y="418"/>
                    <a:pt x="857" y="406"/>
                  </a:cubicBezTo>
                  <a:cubicBezTo>
                    <a:pt x="838" y="394"/>
                    <a:pt x="828" y="379"/>
                    <a:pt x="829" y="363"/>
                  </a:cubicBezTo>
                  <a:cubicBezTo>
                    <a:pt x="830" y="332"/>
                    <a:pt x="866" y="300"/>
                    <a:pt x="884" y="290"/>
                  </a:cubicBezTo>
                  <a:cubicBezTo>
                    <a:pt x="1013" y="221"/>
                    <a:pt x="1355" y="92"/>
                    <a:pt x="1390" y="89"/>
                  </a:cubicBezTo>
                  <a:cubicBezTo>
                    <a:pt x="1392" y="88"/>
                    <a:pt x="1394" y="88"/>
                    <a:pt x="1396" y="88"/>
                  </a:cubicBezTo>
                  <a:cubicBezTo>
                    <a:pt x="1479" y="88"/>
                    <a:pt x="2004" y="160"/>
                    <a:pt x="2067" y="169"/>
                  </a:cubicBezTo>
                  <a:lnTo>
                    <a:pt x="2307" y="770"/>
                  </a:ln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564EE50A-3DA7-8144-99AA-2BCE02F726BE}"/>
              </a:ext>
            </a:extLst>
          </p:cNvPr>
          <p:cNvGrpSpPr/>
          <p:nvPr/>
        </p:nvGrpSpPr>
        <p:grpSpPr>
          <a:xfrm>
            <a:off x="12503943" y="380250"/>
            <a:ext cx="2116137" cy="2116137"/>
            <a:chOff x="12503943" y="380250"/>
            <a:chExt cx="2116137" cy="2116137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A59A5F79-0A62-674D-991B-AA63533396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03943" y="380250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5" name="Freeform 3">
              <a:extLst>
                <a:ext uri="{FF2B5EF4-FFF2-40B4-BE49-F238E27FC236}">
                  <a16:creationId xmlns:a16="http://schemas.microsoft.com/office/drawing/2014/main" id="{AD517069-9712-8B46-A9E2-7A5C9197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7993" y="1100181"/>
              <a:ext cx="808037" cy="676275"/>
            </a:xfrm>
            <a:custGeom>
              <a:avLst/>
              <a:gdLst>
                <a:gd name="T0" fmla="*/ 290575646 w 2246"/>
                <a:gd name="T1" fmla="*/ 226060027 h 1880"/>
                <a:gd name="T2" fmla="*/ 260935870 w 2246"/>
                <a:gd name="T3" fmla="*/ 208979407 h 1880"/>
                <a:gd name="T4" fmla="*/ 260935870 w 2246"/>
                <a:gd name="T5" fmla="*/ 219590090 h 1880"/>
                <a:gd name="T6" fmla="*/ 23685989 w 2246"/>
                <a:gd name="T7" fmla="*/ 219590090 h 1880"/>
                <a:gd name="T8" fmla="*/ 23685989 w 2246"/>
                <a:gd name="T9" fmla="*/ 29761856 h 1880"/>
                <a:gd name="T10" fmla="*/ 34558512 w 2246"/>
                <a:gd name="T11" fmla="*/ 29761856 h 1880"/>
                <a:gd name="T12" fmla="*/ 17214498 w 2246"/>
                <a:gd name="T13" fmla="*/ 0 h 1880"/>
                <a:gd name="T14" fmla="*/ 0 w 2246"/>
                <a:gd name="T15" fmla="*/ 29761856 h 1880"/>
                <a:gd name="T16" fmla="*/ 10872163 w 2246"/>
                <a:gd name="T17" fmla="*/ 29761856 h 1880"/>
                <a:gd name="T18" fmla="*/ 10872163 w 2246"/>
                <a:gd name="T19" fmla="*/ 232529964 h 1880"/>
                <a:gd name="T20" fmla="*/ 260935870 w 2246"/>
                <a:gd name="T21" fmla="*/ 232529964 h 1880"/>
                <a:gd name="T22" fmla="*/ 260935870 w 2246"/>
                <a:gd name="T23" fmla="*/ 243140647 h 1880"/>
                <a:gd name="T24" fmla="*/ 290575646 w 2246"/>
                <a:gd name="T25" fmla="*/ 226060027 h 1880"/>
                <a:gd name="T26" fmla="*/ 43489372 w 2246"/>
                <a:gd name="T27" fmla="*/ 97437558 h 1880"/>
                <a:gd name="T28" fmla="*/ 215893384 w 2246"/>
                <a:gd name="T29" fmla="*/ 32608686 h 1880"/>
                <a:gd name="T30" fmla="*/ 220682244 w 2246"/>
                <a:gd name="T31" fmla="*/ 41795953 h 1880"/>
                <a:gd name="T32" fmla="*/ 239061668 w 2246"/>
                <a:gd name="T33" fmla="*/ 12810375 h 1880"/>
                <a:gd name="T34" fmla="*/ 204762188 w 2246"/>
                <a:gd name="T35" fmla="*/ 11386960 h 1880"/>
                <a:gd name="T36" fmla="*/ 209939237 w 2246"/>
                <a:gd name="T37" fmla="*/ 21221366 h 1880"/>
                <a:gd name="T38" fmla="*/ 41418192 w 2246"/>
                <a:gd name="T39" fmla="*/ 84756323 h 1880"/>
                <a:gd name="T40" fmla="*/ 43489372 w 2246"/>
                <a:gd name="T41" fmla="*/ 97437558 h 1880"/>
                <a:gd name="T42" fmla="*/ 223012096 w 2246"/>
                <a:gd name="T43" fmla="*/ 59135213 h 1880"/>
                <a:gd name="T44" fmla="*/ 213434015 w 2246"/>
                <a:gd name="T45" fmla="*/ 68710979 h 1880"/>
                <a:gd name="T46" fmla="*/ 213434015 w 2246"/>
                <a:gd name="T47" fmla="*/ 197980585 h 1880"/>
                <a:gd name="T48" fmla="*/ 223012096 w 2246"/>
                <a:gd name="T49" fmla="*/ 207555992 h 1880"/>
                <a:gd name="T50" fmla="*/ 238932152 w 2246"/>
                <a:gd name="T51" fmla="*/ 207555992 h 1880"/>
                <a:gd name="T52" fmla="*/ 248510232 w 2246"/>
                <a:gd name="T53" fmla="*/ 197980585 h 1880"/>
                <a:gd name="T54" fmla="*/ 248510232 w 2246"/>
                <a:gd name="T55" fmla="*/ 68710979 h 1880"/>
                <a:gd name="T56" fmla="*/ 238932152 w 2246"/>
                <a:gd name="T57" fmla="*/ 59135213 h 1880"/>
                <a:gd name="T58" fmla="*/ 223012096 w 2246"/>
                <a:gd name="T59" fmla="*/ 59135213 h 1880"/>
                <a:gd name="T60" fmla="*/ 164767595 w 2246"/>
                <a:gd name="T61" fmla="*/ 79709800 h 1880"/>
                <a:gd name="T62" fmla="*/ 155189514 w 2246"/>
                <a:gd name="T63" fmla="*/ 89285207 h 1880"/>
                <a:gd name="T64" fmla="*/ 155189514 w 2246"/>
                <a:gd name="T65" fmla="*/ 197980585 h 1880"/>
                <a:gd name="T66" fmla="*/ 164767595 w 2246"/>
                <a:gd name="T67" fmla="*/ 207555992 h 1880"/>
                <a:gd name="T68" fmla="*/ 180687650 w 2246"/>
                <a:gd name="T69" fmla="*/ 207555992 h 1880"/>
                <a:gd name="T70" fmla="*/ 190265731 w 2246"/>
                <a:gd name="T71" fmla="*/ 197980585 h 1880"/>
                <a:gd name="T72" fmla="*/ 190265731 w 2246"/>
                <a:gd name="T73" fmla="*/ 89285207 h 1880"/>
                <a:gd name="T74" fmla="*/ 180687650 w 2246"/>
                <a:gd name="T75" fmla="*/ 79709800 h 1880"/>
                <a:gd name="T76" fmla="*/ 164767595 w 2246"/>
                <a:gd name="T77" fmla="*/ 79709800 h 1880"/>
                <a:gd name="T78" fmla="*/ 106652250 w 2246"/>
                <a:gd name="T79" fmla="*/ 99637250 h 1880"/>
                <a:gd name="T80" fmla="*/ 97203685 w 2246"/>
                <a:gd name="T81" fmla="*/ 109212657 h 1880"/>
                <a:gd name="T82" fmla="*/ 97203685 w 2246"/>
                <a:gd name="T83" fmla="*/ 197980585 h 1880"/>
                <a:gd name="T84" fmla="*/ 106652250 w 2246"/>
                <a:gd name="T85" fmla="*/ 207555992 h 1880"/>
                <a:gd name="T86" fmla="*/ 122701822 w 2246"/>
                <a:gd name="T87" fmla="*/ 207555992 h 1880"/>
                <a:gd name="T88" fmla="*/ 132150386 w 2246"/>
                <a:gd name="T89" fmla="*/ 197980585 h 1880"/>
                <a:gd name="T90" fmla="*/ 132150386 w 2246"/>
                <a:gd name="T91" fmla="*/ 109212657 h 1880"/>
                <a:gd name="T92" fmla="*/ 122701822 w 2246"/>
                <a:gd name="T93" fmla="*/ 99637250 h 1880"/>
                <a:gd name="T94" fmla="*/ 106652250 w 2246"/>
                <a:gd name="T95" fmla="*/ 99637250 h 1880"/>
                <a:gd name="T96" fmla="*/ 39088700 w 2246"/>
                <a:gd name="T97" fmla="*/ 132504575 h 1880"/>
                <a:gd name="T98" fmla="*/ 48666421 w 2246"/>
                <a:gd name="T99" fmla="*/ 122929169 h 1880"/>
                <a:gd name="T100" fmla="*/ 64586836 w 2246"/>
                <a:gd name="T101" fmla="*/ 122929169 h 1880"/>
                <a:gd name="T102" fmla="*/ 74164917 w 2246"/>
                <a:gd name="T103" fmla="*/ 132504575 h 1880"/>
                <a:gd name="T104" fmla="*/ 74164917 w 2246"/>
                <a:gd name="T105" fmla="*/ 197980585 h 1880"/>
                <a:gd name="T106" fmla="*/ 64586836 w 2246"/>
                <a:gd name="T107" fmla="*/ 207555992 h 1880"/>
                <a:gd name="T108" fmla="*/ 48666421 w 2246"/>
                <a:gd name="T109" fmla="*/ 207555992 h 1880"/>
                <a:gd name="T110" fmla="*/ 39088700 w 2246"/>
                <a:gd name="T111" fmla="*/ 197980585 h 1880"/>
                <a:gd name="T112" fmla="*/ 39088700 w 2246"/>
                <a:gd name="T113" fmla="*/ 132504575 h 18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46" h="1880">
                  <a:moveTo>
                    <a:pt x="2245" y="1747"/>
                  </a:moveTo>
                  <a:lnTo>
                    <a:pt x="2016" y="1615"/>
                  </a:lnTo>
                  <a:lnTo>
                    <a:pt x="2016" y="1697"/>
                  </a:lnTo>
                  <a:lnTo>
                    <a:pt x="183" y="1697"/>
                  </a:lnTo>
                  <a:lnTo>
                    <a:pt x="183" y="230"/>
                  </a:lnTo>
                  <a:lnTo>
                    <a:pt x="267" y="230"/>
                  </a:lnTo>
                  <a:lnTo>
                    <a:pt x="133" y="0"/>
                  </a:lnTo>
                  <a:lnTo>
                    <a:pt x="0" y="230"/>
                  </a:lnTo>
                  <a:lnTo>
                    <a:pt x="84" y="230"/>
                  </a:lnTo>
                  <a:lnTo>
                    <a:pt x="84" y="1797"/>
                  </a:lnTo>
                  <a:lnTo>
                    <a:pt x="2016" y="1797"/>
                  </a:lnTo>
                  <a:lnTo>
                    <a:pt x="2016" y="1879"/>
                  </a:lnTo>
                  <a:lnTo>
                    <a:pt x="2245" y="1747"/>
                  </a:lnTo>
                  <a:close/>
                  <a:moveTo>
                    <a:pt x="336" y="753"/>
                  </a:moveTo>
                  <a:cubicBezTo>
                    <a:pt x="815" y="666"/>
                    <a:pt x="1264" y="494"/>
                    <a:pt x="1668" y="252"/>
                  </a:cubicBezTo>
                  <a:lnTo>
                    <a:pt x="1705" y="323"/>
                  </a:lnTo>
                  <a:lnTo>
                    <a:pt x="1847" y="99"/>
                  </a:lnTo>
                  <a:lnTo>
                    <a:pt x="1582" y="88"/>
                  </a:lnTo>
                  <a:lnTo>
                    <a:pt x="1622" y="164"/>
                  </a:lnTo>
                  <a:cubicBezTo>
                    <a:pt x="1227" y="400"/>
                    <a:pt x="788" y="569"/>
                    <a:pt x="320" y="655"/>
                  </a:cubicBezTo>
                  <a:lnTo>
                    <a:pt x="336" y="753"/>
                  </a:lnTo>
                  <a:close/>
                  <a:moveTo>
                    <a:pt x="1723" y="457"/>
                  </a:moveTo>
                  <a:cubicBezTo>
                    <a:pt x="1682" y="457"/>
                    <a:pt x="1649" y="490"/>
                    <a:pt x="1649" y="531"/>
                  </a:cubicBezTo>
                  <a:lnTo>
                    <a:pt x="1649" y="1530"/>
                  </a:lnTo>
                  <a:cubicBezTo>
                    <a:pt x="1649" y="1571"/>
                    <a:pt x="1682" y="1604"/>
                    <a:pt x="1723" y="1604"/>
                  </a:cubicBezTo>
                  <a:lnTo>
                    <a:pt x="1846" y="1604"/>
                  </a:lnTo>
                  <a:cubicBezTo>
                    <a:pt x="1887" y="1604"/>
                    <a:pt x="1920" y="1571"/>
                    <a:pt x="1920" y="1530"/>
                  </a:cubicBezTo>
                  <a:lnTo>
                    <a:pt x="1920" y="531"/>
                  </a:lnTo>
                  <a:cubicBezTo>
                    <a:pt x="1920" y="490"/>
                    <a:pt x="1887" y="457"/>
                    <a:pt x="1846" y="457"/>
                  </a:cubicBezTo>
                  <a:lnTo>
                    <a:pt x="1723" y="457"/>
                  </a:lnTo>
                  <a:close/>
                  <a:moveTo>
                    <a:pt x="1273" y="616"/>
                  </a:moveTo>
                  <a:cubicBezTo>
                    <a:pt x="1232" y="616"/>
                    <a:pt x="1199" y="649"/>
                    <a:pt x="1199" y="690"/>
                  </a:cubicBezTo>
                  <a:lnTo>
                    <a:pt x="1199" y="1530"/>
                  </a:lnTo>
                  <a:cubicBezTo>
                    <a:pt x="1199" y="1571"/>
                    <a:pt x="1232" y="1604"/>
                    <a:pt x="1273" y="1604"/>
                  </a:cubicBezTo>
                  <a:lnTo>
                    <a:pt x="1396" y="1604"/>
                  </a:lnTo>
                  <a:cubicBezTo>
                    <a:pt x="1437" y="1604"/>
                    <a:pt x="1470" y="1571"/>
                    <a:pt x="1470" y="1530"/>
                  </a:cubicBezTo>
                  <a:lnTo>
                    <a:pt x="1470" y="690"/>
                  </a:lnTo>
                  <a:cubicBezTo>
                    <a:pt x="1470" y="649"/>
                    <a:pt x="1437" y="616"/>
                    <a:pt x="1396" y="616"/>
                  </a:cubicBezTo>
                  <a:lnTo>
                    <a:pt x="1273" y="616"/>
                  </a:lnTo>
                  <a:close/>
                  <a:moveTo>
                    <a:pt x="824" y="770"/>
                  </a:moveTo>
                  <a:cubicBezTo>
                    <a:pt x="784" y="770"/>
                    <a:pt x="751" y="803"/>
                    <a:pt x="751" y="844"/>
                  </a:cubicBezTo>
                  <a:lnTo>
                    <a:pt x="751" y="1530"/>
                  </a:lnTo>
                  <a:cubicBezTo>
                    <a:pt x="751" y="1571"/>
                    <a:pt x="784" y="1604"/>
                    <a:pt x="824" y="1604"/>
                  </a:cubicBezTo>
                  <a:lnTo>
                    <a:pt x="948" y="1604"/>
                  </a:lnTo>
                  <a:cubicBezTo>
                    <a:pt x="988" y="1604"/>
                    <a:pt x="1021" y="1571"/>
                    <a:pt x="1021" y="1530"/>
                  </a:cubicBezTo>
                  <a:lnTo>
                    <a:pt x="1021" y="844"/>
                  </a:lnTo>
                  <a:cubicBezTo>
                    <a:pt x="1021" y="803"/>
                    <a:pt x="988" y="770"/>
                    <a:pt x="948" y="770"/>
                  </a:cubicBezTo>
                  <a:lnTo>
                    <a:pt x="824" y="770"/>
                  </a:lnTo>
                  <a:close/>
                  <a:moveTo>
                    <a:pt x="302" y="1024"/>
                  </a:moveTo>
                  <a:cubicBezTo>
                    <a:pt x="302" y="983"/>
                    <a:pt x="335" y="950"/>
                    <a:pt x="376" y="950"/>
                  </a:cubicBezTo>
                  <a:lnTo>
                    <a:pt x="499" y="950"/>
                  </a:lnTo>
                  <a:cubicBezTo>
                    <a:pt x="540" y="950"/>
                    <a:pt x="573" y="983"/>
                    <a:pt x="573" y="1024"/>
                  </a:cubicBezTo>
                  <a:lnTo>
                    <a:pt x="573" y="1530"/>
                  </a:lnTo>
                  <a:cubicBezTo>
                    <a:pt x="573" y="1571"/>
                    <a:pt x="540" y="1604"/>
                    <a:pt x="499" y="1604"/>
                  </a:cubicBezTo>
                  <a:lnTo>
                    <a:pt x="376" y="1604"/>
                  </a:lnTo>
                  <a:cubicBezTo>
                    <a:pt x="335" y="1604"/>
                    <a:pt x="302" y="1571"/>
                    <a:pt x="302" y="1530"/>
                  </a:cubicBezTo>
                  <a:lnTo>
                    <a:pt x="302" y="1024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D45BDE-6161-AD48-9C64-AAC7E77DD5AD}"/>
              </a:ext>
            </a:extLst>
          </p:cNvPr>
          <p:cNvGrpSpPr/>
          <p:nvPr/>
        </p:nvGrpSpPr>
        <p:grpSpPr>
          <a:xfrm>
            <a:off x="3579813" y="355600"/>
            <a:ext cx="2093912" cy="2133600"/>
            <a:chOff x="3579813" y="355600"/>
            <a:chExt cx="2093912" cy="2133600"/>
          </a:xfrm>
        </p:grpSpPr>
        <p:pic>
          <p:nvPicPr>
            <p:cNvPr id="68632" name="Рисунок 30">
              <a:extLst>
                <a:ext uri="{FF2B5EF4-FFF2-40B4-BE49-F238E27FC236}">
                  <a16:creationId xmlns:a16="http://schemas.microsoft.com/office/drawing/2014/main" id="{5D42AA42-E079-224F-B448-8ACF5A5EE5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579813" y="355600"/>
              <a:ext cx="2093912" cy="2133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6" name="Freeform 4">
              <a:extLst>
                <a:ext uri="{FF2B5EF4-FFF2-40B4-BE49-F238E27FC236}">
                  <a16:creationId xmlns:a16="http://schemas.microsoft.com/office/drawing/2014/main" id="{E1C67A68-B382-6141-8532-502D330F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488" y="1010444"/>
              <a:ext cx="690563" cy="823912"/>
            </a:xfrm>
            <a:custGeom>
              <a:avLst/>
              <a:gdLst>
                <a:gd name="T0" fmla="*/ 24915023 w 1917"/>
                <a:gd name="T1" fmla="*/ 124485973 h 2288"/>
                <a:gd name="T2" fmla="*/ 12198145 w 1917"/>
                <a:gd name="T3" fmla="*/ 145493208 h 2288"/>
                <a:gd name="T4" fmla="*/ 35036796 w 1917"/>
                <a:gd name="T5" fmla="*/ 92846024 h 2288"/>
                <a:gd name="T6" fmla="*/ 908503 w 1917"/>
                <a:gd name="T7" fmla="*/ 86751308 h 2288"/>
                <a:gd name="T8" fmla="*/ 40097683 w 1917"/>
                <a:gd name="T9" fmla="*/ 63928801 h 2288"/>
                <a:gd name="T10" fmla="*/ 39578590 w 1917"/>
                <a:gd name="T11" fmla="*/ 39420660 h 2288"/>
                <a:gd name="T12" fmla="*/ 40097683 w 1917"/>
                <a:gd name="T13" fmla="*/ 63928801 h 2288"/>
                <a:gd name="T14" fmla="*/ 88370810 w 1917"/>
                <a:gd name="T15" fmla="*/ 29824678 h 2288"/>
                <a:gd name="T16" fmla="*/ 64623656 w 1917"/>
                <a:gd name="T17" fmla="*/ 23730322 h 2288"/>
                <a:gd name="T18" fmla="*/ 247075300 w 1917"/>
                <a:gd name="T19" fmla="*/ 138490677 h 2288"/>
                <a:gd name="T20" fmla="*/ 213076330 w 1917"/>
                <a:gd name="T21" fmla="*/ 131488505 h 2288"/>
                <a:gd name="T22" fmla="*/ 240457135 w 1917"/>
                <a:gd name="T23" fmla="*/ 97125109 h 2288"/>
                <a:gd name="T24" fmla="*/ 220862364 w 1917"/>
                <a:gd name="T25" fmla="*/ 82342226 h 2288"/>
                <a:gd name="T26" fmla="*/ 240457135 w 1917"/>
                <a:gd name="T27" fmla="*/ 97125109 h 2288"/>
                <a:gd name="T28" fmla="*/ 209053629 w 1917"/>
                <a:gd name="T29" fmla="*/ 39420660 h 2288"/>
                <a:gd name="T30" fmla="*/ 208534536 w 1917"/>
                <a:gd name="T31" fmla="*/ 63928801 h 2288"/>
                <a:gd name="T32" fmla="*/ 180504955 w 1917"/>
                <a:gd name="T33" fmla="*/ 11540890 h 2288"/>
                <a:gd name="T34" fmla="*/ 163895060 w 1917"/>
                <a:gd name="T35" fmla="*/ 42014110 h 2288"/>
                <a:gd name="T36" fmla="*/ 133918790 w 1917"/>
                <a:gd name="T37" fmla="*/ 8947439 h 2288"/>
                <a:gd name="T38" fmla="*/ 115881298 w 1917"/>
                <a:gd name="T39" fmla="*/ 25675230 h 2288"/>
                <a:gd name="T40" fmla="*/ 133918790 w 1917"/>
                <a:gd name="T41" fmla="*/ 8947439 h 2288"/>
                <a:gd name="T42" fmla="*/ 51906418 w 1917"/>
                <a:gd name="T43" fmla="*/ 152236107 h 2288"/>
                <a:gd name="T44" fmla="*/ 99401086 w 1917"/>
                <a:gd name="T45" fmla="*/ 242877590 h 2288"/>
                <a:gd name="T46" fmla="*/ 90447182 w 1917"/>
                <a:gd name="T47" fmla="*/ 146141391 h 2288"/>
                <a:gd name="T48" fmla="*/ 73058467 w 1917"/>
                <a:gd name="T49" fmla="*/ 104127281 h 2288"/>
                <a:gd name="T50" fmla="*/ 115102839 w 1917"/>
                <a:gd name="T51" fmla="*/ 136416133 h 2288"/>
                <a:gd name="T52" fmla="*/ 134827292 w 1917"/>
                <a:gd name="T53" fmla="*/ 121244340 h 2288"/>
                <a:gd name="T54" fmla="*/ 176741981 w 1917"/>
                <a:gd name="T55" fmla="*/ 104127281 h 2288"/>
                <a:gd name="T56" fmla="*/ 159353266 w 1917"/>
                <a:gd name="T57" fmla="*/ 146141391 h 2288"/>
                <a:gd name="T58" fmla="*/ 150529045 w 1917"/>
                <a:gd name="T59" fmla="*/ 242877590 h 2288"/>
                <a:gd name="T60" fmla="*/ 197893670 w 1917"/>
                <a:gd name="T61" fmla="*/ 152236107 h 2288"/>
                <a:gd name="T62" fmla="*/ 159353266 w 1917"/>
                <a:gd name="T63" fmla="*/ 106591094 h 2288"/>
                <a:gd name="T64" fmla="*/ 159353266 w 1917"/>
                <a:gd name="T65" fmla="*/ 136416133 h 2288"/>
                <a:gd name="T66" fmla="*/ 75653932 w 1917"/>
                <a:gd name="T67" fmla="*/ 121503613 h 2288"/>
                <a:gd name="T68" fmla="*/ 105370476 w 1917"/>
                <a:gd name="T69" fmla="*/ 121503613 h 2288"/>
                <a:gd name="T70" fmla="*/ 134827292 w 1917"/>
                <a:gd name="T71" fmla="*/ 146141391 h 2288"/>
                <a:gd name="T72" fmla="*/ 124446153 w 1917"/>
                <a:gd name="T73" fmla="*/ 242877590 h 2288"/>
                <a:gd name="T74" fmla="*/ 134827292 w 1917"/>
                <a:gd name="T75" fmla="*/ 242877590 h 2288"/>
                <a:gd name="T76" fmla="*/ 93691424 w 1917"/>
                <a:gd name="T77" fmla="*/ 248972306 h 2288"/>
                <a:gd name="T78" fmla="*/ 156238708 w 1917"/>
                <a:gd name="T79" fmla="*/ 269590272 h 2288"/>
                <a:gd name="T80" fmla="*/ 156238708 w 1917"/>
                <a:gd name="T81" fmla="*/ 296562227 h 2288"/>
                <a:gd name="T82" fmla="*/ 93691424 w 1917"/>
                <a:gd name="T83" fmla="*/ 275944261 h 2288"/>
                <a:gd name="T84" fmla="*/ 156238708 w 1917"/>
                <a:gd name="T85" fmla="*/ 296562227 h 22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17" h="2288">
                  <a:moveTo>
                    <a:pt x="220" y="1097"/>
                  </a:moveTo>
                  <a:cubicBezTo>
                    <a:pt x="258" y="1089"/>
                    <a:pt x="282" y="1052"/>
                    <a:pt x="274" y="1014"/>
                  </a:cubicBezTo>
                  <a:cubicBezTo>
                    <a:pt x="267" y="977"/>
                    <a:pt x="230" y="952"/>
                    <a:pt x="192" y="960"/>
                  </a:cubicBezTo>
                  <a:lnTo>
                    <a:pt x="66" y="986"/>
                  </a:lnTo>
                  <a:cubicBezTo>
                    <a:pt x="29" y="994"/>
                    <a:pt x="4" y="1030"/>
                    <a:pt x="12" y="1068"/>
                  </a:cubicBezTo>
                  <a:cubicBezTo>
                    <a:pt x="20" y="1106"/>
                    <a:pt x="56" y="1130"/>
                    <a:pt x="94" y="1122"/>
                  </a:cubicBezTo>
                  <a:lnTo>
                    <a:pt x="220" y="1097"/>
                  </a:lnTo>
                  <a:close/>
                  <a:moveTo>
                    <a:pt x="190" y="772"/>
                  </a:moveTo>
                  <a:cubicBezTo>
                    <a:pt x="227" y="779"/>
                    <a:pt x="263" y="754"/>
                    <a:pt x="270" y="716"/>
                  </a:cubicBezTo>
                  <a:cubicBezTo>
                    <a:pt x="277" y="678"/>
                    <a:pt x="252" y="642"/>
                    <a:pt x="214" y="635"/>
                  </a:cubicBezTo>
                  <a:lnTo>
                    <a:pt x="88" y="612"/>
                  </a:lnTo>
                  <a:cubicBezTo>
                    <a:pt x="50" y="606"/>
                    <a:pt x="14" y="631"/>
                    <a:pt x="7" y="669"/>
                  </a:cubicBezTo>
                  <a:cubicBezTo>
                    <a:pt x="0" y="706"/>
                    <a:pt x="25" y="743"/>
                    <a:pt x="63" y="749"/>
                  </a:cubicBezTo>
                  <a:lnTo>
                    <a:pt x="190" y="772"/>
                  </a:lnTo>
                  <a:close/>
                  <a:moveTo>
                    <a:pt x="309" y="493"/>
                  </a:moveTo>
                  <a:cubicBezTo>
                    <a:pt x="338" y="519"/>
                    <a:pt x="382" y="516"/>
                    <a:pt x="407" y="487"/>
                  </a:cubicBezTo>
                  <a:cubicBezTo>
                    <a:pt x="433" y="459"/>
                    <a:pt x="430" y="415"/>
                    <a:pt x="402" y="389"/>
                  </a:cubicBezTo>
                  <a:lnTo>
                    <a:pt x="305" y="304"/>
                  </a:lnTo>
                  <a:cubicBezTo>
                    <a:pt x="277" y="278"/>
                    <a:pt x="233" y="281"/>
                    <a:pt x="207" y="310"/>
                  </a:cubicBezTo>
                  <a:cubicBezTo>
                    <a:pt x="182" y="338"/>
                    <a:pt x="184" y="382"/>
                    <a:pt x="213" y="408"/>
                  </a:cubicBezTo>
                  <a:lnTo>
                    <a:pt x="309" y="493"/>
                  </a:lnTo>
                  <a:close/>
                  <a:moveTo>
                    <a:pt x="559" y="296"/>
                  </a:moveTo>
                  <a:cubicBezTo>
                    <a:pt x="577" y="330"/>
                    <a:pt x="620" y="342"/>
                    <a:pt x="653" y="324"/>
                  </a:cubicBezTo>
                  <a:cubicBezTo>
                    <a:pt x="687" y="306"/>
                    <a:pt x="700" y="264"/>
                    <a:pt x="681" y="230"/>
                  </a:cubicBezTo>
                  <a:lnTo>
                    <a:pt x="620" y="117"/>
                  </a:lnTo>
                  <a:cubicBezTo>
                    <a:pt x="602" y="83"/>
                    <a:pt x="560" y="70"/>
                    <a:pt x="526" y="89"/>
                  </a:cubicBezTo>
                  <a:cubicBezTo>
                    <a:pt x="492" y="107"/>
                    <a:pt x="479" y="149"/>
                    <a:pt x="498" y="183"/>
                  </a:cubicBezTo>
                  <a:lnTo>
                    <a:pt x="559" y="296"/>
                  </a:lnTo>
                  <a:close/>
                  <a:moveTo>
                    <a:pt x="1822" y="1122"/>
                  </a:moveTo>
                  <a:cubicBezTo>
                    <a:pt x="1860" y="1130"/>
                    <a:pt x="1897" y="1106"/>
                    <a:pt x="1904" y="1068"/>
                  </a:cubicBezTo>
                  <a:cubicBezTo>
                    <a:pt x="1912" y="1030"/>
                    <a:pt x="1888" y="994"/>
                    <a:pt x="1850" y="986"/>
                  </a:cubicBezTo>
                  <a:lnTo>
                    <a:pt x="1724" y="960"/>
                  </a:lnTo>
                  <a:cubicBezTo>
                    <a:pt x="1686" y="952"/>
                    <a:pt x="1650" y="977"/>
                    <a:pt x="1642" y="1014"/>
                  </a:cubicBezTo>
                  <a:cubicBezTo>
                    <a:pt x="1634" y="1052"/>
                    <a:pt x="1659" y="1089"/>
                    <a:pt x="1696" y="1097"/>
                  </a:cubicBezTo>
                  <a:lnTo>
                    <a:pt x="1822" y="1122"/>
                  </a:lnTo>
                  <a:close/>
                  <a:moveTo>
                    <a:pt x="1853" y="749"/>
                  </a:moveTo>
                  <a:cubicBezTo>
                    <a:pt x="1891" y="743"/>
                    <a:pt x="1916" y="706"/>
                    <a:pt x="1909" y="669"/>
                  </a:cubicBezTo>
                  <a:cubicBezTo>
                    <a:pt x="1903" y="631"/>
                    <a:pt x="1866" y="606"/>
                    <a:pt x="1829" y="612"/>
                  </a:cubicBezTo>
                  <a:lnTo>
                    <a:pt x="1702" y="635"/>
                  </a:lnTo>
                  <a:cubicBezTo>
                    <a:pt x="1664" y="642"/>
                    <a:pt x="1639" y="678"/>
                    <a:pt x="1646" y="716"/>
                  </a:cubicBezTo>
                  <a:cubicBezTo>
                    <a:pt x="1653" y="754"/>
                    <a:pt x="1689" y="779"/>
                    <a:pt x="1727" y="772"/>
                  </a:cubicBezTo>
                  <a:lnTo>
                    <a:pt x="1853" y="749"/>
                  </a:lnTo>
                  <a:close/>
                  <a:moveTo>
                    <a:pt x="1703" y="408"/>
                  </a:moveTo>
                  <a:cubicBezTo>
                    <a:pt x="1732" y="382"/>
                    <a:pt x="1735" y="338"/>
                    <a:pt x="1709" y="310"/>
                  </a:cubicBezTo>
                  <a:cubicBezTo>
                    <a:pt x="1684" y="281"/>
                    <a:pt x="1640" y="278"/>
                    <a:pt x="1611" y="304"/>
                  </a:cubicBezTo>
                  <a:lnTo>
                    <a:pt x="1515" y="389"/>
                  </a:lnTo>
                  <a:cubicBezTo>
                    <a:pt x="1486" y="415"/>
                    <a:pt x="1483" y="459"/>
                    <a:pt x="1509" y="487"/>
                  </a:cubicBezTo>
                  <a:cubicBezTo>
                    <a:pt x="1534" y="516"/>
                    <a:pt x="1578" y="519"/>
                    <a:pt x="1607" y="493"/>
                  </a:cubicBezTo>
                  <a:lnTo>
                    <a:pt x="1703" y="408"/>
                  </a:lnTo>
                  <a:close/>
                  <a:moveTo>
                    <a:pt x="1419" y="183"/>
                  </a:moveTo>
                  <a:cubicBezTo>
                    <a:pt x="1437" y="149"/>
                    <a:pt x="1424" y="107"/>
                    <a:pt x="1391" y="89"/>
                  </a:cubicBezTo>
                  <a:cubicBezTo>
                    <a:pt x="1357" y="70"/>
                    <a:pt x="1315" y="83"/>
                    <a:pt x="1296" y="117"/>
                  </a:cubicBezTo>
                  <a:lnTo>
                    <a:pt x="1235" y="230"/>
                  </a:lnTo>
                  <a:cubicBezTo>
                    <a:pt x="1217" y="264"/>
                    <a:pt x="1229" y="306"/>
                    <a:pt x="1263" y="324"/>
                  </a:cubicBezTo>
                  <a:cubicBezTo>
                    <a:pt x="1297" y="342"/>
                    <a:pt x="1339" y="330"/>
                    <a:pt x="1357" y="296"/>
                  </a:cubicBezTo>
                  <a:lnTo>
                    <a:pt x="1419" y="183"/>
                  </a:lnTo>
                  <a:close/>
                  <a:moveTo>
                    <a:pt x="1032" y="69"/>
                  </a:moveTo>
                  <a:cubicBezTo>
                    <a:pt x="1032" y="31"/>
                    <a:pt x="1001" y="0"/>
                    <a:pt x="963" y="0"/>
                  </a:cubicBezTo>
                  <a:cubicBezTo>
                    <a:pt x="924" y="0"/>
                    <a:pt x="893" y="31"/>
                    <a:pt x="893" y="69"/>
                  </a:cubicBezTo>
                  <a:lnTo>
                    <a:pt x="893" y="198"/>
                  </a:lnTo>
                  <a:cubicBezTo>
                    <a:pt x="893" y="236"/>
                    <a:pt x="924" y="267"/>
                    <a:pt x="963" y="267"/>
                  </a:cubicBezTo>
                  <a:cubicBezTo>
                    <a:pt x="1001" y="267"/>
                    <a:pt x="1032" y="236"/>
                    <a:pt x="1032" y="198"/>
                  </a:cubicBezTo>
                  <a:lnTo>
                    <a:pt x="1032" y="69"/>
                  </a:lnTo>
                  <a:close/>
                  <a:moveTo>
                    <a:pt x="963" y="306"/>
                  </a:moveTo>
                  <a:cubicBezTo>
                    <a:pt x="624" y="306"/>
                    <a:pt x="381" y="526"/>
                    <a:pt x="330" y="730"/>
                  </a:cubicBezTo>
                  <a:cubicBezTo>
                    <a:pt x="290" y="884"/>
                    <a:pt x="326" y="1031"/>
                    <a:pt x="400" y="1174"/>
                  </a:cubicBezTo>
                  <a:cubicBezTo>
                    <a:pt x="467" y="1303"/>
                    <a:pt x="537" y="1409"/>
                    <a:pt x="595" y="1542"/>
                  </a:cubicBezTo>
                  <a:cubicBezTo>
                    <a:pt x="626" y="1614"/>
                    <a:pt x="639" y="1715"/>
                    <a:pt x="656" y="1791"/>
                  </a:cubicBezTo>
                  <a:cubicBezTo>
                    <a:pt x="669" y="1852"/>
                    <a:pt x="692" y="1872"/>
                    <a:pt x="766" y="1873"/>
                  </a:cubicBezTo>
                  <a:cubicBezTo>
                    <a:pt x="781" y="1873"/>
                    <a:pt x="797" y="1873"/>
                    <a:pt x="812" y="1873"/>
                  </a:cubicBezTo>
                  <a:lnTo>
                    <a:pt x="812" y="1127"/>
                  </a:lnTo>
                  <a:lnTo>
                    <a:pt x="697" y="1127"/>
                  </a:lnTo>
                  <a:cubicBezTo>
                    <a:pt x="647" y="1127"/>
                    <a:pt x="599" y="1107"/>
                    <a:pt x="563" y="1071"/>
                  </a:cubicBezTo>
                  <a:cubicBezTo>
                    <a:pt x="527" y="1035"/>
                    <a:pt x="508" y="988"/>
                    <a:pt x="508" y="937"/>
                  </a:cubicBezTo>
                  <a:cubicBezTo>
                    <a:pt x="508" y="886"/>
                    <a:pt x="527" y="839"/>
                    <a:pt x="563" y="803"/>
                  </a:cubicBezTo>
                  <a:cubicBezTo>
                    <a:pt x="599" y="767"/>
                    <a:pt x="647" y="748"/>
                    <a:pt x="697" y="748"/>
                  </a:cubicBezTo>
                  <a:cubicBezTo>
                    <a:pt x="801" y="748"/>
                    <a:pt x="885" y="831"/>
                    <a:pt x="887" y="935"/>
                  </a:cubicBezTo>
                  <a:lnTo>
                    <a:pt x="887" y="1052"/>
                  </a:lnTo>
                  <a:lnTo>
                    <a:pt x="1039" y="1052"/>
                  </a:lnTo>
                  <a:lnTo>
                    <a:pt x="1039" y="935"/>
                  </a:lnTo>
                  <a:cubicBezTo>
                    <a:pt x="1039" y="885"/>
                    <a:pt x="1059" y="838"/>
                    <a:pt x="1094" y="803"/>
                  </a:cubicBezTo>
                  <a:cubicBezTo>
                    <a:pt x="1130" y="767"/>
                    <a:pt x="1178" y="748"/>
                    <a:pt x="1228" y="748"/>
                  </a:cubicBezTo>
                  <a:cubicBezTo>
                    <a:pt x="1279" y="748"/>
                    <a:pt x="1327" y="767"/>
                    <a:pt x="1362" y="803"/>
                  </a:cubicBezTo>
                  <a:cubicBezTo>
                    <a:pt x="1398" y="839"/>
                    <a:pt x="1418" y="886"/>
                    <a:pt x="1418" y="937"/>
                  </a:cubicBezTo>
                  <a:cubicBezTo>
                    <a:pt x="1418" y="988"/>
                    <a:pt x="1398" y="1035"/>
                    <a:pt x="1362" y="1071"/>
                  </a:cubicBezTo>
                  <a:cubicBezTo>
                    <a:pt x="1327" y="1107"/>
                    <a:pt x="1279" y="1127"/>
                    <a:pt x="1228" y="1127"/>
                  </a:cubicBezTo>
                  <a:lnTo>
                    <a:pt x="1114" y="1127"/>
                  </a:lnTo>
                  <a:lnTo>
                    <a:pt x="1114" y="1873"/>
                  </a:lnTo>
                  <a:cubicBezTo>
                    <a:pt x="1129" y="1873"/>
                    <a:pt x="1144" y="1873"/>
                    <a:pt x="1160" y="1873"/>
                  </a:cubicBezTo>
                  <a:cubicBezTo>
                    <a:pt x="1233" y="1872"/>
                    <a:pt x="1256" y="1852"/>
                    <a:pt x="1270" y="1791"/>
                  </a:cubicBezTo>
                  <a:cubicBezTo>
                    <a:pt x="1287" y="1715"/>
                    <a:pt x="1299" y="1614"/>
                    <a:pt x="1331" y="1542"/>
                  </a:cubicBezTo>
                  <a:cubicBezTo>
                    <a:pt x="1388" y="1409"/>
                    <a:pt x="1458" y="1303"/>
                    <a:pt x="1525" y="1174"/>
                  </a:cubicBezTo>
                  <a:cubicBezTo>
                    <a:pt x="1599" y="1031"/>
                    <a:pt x="1635" y="884"/>
                    <a:pt x="1596" y="730"/>
                  </a:cubicBezTo>
                  <a:cubicBezTo>
                    <a:pt x="1544" y="526"/>
                    <a:pt x="1301" y="306"/>
                    <a:pt x="963" y="306"/>
                  </a:cubicBezTo>
                  <a:close/>
                  <a:moveTo>
                    <a:pt x="1228" y="822"/>
                  </a:moveTo>
                  <a:cubicBezTo>
                    <a:pt x="1165" y="822"/>
                    <a:pt x="1114" y="874"/>
                    <a:pt x="1114" y="937"/>
                  </a:cubicBezTo>
                  <a:lnTo>
                    <a:pt x="1114" y="1052"/>
                  </a:lnTo>
                  <a:lnTo>
                    <a:pt x="1228" y="1052"/>
                  </a:lnTo>
                  <a:cubicBezTo>
                    <a:pt x="1292" y="1052"/>
                    <a:pt x="1343" y="1000"/>
                    <a:pt x="1343" y="937"/>
                  </a:cubicBezTo>
                  <a:cubicBezTo>
                    <a:pt x="1343" y="874"/>
                    <a:pt x="1292" y="822"/>
                    <a:pt x="1228" y="822"/>
                  </a:cubicBezTo>
                  <a:close/>
                  <a:moveTo>
                    <a:pt x="583" y="937"/>
                  </a:moveTo>
                  <a:cubicBezTo>
                    <a:pt x="583" y="1000"/>
                    <a:pt x="634" y="1052"/>
                    <a:pt x="697" y="1052"/>
                  </a:cubicBezTo>
                  <a:lnTo>
                    <a:pt x="812" y="1052"/>
                  </a:lnTo>
                  <a:lnTo>
                    <a:pt x="812" y="937"/>
                  </a:lnTo>
                  <a:cubicBezTo>
                    <a:pt x="812" y="874"/>
                    <a:pt x="761" y="822"/>
                    <a:pt x="697" y="822"/>
                  </a:cubicBezTo>
                  <a:cubicBezTo>
                    <a:pt x="634" y="822"/>
                    <a:pt x="583" y="874"/>
                    <a:pt x="583" y="937"/>
                  </a:cubicBezTo>
                  <a:close/>
                  <a:moveTo>
                    <a:pt x="1039" y="1127"/>
                  </a:moveTo>
                  <a:lnTo>
                    <a:pt x="887" y="1127"/>
                  </a:lnTo>
                  <a:lnTo>
                    <a:pt x="887" y="1873"/>
                  </a:lnTo>
                  <a:cubicBezTo>
                    <a:pt x="911" y="1873"/>
                    <a:pt x="935" y="1873"/>
                    <a:pt x="959" y="1873"/>
                  </a:cubicBezTo>
                  <a:lnTo>
                    <a:pt x="966" y="1873"/>
                  </a:lnTo>
                  <a:cubicBezTo>
                    <a:pt x="966" y="1873"/>
                    <a:pt x="966" y="1872"/>
                    <a:pt x="966" y="1873"/>
                  </a:cubicBezTo>
                  <a:cubicBezTo>
                    <a:pt x="991" y="1873"/>
                    <a:pt x="1015" y="1873"/>
                    <a:pt x="1039" y="1873"/>
                  </a:cubicBezTo>
                  <a:lnTo>
                    <a:pt x="1039" y="1127"/>
                  </a:lnTo>
                  <a:close/>
                  <a:moveTo>
                    <a:pt x="1204" y="1920"/>
                  </a:moveTo>
                  <a:lnTo>
                    <a:pt x="722" y="1920"/>
                  </a:lnTo>
                  <a:cubicBezTo>
                    <a:pt x="678" y="1920"/>
                    <a:pt x="642" y="1956"/>
                    <a:pt x="642" y="2000"/>
                  </a:cubicBezTo>
                  <a:cubicBezTo>
                    <a:pt x="642" y="2044"/>
                    <a:pt x="678" y="2079"/>
                    <a:pt x="722" y="2079"/>
                  </a:cubicBezTo>
                  <a:lnTo>
                    <a:pt x="1204" y="2079"/>
                  </a:lnTo>
                  <a:cubicBezTo>
                    <a:pt x="1248" y="2079"/>
                    <a:pt x="1283" y="2044"/>
                    <a:pt x="1283" y="2000"/>
                  </a:cubicBezTo>
                  <a:cubicBezTo>
                    <a:pt x="1283" y="1956"/>
                    <a:pt x="1248" y="1920"/>
                    <a:pt x="1204" y="1920"/>
                  </a:cubicBezTo>
                  <a:close/>
                  <a:moveTo>
                    <a:pt x="1204" y="2287"/>
                  </a:moveTo>
                  <a:lnTo>
                    <a:pt x="722" y="2287"/>
                  </a:lnTo>
                  <a:cubicBezTo>
                    <a:pt x="678" y="2287"/>
                    <a:pt x="642" y="2252"/>
                    <a:pt x="642" y="2208"/>
                  </a:cubicBezTo>
                  <a:cubicBezTo>
                    <a:pt x="642" y="2164"/>
                    <a:pt x="678" y="2128"/>
                    <a:pt x="722" y="2128"/>
                  </a:cubicBezTo>
                  <a:lnTo>
                    <a:pt x="1204" y="2128"/>
                  </a:lnTo>
                  <a:cubicBezTo>
                    <a:pt x="1248" y="2128"/>
                    <a:pt x="1283" y="2164"/>
                    <a:pt x="1283" y="2208"/>
                  </a:cubicBezTo>
                  <a:cubicBezTo>
                    <a:pt x="1283" y="2252"/>
                    <a:pt x="1248" y="2287"/>
                    <a:pt x="1204" y="2287"/>
                  </a:cubicBezTo>
                  <a:close/>
                </a:path>
              </a:pathLst>
            </a:custGeom>
            <a:solidFill>
              <a:srgbClr val="FFFD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503E0EA7-18A1-BF40-8D2F-AEC92AE7209E}"/>
              </a:ext>
            </a:extLst>
          </p:cNvPr>
          <p:cNvGrpSpPr/>
          <p:nvPr/>
        </p:nvGrpSpPr>
        <p:grpSpPr>
          <a:xfrm>
            <a:off x="1770410" y="5784361"/>
            <a:ext cx="2116137" cy="2116137"/>
            <a:chOff x="1770410" y="5784361"/>
            <a:chExt cx="2116137" cy="2116137"/>
          </a:xfrm>
        </p:grpSpPr>
        <p:pic>
          <p:nvPicPr>
            <p:cNvPr id="63" name="Picture 2">
              <a:extLst>
                <a:ext uri="{FF2B5EF4-FFF2-40B4-BE49-F238E27FC236}">
                  <a16:creationId xmlns:a16="http://schemas.microsoft.com/office/drawing/2014/main" id="{7AD8B7F8-3EE6-664A-9DC9-787D2618DF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0410" y="5784361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7" name="Freeform 5">
              <a:extLst>
                <a:ext uri="{FF2B5EF4-FFF2-40B4-BE49-F238E27FC236}">
                  <a16:creationId xmlns:a16="http://schemas.microsoft.com/office/drawing/2014/main" id="{FD3823A8-DAD8-A04A-802A-C2658ABE6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103" y="6509054"/>
              <a:ext cx="666750" cy="666750"/>
            </a:xfrm>
            <a:custGeom>
              <a:avLst/>
              <a:gdLst>
                <a:gd name="T0" fmla="*/ 126897186 w 1851"/>
                <a:gd name="T1" fmla="*/ 113143621 h 1851"/>
                <a:gd name="T2" fmla="*/ 240040806 w 1851"/>
                <a:gd name="T3" fmla="*/ 113143621 h 1851"/>
                <a:gd name="T4" fmla="*/ 126897186 w 1851"/>
                <a:gd name="T5" fmla="*/ 0 h 1851"/>
                <a:gd name="T6" fmla="*/ 126897186 w 1851"/>
                <a:gd name="T7" fmla="*/ 113143621 h 1851"/>
                <a:gd name="T8" fmla="*/ 113143621 w 1851"/>
                <a:gd name="T9" fmla="*/ 126897186 h 1851"/>
                <a:gd name="T10" fmla="*/ 226286881 w 1851"/>
                <a:gd name="T11" fmla="*/ 126897186 h 1851"/>
                <a:gd name="T12" fmla="*/ 113143621 w 1851"/>
                <a:gd name="T13" fmla="*/ 240040806 h 1851"/>
                <a:gd name="T14" fmla="*/ 0 w 1851"/>
                <a:gd name="T15" fmla="*/ 126897186 h 1851"/>
                <a:gd name="T16" fmla="*/ 113143621 w 1851"/>
                <a:gd name="T17" fmla="*/ 13753565 h 1851"/>
                <a:gd name="T18" fmla="*/ 113143621 w 1851"/>
                <a:gd name="T19" fmla="*/ 126897186 h 18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51" h="1851">
                  <a:moveTo>
                    <a:pt x="978" y="872"/>
                  </a:moveTo>
                  <a:lnTo>
                    <a:pt x="1850" y="872"/>
                  </a:lnTo>
                  <a:cubicBezTo>
                    <a:pt x="1850" y="390"/>
                    <a:pt x="1459" y="0"/>
                    <a:pt x="978" y="0"/>
                  </a:cubicBezTo>
                  <a:lnTo>
                    <a:pt x="978" y="872"/>
                  </a:lnTo>
                  <a:close/>
                  <a:moveTo>
                    <a:pt x="872" y="978"/>
                  </a:moveTo>
                  <a:lnTo>
                    <a:pt x="1744" y="978"/>
                  </a:lnTo>
                  <a:cubicBezTo>
                    <a:pt x="1744" y="1459"/>
                    <a:pt x="1353" y="1850"/>
                    <a:pt x="872" y="1850"/>
                  </a:cubicBezTo>
                  <a:cubicBezTo>
                    <a:pt x="390" y="1850"/>
                    <a:pt x="0" y="1460"/>
                    <a:pt x="0" y="978"/>
                  </a:cubicBezTo>
                  <a:cubicBezTo>
                    <a:pt x="0" y="497"/>
                    <a:pt x="390" y="106"/>
                    <a:pt x="872" y="106"/>
                  </a:cubicBezTo>
                  <a:lnTo>
                    <a:pt x="872" y="978"/>
                  </a:ln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A3F428A1-2F9D-F34B-8D80-7CA01682E154}"/>
              </a:ext>
            </a:extLst>
          </p:cNvPr>
          <p:cNvGrpSpPr/>
          <p:nvPr/>
        </p:nvGrpSpPr>
        <p:grpSpPr>
          <a:xfrm>
            <a:off x="1905" y="2119312"/>
            <a:ext cx="2116137" cy="2116137"/>
            <a:chOff x="1905" y="2119312"/>
            <a:chExt cx="2116137" cy="2116137"/>
          </a:xfrm>
        </p:grpSpPr>
        <p:pic>
          <p:nvPicPr>
            <p:cNvPr id="58" name="Picture 2">
              <a:extLst>
                <a:ext uri="{FF2B5EF4-FFF2-40B4-BE49-F238E27FC236}">
                  <a16:creationId xmlns:a16="http://schemas.microsoft.com/office/drawing/2014/main" id="{703704E9-EA60-C547-83A8-729BF08DFE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" y="2119312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8" name="Freeform 6">
              <a:extLst>
                <a:ext uri="{FF2B5EF4-FFF2-40B4-BE49-F238E27FC236}">
                  <a16:creationId xmlns:a16="http://schemas.microsoft.com/office/drawing/2014/main" id="{6A76A69A-ADC8-8048-A52B-70FBD2206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" y="2820988"/>
              <a:ext cx="449263" cy="552450"/>
            </a:xfrm>
            <a:custGeom>
              <a:avLst/>
              <a:gdLst>
                <a:gd name="T0" fmla="*/ 1033305 w 1250"/>
                <a:gd name="T1" fmla="*/ 160098570 h 1535"/>
                <a:gd name="T2" fmla="*/ 81122521 w 1250"/>
                <a:gd name="T3" fmla="*/ 198698450 h 1535"/>
                <a:gd name="T4" fmla="*/ 161340766 w 1250"/>
                <a:gd name="T5" fmla="*/ 160098570 h 1535"/>
                <a:gd name="T6" fmla="*/ 161340766 w 1250"/>
                <a:gd name="T7" fmla="*/ 0 h 1535"/>
                <a:gd name="T8" fmla="*/ 80088857 w 1250"/>
                <a:gd name="T9" fmla="*/ 32770902 h 1535"/>
                <a:gd name="T10" fmla="*/ 0 w 1250"/>
                <a:gd name="T11" fmla="*/ 518259 h 1535"/>
                <a:gd name="T12" fmla="*/ 1033305 w 1250"/>
                <a:gd name="T13" fmla="*/ 160098570 h 15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0" h="1535">
                  <a:moveTo>
                    <a:pt x="8" y="1236"/>
                  </a:moveTo>
                  <a:lnTo>
                    <a:pt x="628" y="1534"/>
                  </a:lnTo>
                  <a:lnTo>
                    <a:pt x="1249" y="1236"/>
                  </a:lnTo>
                  <a:lnTo>
                    <a:pt x="1249" y="0"/>
                  </a:lnTo>
                  <a:lnTo>
                    <a:pt x="620" y="253"/>
                  </a:lnTo>
                  <a:lnTo>
                    <a:pt x="0" y="4"/>
                  </a:lnTo>
                  <a:lnTo>
                    <a:pt x="8" y="1236"/>
                  </a:lnTo>
                </a:path>
              </a:pathLst>
            </a:custGeom>
            <a:solidFill>
              <a:srgbClr val="FFD5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68639" name="Freeform 7">
              <a:extLst>
                <a:ext uri="{FF2B5EF4-FFF2-40B4-BE49-F238E27FC236}">
                  <a16:creationId xmlns:a16="http://schemas.microsoft.com/office/drawing/2014/main" id="{08812EAB-839A-4C42-8DE0-91FBCF915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450" y="3181350"/>
              <a:ext cx="774700" cy="415925"/>
            </a:xfrm>
            <a:custGeom>
              <a:avLst/>
              <a:gdLst>
                <a:gd name="T0" fmla="*/ 139312865 w 2153"/>
                <a:gd name="T1" fmla="*/ 149518921 h 1156"/>
                <a:gd name="T2" fmla="*/ 278625731 w 2153"/>
                <a:gd name="T3" fmla="*/ 82462168 h 1156"/>
                <a:gd name="T4" fmla="*/ 278625731 w 2153"/>
                <a:gd name="T5" fmla="*/ 0 h 1156"/>
                <a:gd name="T6" fmla="*/ 139312865 w 2153"/>
                <a:gd name="T7" fmla="*/ 67057112 h 1156"/>
                <a:gd name="T8" fmla="*/ 0 w 2153"/>
                <a:gd name="T9" fmla="*/ 0 h 1156"/>
                <a:gd name="T10" fmla="*/ 0 w 2153"/>
                <a:gd name="T11" fmla="*/ 82462168 h 1156"/>
                <a:gd name="T12" fmla="*/ 139312865 w 2153"/>
                <a:gd name="T13" fmla="*/ 149518921 h 1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3" h="1156">
                  <a:moveTo>
                    <a:pt x="1076" y="1155"/>
                  </a:moveTo>
                  <a:lnTo>
                    <a:pt x="2152" y="637"/>
                  </a:lnTo>
                  <a:lnTo>
                    <a:pt x="2152" y="0"/>
                  </a:lnTo>
                  <a:lnTo>
                    <a:pt x="1076" y="518"/>
                  </a:lnTo>
                  <a:lnTo>
                    <a:pt x="0" y="0"/>
                  </a:lnTo>
                  <a:lnTo>
                    <a:pt x="0" y="637"/>
                  </a:lnTo>
                  <a:lnTo>
                    <a:pt x="1076" y="1155"/>
                  </a:lnTo>
                </a:path>
              </a:pathLst>
            </a:custGeom>
            <a:solidFill>
              <a:srgbClr val="FF55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1AB52529-8DF2-3144-8AA5-621E79141554}"/>
              </a:ext>
            </a:extLst>
          </p:cNvPr>
          <p:cNvGrpSpPr/>
          <p:nvPr/>
        </p:nvGrpSpPr>
        <p:grpSpPr>
          <a:xfrm>
            <a:off x="3601403" y="5754688"/>
            <a:ext cx="2116137" cy="2116137"/>
            <a:chOff x="3601403" y="5754688"/>
            <a:chExt cx="2116137" cy="2116137"/>
          </a:xfrm>
        </p:grpSpPr>
        <p:pic>
          <p:nvPicPr>
            <p:cNvPr id="64" name="Picture 2">
              <a:extLst>
                <a:ext uri="{FF2B5EF4-FFF2-40B4-BE49-F238E27FC236}">
                  <a16:creationId xmlns:a16="http://schemas.microsoft.com/office/drawing/2014/main" id="{E583766A-B42E-4D4B-BFD3-B728A89ACA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1403" y="5754688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0" name="Freeform 8">
              <a:extLst>
                <a:ext uri="{FF2B5EF4-FFF2-40B4-BE49-F238E27FC236}">
                  <a16:creationId xmlns:a16="http://schemas.microsoft.com/office/drawing/2014/main" id="{74D47484-D2A7-6F47-B9C3-67ADDECE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188" y="6584950"/>
              <a:ext cx="552450" cy="449263"/>
            </a:xfrm>
            <a:custGeom>
              <a:avLst/>
              <a:gdLst>
                <a:gd name="T0" fmla="*/ 160098570 w 1535"/>
                <a:gd name="T1" fmla="*/ 160307102 h 1250"/>
                <a:gd name="T2" fmla="*/ 198698450 w 1535"/>
                <a:gd name="T3" fmla="*/ 80218245 h 1250"/>
                <a:gd name="T4" fmla="*/ 160098570 w 1535"/>
                <a:gd name="T5" fmla="*/ 0 h 1250"/>
                <a:gd name="T6" fmla="*/ 0 w 1535"/>
                <a:gd name="T7" fmla="*/ 0 h 1250"/>
                <a:gd name="T8" fmla="*/ 32641337 w 1535"/>
                <a:gd name="T9" fmla="*/ 81122521 h 1250"/>
                <a:gd name="T10" fmla="*/ 518259 w 1535"/>
                <a:gd name="T11" fmla="*/ 161340766 h 1250"/>
                <a:gd name="T12" fmla="*/ 160098570 w 1535"/>
                <a:gd name="T13" fmla="*/ 160307102 h 1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5" h="1250">
                  <a:moveTo>
                    <a:pt x="1236" y="1241"/>
                  </a:moveTo>
                  <a:lnTo>
                    <a:pt x="1534" y="621"/>
                  </a:lnTo>
                  <a:lnTo>
                    <a:pt x="1236" y="0"/>
                  </a:lnTo>
                  <a:lnTo>
                    <a:pt x="0" y="0"/>
                  </a:lnTo>
                  <a:lnTo>
                    <a:pt x="252" y="628"/>
                  </a:lnTo>
                  <a:lnTo>
                    <a:pt x="4" y="1249"/>
                  </a:lnTo>
                  <a:lnTo>
                    <a:pt x="1236" y="1241"/>
                  </a:lnTo>
                </a:path>
              </a:pathLst>
            </a:custGeom>
            <a:solidFill>
              <a:srgbClr val="8BE8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68641" name="Freeform 9">
              <a:extLst>
                <a:ext uri="{FF2B5EF4-FFF2-40B4-BE49-F238E27FC236}">
                  <a16:creationId xmlns:a16="http://schemas.microsoft.com/office/drawing/2014/main" id="{40F861F4-83C9-274B-A6D0-A3142F965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138" y="6421438"/>
              <a:ext cx="415925" cy="774700"/>
            </a:xfrm>
            <a:custGeom>
              <a:avLst/>
              <a:gdLst>
                <a:gd name="T0" fmla="*/ 149518921 w 1156"/>
                <a:gd name="T1" fmla="*/ 139312865 h 2153"/>
                <a:gd name="T2" fmla="*/ 82462168 w 1156"/>
                <a:gd name="T3" fmla="*/ 0 h 2153"/>
                <a:gd name="T4" fmla="*/ 0 w 1156"/>
                <a:gd name="T5" fmla="*/ 0 h 2153"/>
                <a:gd name="T6" fmla="*/ 67057112 w 1156"/>
                <a:gd name="T7" fmla="*/ 139312865 h 2153"/>
                <a:gd name="T8" fmla="*/ 0 w 1156"/>
                <a:gd name="T9" fmla="*/ 278625731 h 2153"/>
                <a:gd name="T10" fmla="*/ 82462168 w 1156"/>
                <a:gd name="T11" fmla="*/ 278625731 h 2153"/>
                <a:gd name="T12" fmla="*/ 149518921 w 1156"/>
                <a:gd name="T13" fmla="*/ 139312865 h 2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6" h="2153">
                  <a:moveTo>
                    <a:pt x="1155" y="1076"/>
                  </a:moveTo>
                  <a:lnTo>
                    <a:pt x="637" y="0"/>
                  </a:lnTo>
                  <a:lnTo>
                    <a:pt x="0" y="0"/>
                  </a:lnTo>
                  <a:lnTo>
                    <a:pt x="518" y="1076"/>
                  </a:lnTo>
                  <a:lnTo>
                    <a:pt x="0" y="2152"/>
                  </a:lnTo>
                  <a:lnTo>
                    <a:pt x="637" y="2152"/>
                  </a:lnTo>
                  <a:lnTo>
                    <a:pt x="1155" y="1076"/>
                  </a:lnTo>
                </a:path>
              </a:pathLst>
            </a:custGeom>
            <a:solidFill>
              <a:srgbClr val="00BA7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BCF1B180-C1D6-3344-9E34-AE971A3425D3}"/>
              </a:ext>
            </a:extLst>
          </p:cNvPr>
          <p:cNvGrpSpPr/>
          <p:nvPr/>
        </p:nvGrpSpPr>
        <p:grpSpPr>
          <a:xfrm>
            <a:off x="10710863" y="398592"/>
            <a:ext cx="2116137" cy="2116137"/>
            <a:chOff x="10710863" y="398592"/>
            <a:chExt cx="2116137" cy="2116137"/>
          </a:xfrm>
        </p:grpSpPr>
        <p:pic>
          <p:nvPicPr>
            <p:cNvPr id="72" name="Picture 2">
              <a:extLst>
                <a:ext uri="{FF2B5EF4-FFF2-40B4-BE49-F238E27FC236}">
                  <a16:creationId xmlns:a16="http://schemas.microsoft.com/office/drawing/2014/main" id="{33DB0451-522D-0A41-9F15-68590383CB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0863" y="398592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2" name="Freeform 10">
              <a:extLst>
                <a:ext uri="{FF2B5EF4-FFF2-40B4-BE49-F238E27FC236}">
                  <a16:creationId xmlns:a16="http://schemas.microsoft.com/office/drawing/2014/main" id="{C38BA90F-36DF-5348-BBE5-36983F508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5738" y="1193800"/>
              <a:ext cx="552450" cy="449263"/>
            </a:xfrm>
            <a:custGeom>
              <a:avLst/>
              <a:gdLst>
                <a:gd name="T0" fmla="*/ 38599879 w 1535"/>
                <a:gd name="T1" fmla="*/ 1033305 h 1250"/>
                <a:gd name="T2" fmla="*/ 0 w 1535"/>
                <a:gd name="T3" fmla="*/ 81122521 h 1250"/>
                <a:gd name="T4" fmla="*/ 38599879 w 1535"/>
                <a:gd name="T5" fmla="*/ 161340766 h 1250"/>
                <a:gd name="T6" fmla="*/ 198698450 w 1535"/>
                <a:gd name="T7" fmla="*/ 161340766 h 1250"/>
                <a:gd name="T8" fmla="*/ 165927548 w 1535"/>
                <a:gd name="T9" fmla="*/ 80218245 h 1250"/>
                <a:gd name="T10" fmla="*/ 198050986 w 1535"/>
                <a:gd name="T11" fmla="*/ 0 h 1250"/>
                <a:gd name="T12" fmla="*/ 38599879 w 1535"/>
                <a:gd name="T13" fmla="*/ 1033305 h 1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5" h="1250">
                  <a:moveTo>
                    <a:pt x="298" y="8"/>
                  </a:moveTo>
                  <a:lnTo>
                    <a:pt x="0" y="628"/>
                  </a:lnTo>
                  <a:lnTo>
                    <a:pt x="298" y="1249"/>
                  </a:lnTo>
                  <a:lnTo>
                    <a:pt x="1534" y="1249"/>
                  </a:lnTo>
                  <a:lnTo>
                    <a:pt x="1281" y="621"/>
                  </a:lnTo>
                  <a:lnTo>
                    <a:pt x="1529" y="0"/>
                  </a:lnTo>
                  <a:lnTo>
                    <a:pt x="298" y="8"/>
                  </a:lnTo>
                </a:path>
              </a:pathLst>
            </a:custGeom>
            <a:solidFill>
              <a:srgbClr val="DBDBD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68643" name="Freeform 11">
              <a:extLst>
                <a:ext uri="{FF2B5EF4-FFF2-40B4-BE49-F238E27FC236}">
                  <a16:creationId xmlns:a16="http://schemas.microsoft.com/office/drawing/2014/main" id="{ACC12A86-4E74-2044-9854-245EE9515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0313" y="1033463"/>
              <a:ext cx="415925" cy="774700"/>
            </a:xfrm>
            <a:custGeom>
              <a:avLst/>
              <a:gdLst>
                <a:gd name="T0" fmla="*/ 0 w 1156"/>
                <a:gd name="T1" fmla="*/ 139312865 h 2153"/>
                <a:gd name="T2" fmla="*/ 67057112 w 1156"/>
                <a:gd name="T3" fmla="*/ 278625731 h 2153"/>
                <a:gd name="T4" fmla="*/ 149518921 w 1156"/>
                <a:gd name="T5" fmla="*/ 278625731 h 2153"/>
                <a:gd name="T6" fmla="*/ 82462168 w 1156"/>
                <a:gd name="T7" fmla="*/ 139312865 h 2153"/>
                <a:gd name="T8" fmla="*/ 149518921 w 1156"/>
                <a:gd name="T9" fmla="*/ 0 h 2153"/>
                <a:gd name="T10" fmla="*/ 67057112 w 1156"/>
                <a:gd name="T11" fmla="*/ 0 h 2153"/>
                <a:gd name="T12" fmla="*/ 0 w 1156"/>
                <a:gd name="T13" fmla="*/ 139312865 h 2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6" h="2153">
                  <a:moveTo>
                    <a:pt x="0" y="1076"/>
                  </a:moveTo>
                  <a:lnTo>
                    <a:pt x="518" y="2152"/>
                  </a:lnTo>
                  <a:lnTo>
                    <a:pt x="1155" y="2152"/>
                  </a:lnTo>
                  <a:lnTo>
                    <a:pt x="637" y="1076"/>
                  </a:lnTo>
                  <a:lnTo>
                    <a:pt x="1155" y="0"/>
                  </a:lnTo>
                  <a:lnTo>
                    <a:pt x="518" y="0"/>
                  </a:lnTo>
                  <a:lnTo>
                    <a:pt x="0" y="1076"/>
                  </a:lnTo>
                </a:path>
              </a:pathLst>
            </a:custGeom>
            <a:solidFill>
              <a:srgbClr val="4444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6" name="Группа 15">
            <a:extLst>
              <a:ext uri="{FF2B5EF4-FFF2-40B4-BE49-F238E27FC236}">
                <a16:creationId xmlns:a16="http://schemas.microsoft.com/office/drawing/2014/main" id="{3E54C267-0C74-374E-8E91-87364B474288}"/>
              </a:ext>
            </a:extLst>
          </p:cNvPr>
          <p:cNvGrpSpPr/>
          <p:nvPr/>
        </p:nvGrpSpPr>
        <p:grpSpPr>
          <a:xfrm>
            <a:off x="12526300" y="5776120"/>
            <a:ext cx="2116137" cy="2116137"/>
            <a:chOff x="12526300" y="5776120"/>
            <a:chExt cx="2116137" cy="2116137"/>
          </a:xfrm>
        </p:grpSpPr>
        <p:pic>
          <p:nvPicPr>
            <p:cNvPr id="68" name="Picture 2">
              <a:extLst>
                <a:ext uri="{FF2B5EF4-FFF2-40B4-BE49-F238E27FC236}">
                  <a16:creationId xmlns:a16="http://schemas.microsoft.com/office/drawing/2014/main" id="{02A0FB16-EA75-AD45-9BA9-CF024E806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26300" y="5776120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4" name="Freeform 12">
              <a:extLst>
                <a:ext uri="{FF2B5EF4-FFF2-40B4-BE49-F238E27FC236}">
                  <a16:creationId xmlns:a16="http://schemas.microsoft.com/office/drawing/2014/main" id="{3E50D43C-B7BA-374B-A31F-22347A4E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1350" y="6645275"/>
              <a:ext cx="449263" cy="552450"/>
            </a:xfrm>
            <a:custGeom>
              <a:avLst/>
              <a:gdLst>
                <a:gd name="T0" fmla="*/ 160307102 w 1250"/>
                <a:gd name="T1" fmla="*/ 38599879 h 1535"/>
                <a:gd name="T2" fmla="*/ 80218245 w 1250"/>
                <a:gd name="T3" fmla="*/ 0 h 1535"/>
                <a:gd name="T4" fmla="*/ 0 w 1250"/>
                <a:gd name="T5" fmla="*/ 38599879 h 1535"/>
                <a:gd name="T6" fmla="*/ 0 w 1250"/>
                <a:gd name="T7" fmla="*/ 198698450 h 1535"/>
                <a:gd name="T8" fmla="*/ 81251550 w 1250"/>
                <a:gd name="T9" fmla="*/ 166057113 h 1535"/>
                <a:gd name="T10" fmla="*/ 161340766 w 1250"/>
                <a:gd name="T11" fmla="*/ 198180191 h 1535"/>
                <a:gd name="T12" fmla="*/ 160307102 w 1250"/>
                <a:gd name="T13" fmla="*/ 38599879 h 15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0" h="1535">
                  <a:moveTo>
                    <a:pt x="1241" y="298"/>
                  </a:moveTo>
                  <a:lnTo>
                    <a:pt x="621" y="0"/>
                  </a:lnTo>
                  <a:lnTo>
                    <a:pt x="0" y="298"/>
                  </a:lnTo>
                  <a:lnTo>
                    <a:pt x="0" y="1534"/>
                  </a:lnTo>
                  <a:lnTo>
                    <a:pt x="629" y="1282"/>
                  </a:lnTo>
                  <a:lnTo>
                    <a:pt x="1249" y="1530"/>
                  </a:lnTo>
                  <a:lnTo>
                    <a:pt x="1241" y="298"/>
                  </a:lnTo>
                </a:path>
              </a:pathLst>
            </a:custGeom>
            <a:solidFill>
              <a:srgbClr val="FF85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68645" name="Freeform 13">
              <a:extLst>
                <a:ext uri="{FF2B5EF4-FFF2-40B4-BE49-F238E27FC236}">
                  <a16:creationId xmlns:a16="http://schemas.microsoft.com/office/drawing/2014/main" id="{3862E1AC-5E77-194A-9B13-017A167B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7838" y="6419850"/>
              <a:ext cx="774700" cy="415925"/>
            </a:xfrm>
            <a:custGeom>
              <a:avLst/>
              <a:gdLst>
                <a:gd name="T0" fmla="*/ 139312865 w 2153"/>
                <a:gd name="T1" fmla="*/ 0 h 1156"/>
                <a:gd name="T2" fmla="*/ 139312865 w 2153"/>
                <a:gd name="T3" fmla="*/ 0 h 1156"/>
                <a:gd name="T4" fmla="*/ 0 w 2153"/>
                <a:gd name="T5" fmla="*/ 67057112 h 1156"/>
                <a:gd name="T6" fmla="*/ 0 w 2153"/>
                <a:gd name="T7" fmla="*/ 149518921 h 1156"/>
                <a:gd name="T8" fmla="*/ 139312865 w 2153"/>
                <a:gd name="T9" fmla="*/ 82462168 h 1156"/>
                <a:gd name="T10" fmla="*/ 139312865 w 2153"/>
                <a:gd name="T11" fmla="*/ 82462168 h 1156"/>
                <a:gd name="T12" fmla="*/ 278625731 w 2153"/>
                <a:gd name="T13" fmla="*/ 149518921 h 1156"/>
                <a:gd name="T14" fmla="*/ 278625731 w 2153"/>
                <a:gd name="T15" fmla="*/ 67057112 h 1156"/>
                <a:gd name="T16" fmla="*/ 139312865 w 2153"/>
                <a:gd name="T17" fmla="*/ 0 h 1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3" h="1156">
                  <a:moveTo>
                    <a:pt x="1076" y="0"/>
                  </a:moveTo>
                  <a:lnTo>
                    <a:pt x="1076" y="0"/>
                  </a:lnTo>
                  <a:lnTo>
                    <a:pt x="0" y="518"/>
                  </a:lnTo>
                  <a:lnTo>
                    <a:pt x="0" y="1155"/>
                  </a:lnTo>
                  <a:lnTo>
                    <a:pt x="1076" y="637"/>
                  </a:lnTo>
                  <a:lnTo>
                    <a:pt x="2152" y="1155"/>
                  </a:lnTo>
                  <a:lnTo>
                    <a:pt x="2152" y="518"/>
                  </a:lnTo>
                  <a:lnTo>
                    <a:pt x="1076" y="0"/>
                  </a:lnTo>
                </a:path>
              </a:pathLst>
            </a:custGeom>
            <a:solidFill>
              <a:srgbClr val="59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755B533-8761-C546-9E2A-274CCB5411B9}"/>
              </a:ext>
            </a:extLst>
          </p:cNvPr>
          <p:cNvGrpSpPr/>
          <p:nvPr/>
        </p:nvGrpSpPr>
        <p:grpSpPr>
          <a:xfrm>
            <a:off x="0" y="371390"/>
            <a:ext cx="2116137" cy="2116137"/>
            <a:chOff x="0" y="371390"/>
            <a:chExt cx="2116137" cy="2116137"/>
          </a:xfrm>
        </p:grpSpPr>
        <p:pic>
          <p:nvPicPr>
            <p:cNvPr id="68664" name="Picture 2">
              <a:extLst>
                <a:ext uri="{FF2B5EF4-FFF2-40B4-BE49-F238E27FC236}">
                  <a16:creationId xmlns:a16="http://schemas.microsoft.com/office/drawing/2014/main" id="{2C4CF715-1D00-E04F-9403-D8DAA2A133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71390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6" name="Freeform 14">
              <a:extLst>
                <a:ext uri="{FF2B5EF4-FFF2-40B4-BE49-F238E27FC236}">
                  <a16:creationId xmlns:a16="http://schemas.microsoft.com/office/drawing/2014/main" id="{18CC0B24-05A2-F54C-BF9C-C9B4981C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056" y="1075446"/>
              <a:ext cx="708025" cy="708025"/>
            </a:xfrm>
            <a:custGeom>
              <a:avLst/>
              <a:gdLst>
                <a:gd name="T0" fmla="*/ 80378106 w 1968"/>
                <a:gd name="T1" fmla="*/ 127362832 h 1968"/>
                <a:gd name="T2" fmla="*/ 127233316 w 1968"/>
                <a:gd name="T3" fmla="*/ 80378106 h 1968"/>
                <a:gd name="T4" fmla="*/ 174217682 w 1968"/>
                <a:gd name="T5" fmla="*/ 127362832 h 1968"/>
                <a:gd name="T6" fmla="*/ 127233316 w 1968"/>
                <a:gd name="T7" fmla="*/ 174217682 h 1968"/>
                <a:gd name="T8" fmla="*/ 80378106 w 1968"/>
                <a:gd name="T9" fmla="*/ 127362832 h 1968"/>
                <a:gd name="T10" fmla="*/ 218224962 w 1968"/>
                <a:gd name="T11" fmla="*/ 103935048 h 1968"/>
                <a:gd name="T12" fmla="*/ 207999613 w 1968"/>
                <a:gd name="T13" fmla="*/ 79472209 h 1968"/>
                <a:gd name="T14" fmla="*/ 227026345 w 1968"/>
                <a:gd name="T15" fmla="*/ 53585404 h 1968"/>
                <a:gd name="T16" fmla="*/ 226508638 w 1968"/>
                <a:gd name="T17" fmla="*/ 46466659 h 1968"/>
                <a:gd name="T18" fmla="*/ 207999613 w 1968"/>
                <a:gd name="T19" fmla="*/ 28087150 h 1968"/>
                <a:gd name="T20" fmla="*/ 201010384 w 1968"/>
                <a:gd name="T21" fmla="*/ 27569443 h 1968"/>
                <a:gd name="T22" fmla="*/ 175123580 w 1968"/>
                <a:gd name="T23" fmla="*/ 46466659 h 1968"/>
                <a:gd name="T24" fmla="*/ 150531224 w 1968"/>
                <a:gd name="T25" fmla="*/ 36370827 h 1968"/>
                <a:gd name="T26" fmla="*/ 145612824 w 1968"/>
                <a:gd name="T27" fmla="*/ 4659726 h 1968"/>
                <a:gd name="T28" fmla="*/ 140305875 w 1968"/>
                <a:gd name="T29" fmla="*/ 0 h 1968"/>
                <a:gd name="T30" fmla="*/ 114289914 w 1968"/>
                <a:gd name="T31" fmla="*/ 0 h 1968"/>
                <a:gd name="T32" fmla="*/ 108853807 w 1968"/>
                <a:gd name="T33" fmla="*/ 4659726 h 1968"/>
                <a:gd name="T34" fmla="*/ 103935048 w 1968"/>
                <a:gd name="T35" fmla="*/ 36370827 h 1968"/>
                <a:gd name="T36" fmla="*/ 79472209 w 1968"/>
                <a:gd name="T37" fmla="*/ 46466659 h 1968"/>
                <a:gd name="T38" fmla="*/ 53456247 w 1968"/>
                <a:gd name="T39" fmla="*/ 27569443 h 1968"/>
                <a:gd name="T40" fmla="*/ 46466659 w 1968"/>
                <a:gd name="T41" fmla="*/ 28087150 h 1968"/>
                <a:gd name="T42" fmla="*/ 27957634 w 1968"/>
                <a:gd name="T43" fmla="*/ 46466659 h 1968"/>
                <a:gd name="T44" fmla="*/ 27439926 w 1968"/>
                <a:gd name="T45" fmla="*/ 53585404 h 1968"/>
                <a:gd name="T46" fmla="*/ 46466659 w 1968"/>
                <a:gd name="T47" fmla="*/ 79472209 h 1968"/>
                <a:gd name="T48" fmla="*/ 36241310 w 1968"/>
                <a:gd name="T49" fmla="*/ 103935048 h 1968"/>
                <a:gd name="T50" fmla="*/ 4530209 w 1968"/>
                <a:gd name="T51" fmla="*/ 108853807 h 1968"/>
                <a:gd name="T52" fmla="*/ 0 w 1968"/>
                <a:gd name="T53" fmla="*/ 114289914 h 1968"/>
                <a:gd name="T54" fmla="*/ 0 w 1968"/>
                <a:gd name="T55" fmla="*/ 140305875 h 1968"/>
                <a:gd name="T56" fmla="*/ 4530209 w 1968"/>
                <a:gd name="T57" fmla="*/ 145612824 h 1968"/>
                <a:gd name="T58" fmla="*/ 36241310 w 1968"/>
                <a:gd name="T59" fmla="*/ 150660740 h 1968"/>
                <a:gd name="T60" fmla="*/ 46466659 w 1968"/>
                <a:gd name="T61" fmla="*/ 175123580 h 1968"/>
                <a:gd name="T62" fmla="*/ 27439926 w 1968"/>
                <a:gd name="T63" fmla="*/ 201010384 h 1968"/>
                <a:gd name="T64" fmla="*/ 27957634 w 1968"/>
                <a:gd name="T65" fmla="*/ 208129129 h 1968"/>
                <a:gd name="T66" fmla="*/ 46466659 w 1968"/>
                <a:gd name="T67" fmla="*/ 226508638 h 1968"/>
                <a:gd name="T68" fmla="*/ 53456247 w 1968"/>
                <a:gd name="T69" fmla="*/ 227026345 h 1968"/>
                <a:gd name="T70" fmla="*/ 79472209 w 1968"/>
                <a:gd name="T71" fmla="*/ 208129129 h 1968"/>
                <a:gd name="T72" fmla="*/ 103935048 w 1968"/>
                <a:gd name="T73" fmla="*/ 218224962 h 1968"/>
                <a:gd name="T74" fmla="*/ 108853807 w 1968"/>
                <a:gd name="T75" fmla="*/ 249936423 h 1968"/>
                <a:gd name="T76" fmla="*/ 114289914 w 1968"/>
                <a:gd name="T77" fmla="*/ 254595788 h 1968"/>
                <a:gd name="T78" fmla="*/ 140305875 w 1968"/>
                <a:gd name="T79" fmla="*/ 254595788 h 1968"/>
                <a:gd name="T80" fmla="*/ 145612824 w 1968"/>
                <a:gd name="T81" fmla="*/ 249936423 h 1968"/>
                <a:gd name="T82" fmla="*/ 150531224 w 1968"/>
                <a:gd name="T83" fmla="*/ 218224962 h 1968"/>
                <a:gd name="T84" fmla="*/ 175123580 w 1968"/>
                <a:gd name="T85" fmla="*/ 208129129 h 1968"/>
                <a:gd name="T86" fmla="*/ 201010384 w 1968"/>
                <a:gd name="T87" fmla="*/ 227026345 h 1968"/>
                <a:gd name="T88" fmla="*/ 208129129 w 1968"/>
                <a:gd name="T89" fmla="*/ 226508638 h 1968"/>
                <a:gd name="T90" fmla="*/ 226508638 w 1968"/>
                <a:gd name="T91" fmla="*/ 208129129 h 1968"/>
                <a:gd name="T92" fmla="*/ 227026345 w 1968"/>
                <a:gd name="T93" fmla="*/ 201010384 h 1968"/>
                <a:gd name="T94" fmla="*/ 207999613 w 1968"/>
                <a:gd name="T95" fmla="*/ 175123580 h 1968"/>
                <a:gd name="T96" fmla="*/ 218224962 w 1968"/>
                <a:gd name="T97" fmla="*/ 150660740 h 1968"/>
                <a:gd name="T98" fmla="*/ 249936423 w 1968"/>
                <a:gd name="T99" fmla="*/ 145612824 h 1968"/>
                <a:gd name="T100" fmla="*/ 254595788 w 1968"/>
                <a:gd name="T101" fmla="*/ 140305875 h 1968"/>
                <a:gd name="T102" fmla="*/ 254595788 w 1968"/>
                <a:gd name="T103" fmla="*/ 114289914 h 1968"/>
                <a:gd name="T104" fmla="*/ 249936423 w 1968"/>
                <a:gd name="T105" fmla="*/ 108853807 h 1968"/>
                <a:gd name="T106" fmla="*/ 218224962 w 1968"/>
                <a:gd name="T107" fmla="*/ 103935048 h 19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68" h="1968">
                  <a:moveTo>
                    <a:pt x="621" y="984"/>
                  </a:moveTo>
                  <a:cubicBezTo>
                    <a:pt x="621" y="783"/>
                    <a:pt x="783" y="621"/>
                    <a:pt x="983" y="621"/>
                  </a:cubicBezTo>
                  <a:cubicBezTo>
                    <a:pt x="1183" y="621"/>
                    <a:pt x="1346" y="783"/>
                    <a:pt x="1346" y="984"/>
                  </a:cubicBezTo>
                  <a:cubicBezTo>
                    <a:pt x="1346" y="1184"/>
                    <a:pt x="1183" y="1346"/>
                    <a:pt x="983" y="1346"/>
                  </a:cubicBezTo>
                  <a:cubicBezTo>
                    <a:pt x="783" y="1346"/>
                    <a:pt x="621" y="1184"/>
                    <a:pt x="621" y="984"/>
                  </a:cubicBezTo>
                  <a:close/>
                  <a:moveTo>
                    <a:pt x="1686" y="803"/>
                  </a:moveTo>
                  <a:cubicBezTo>
                    <a:pt x="1669" y="736"/>
                    <a:pt x="1642" y="672"/>
                    <a:pt x="1607" y="614"/>
                  </a:cubicBezTo>
                  <a:lnTo>
                    <a:pt x="1754" y="414"/>
                  </a:lnTo>
                  <a:cubicBezTo>
                    <a:pt x="1766" y="398"/>
                    <a:pt x="1764" y="373"/>
                    <a:pt x="1750" y="359"/>
                  </a:cubicBezTo>
                  <a:lnTo>
                    <a:pt x="1607" y="217"/>
                  </a:lnTo>
                  <a:cubicBezTo>
                    <a:pt x="1594" y="203"/>
                    <a:pt x="1569" y="201"/>
                    <a:pt x="1553" y="213"/>
                  </a:cubicBezTo>
                  <a:lnTo>
                    <a:pt x="1353" y="359"/>
                  </a:lnTo>
                  <a:cubicBezTo>
                    <a:pt x="1294" y="325"/>
                    <a:pt x="1231" y="298"/>
                    <a:pt x="1163" y="281"/>
                  </a:cubicBezTo>
                  <a:lnTo>
                    <a:pt x="1125" y="36"/>
                  </a:lnTo>
                  <a:cubicBezTo>
                    <a:pt x="1122" y="16"/>
                    <a:pt x="1104" y="0"/>
                    <a:pt x="1084" y="0"/>
                  </a:cubicBezTo>
                  <a:lnTo>
                    <a:pt x="883" y="0"/>
                  </a:lnTo>
                  <a:cubicBezTo>
                    <a:pt x="863" y="0"/>
                    <a:pt x="844" y="16"/>
                    <a:pt x="841" y="36"/>
                  </a:cubicBezTo>
                  <a:lnTo>
                    <a:pt x="803" y="281"/>
                  </a:lnTo>
                  <a:cubicBezTo>
                    <a:pt x="736" y="298"/>
                    <a:pt x="672" y="325"/>
                    <a:pt x="614" y="359"/>
                  </a:cubicBezTo>
                  <a:lnTo>
                    <a:pt x="413" y="213"/>
                  </a:lnTo>
                  <a:cubicBezTo>
                    <a:pt x="397" y="201"/>
                    <a:pt x="373" y="203"/>
                    <a:pt x="359" y="217"/>
                  </a:cubicBezTo>
                  <a:lnTo>
                    <a:pt x="216" y="359"/>
                  </a:lnTo>
                  <a:cubicBezTo>
                    <a:pt x="202" y="373"/>
                    <a:pt x="200" y="398"/>
                    <a:pt x="212" y="414"/>
                  </a:cubicBezTo>
                  <a:lnTo>
                    <a:pt x="359" y="614"/>
                  </a:lnTo>
                  <a:cubicBezTo>
                    <a:pt x="324" y="672"/>
                    <a:pt x="298" y="736"/>
                    <a:pt x="280" y="803"/>
                  </a:cubicBezTo>
                  <a:lnTo>
                    <a:pt x="35" y="841"/>
                  </a:lnTo>
                  <a:cubicBezTo>
                    <a:pt x="16" y="844"/>
                    <a:pt x="0" y="863"/>
                    <a:pt x="0" y="883"/>
                  </a:cubicBezTo>
                  <a:lnTo>
                    <a:pt x="0" y="1084"/>
                  </a:lnTo>
                  <a:cubicBezTo>
                    <a:pt x="0" y="1104"/>
                    <a:pt x="16" y="1123"/>
                    <a:pt x="35" y="1125"/>
                  </a:cubicBezTo>
                  <a:lnTo>
                    <a:pt x="280" y="1164"/>
                  </a:lnTo>
                  <a:cubicBezTo>
                    <a:pt x="298" y="1231"/>
                    <a:pt x="324" y="1294"/>
                    <a:pt x="359" y="1353"/>
                  </a:cubicBezTo>
                  <a:lnTo>
                    <a:pt x="212" y="1553"/>
                  </a:lnTo>
                  <a:cubicBezTo>
                    <a:pt x="200" y="1569"/>
                    <a:pt x="202" y="1594"/>
                    <a:pt x="216" y="1608"/>
                  </a:cubicBezTo>
                  <a:lnTo>
                    <a:pt x="359" y="1750"/>
                  </a:lnTo>
                  <a:cubicBezTo>
                    <a:pt x="373" y="1764"/>
                    <a:pt x="397" y="1766"/>
                    <a:pt x="413" y="1754"/>
                  </a:cubicBezTo>
                  <a:lnTo>
                    <a:pt x="614" y="1608"/>
                  </a:lnTo>
                  <a:cubicBezTo>
                    <a:pt x="672" y="1642"/>
                    <a:pt x="736" y="1669"/>
                    <a:pt x="803" y="1686"/>
                  </a:cubicBezTo>
                  <a:lnTo>
                    <a:pt x="841" y="1931"/>
                  </a:lnTo>
                  <a:cubicBezTo>
                    <a:pt x="844" y="1951"/>
                    <a:pt x="863" y="1967"/>
                    <a:pt x="883" y="1967"/>
                  </a:cubicBezTo>
                  <a:lnTo>
                    <a:pt x="1084" y="1967"/>
                  </a:lnTo>
                  <a:cubicBezTo>
                    <a:pt x="1104" y="1967"/>
                    <a:pt x="1122" y="1951"/>
                    <a:pt x="1125" y="1931"/>
                  </a:cubicBezTo>
                  <a:lnTo>
                    <a:pt x="1163" y="1686"/>
                  </a:lnTo>
                  <a:cubicBezTo>
                    <a:pt x="1231" y="1669"/>
                    <a:pt x="1294" y="1642"/>
                    <a:pt x="1353" y="1608"/>
                  </a:cubicBezTo>
                  <a:lnTo>
                    <a:pt x="1553" y="1754"/>
                  </a:lnTo>
                  <a:cubicBezTo>
                    <a:pt x="1569" y="1766"/>
                    <a:pt x="1594" y="1764"/>
                    <a:pt x="1608" y="1750"/>
                  </a:cubicBezTo>
                  <a:lnTo>
                    <a:pt x="1750" y="1608"/>
                  </a:lnTo>
                  <a:cubicBezTo>
                    <a:pt x="1764" y="1594"/>
                    <a:pt x="1766" y="1569"/>
                    <a:pt x="1754" y="1553"/>
                  </a:cubicBezTo>
                  <a:lnTo>
                    <a:pt x="1607" y="1353"/>
                  </a:lnTo>
                  <a:cubicBezTo>
                    <a:pt x="1642" y="1294"/>
                    <a:pt x="1669" y="1231"/>
                    <a:pt x="1686" y="1164"/>
                  </a:cubicBezTo>
                  <a:lnTo>
                    <a:pt x="1931" y="1125"/>
                  </a:lnTo>
                  <a:cubicBezTo>
                    <a:pt x="1951" y="1123"/>
                    <a:pt x="1967" y="1104"/>
                    <a:pt x="1967" y="1084"/>
                  </a:cubicBezTo>
                  <a:lnTo>
                    <a:pt x="1967" y="883"/>
                  </a:lnTo>
                  <a:cubicBezTo>
                    <a:pt x="1967" y="863"/>
                    <a:pt x="1951" y="844"/>
                    <a:pt x="1931" y="841"/>
                  </a:cubicBezTo>
                  <a:lnTo>
                    <a:pt x="1686" y="803"/>
                  </a:ln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0D23C429-3FDF-BF46-9017-87B65D572D97}"/>
              </a:ext>
            </a:extLst>
          </p:cNvPr>
          <p:cNvGrpSpPr/>
          <p:nvPr/>
        </p:nvGrpSpPr>
        <p:grpSpPr>
          <a:xfrm>
            <a:off x="8946516" y="5776120"/>
            <a:ext cx="2116137" cy="2116137"/>
            <a:chOff x="8946516" y="5776120"/>
            <a:chExt cx="2116137" cy="2116137"/>
          </a:xfrm>
        </p:grpSpPr>
        <p:pic>
          <p:nvPicPr>
            <p:cNvPr id="66" name="Picture 2">
              <a:extLst>
                <a:ext uri="{FF2B5EF4-FFF2-40B4-BE49-F238E27FC236}">
                  <a16:creationId xmlns:a16="http://schemas.microsoft.com/office/drawing/2014/main" id="{4F40E062-A81E-5D4F-9F84-802D228236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46516" y="5776120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7" name="Freeform 15">
              <a:extLst>
                <a:ext uri="{FF2B5EF4-FFF2-40B4-BE49-F238E27FC236}">
                  <a16:creationId xmlns:a16="http://schemas.microsoft.com/office/drawing/2014/main" id="{568CA044-9ACB-6E46-95E9-07DD03AF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7884" y="6444457"/>
              <a:ext cx="533400" cy="779463"/>
            </a:xfrm>
            <a:custGeom>
              <a:avLst/>
              <a:gdLst>
                <a:gd name="T0" fmla="*/ 124878226 w 1482"/>
                <a:gd name="T1" fmla="*/ 123513188 h 2164"/>
                <a:gd name="T2" fmla="*/ 90290727 w 1482"/>
                <a:gd name="T3" fmla="*/ 114820591 h 2164"/>
                <a:gd name="T4" fmla="*/ 45728072 w 1482"/>
                <a:gd name="T5" fmla="*/ 91467318 h 2164"/>
                <a:gd name="T6" fmla="*/ 93399708 w 1482"/>
                <a:gd name="T7" fmla="*/ 70319521 h 2164"/>
                <a:gd name="T8" fmla="*/ 143272968 w 1482"/>
                <a:gd name="T9" fmla="*/ 88872469 h 2164"/>
                <a:gd name="T10" fmla="*/ 167108965 w 1482"/>
                <a:gd name="T11" fmla="*/ 87185674 h 2164"/>
                <a:gd name="T12" fmla="*/ 177601685 w 1482"/>
                <a:gd name="T13" fmla="*/ 69930150 h 2164"/>
                <a:gd name="T14" fmla="*/ 115810426 w 1482"/>
                <a:gd name="T15" fmla="*/ 32564912 h 2164"/>
                <a:gd name="T16" fmla="*/ 115810426 w 1482"/>
                <a:gd name="T17" fmla="*/ 10379393 h 2164"/>
                <a:gd name="T18" fmla="*/ 103244573 w 1482"/>
                <a:gd name="T19" fmla="*/ 0 h 2164"/>
                <a:gd name="T20" fmla="*/ 88606666 w 1482"/>
                <a:gd name="T21" fmla="*/ 0 h 2164"/>
                <a:gd name="T22" fmla="*/ 76040813 w 1482"/>
                <a:gd name="T23" fmla="*/ 10379393 h 2164"/>
                <a:gd name="T24" fmla="*/ 76040813 w 1482"/>
                <a:gd name="T25" fmla="*/ 31137818 h 2164"/>
                <a:gd name="T26" fmla="*/ 0 w 1482"/>
                <a:gd name="T27" fmla="*/ 92505041 h 2164"/>
                <a:gd name="T28" fmla="*/ 72284338 w 1482"/>
                <a:gd name="T29" fmla="*/ 152964211 h 2164"/>
                <a:gd name="T30" fmla="*/ 111924020 w 1482"/>
                <a:gd name="T31" fmla="*/ 162824562 h 2164"/>
                <a:gd name="T32" fmla="*/ 146123166 w 1482"/>
                <a:gd name="T33" fmla="*/ 187215919 h 2164"/>
                <a:gd name="T34" fmla="*/ 98192749 w 1482"/>
                <a:gd name="T35" fmla="*/ 210180181 h 2164"/>
                <a:gd name="T36" fmla="*/ 39380540 w 1482"/>
                <a:gd name="T37" fmla="*/ 189291725 h 2164"/>
                <a:gd name="T38" fmla="*/ 13472489 w 1482"/>
                <a:gd name="T39" fmla="*/ 194092050 h 2164"/>
                <a:gd name="T40" fmla="*/ 7254168 w 1482"/>
                <a:gd name="T41" fmla="*/ 210439522 h 2164"/>
                <a:gd name="T42" fmla="*/ 76040813 w 1482"/>
                <a:gd name="T43" fmla="*/ 248064460 h 2164"/>
                <a:gd name="T44" fmla="*/ 76040813 w 1482"/>
                <a:gd name="T45" fmla="*/ 270249980 h 2164"/>
                <a:gd name="T46" fmla="*/ 88606666 w 1482"/>
                <a:gd name="T47" fmla="*/ 280629372 h 2164"/>
                <a:gd name="T48" fmla="*/ 103244573 w 1482"/>
                <a:gd name="T49" fmla="*/ 280629372 h 2164"/>
                <a:gd name="T50" fmla="*/ 115810426 w 1482"/>
                <a:gd name="T51" fmla="*/ 270249980 h 2164"/>
                <a:gd name="T52" fmla="*/ 115810426 w 1482"/>
                <a:gd name="T53" fmla="*/ 249232214 h 2164"/>
                <a:gd name="T54" fmla="*/ 191851239 w 1482"/>
                <a:gd name="T55" fmla="*/ 186307866 h 2164"/>
                <a:gd name="T56" fmla="*/ 124878226 w 1482"/>
                <a:gd name="T57" fmla="*/ 123513188 h 21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82" h="2164">
                  <a:moveTo>
                    <a:pt x="964" y="952"/>
                  </a:moveTo>
                  <a:cubicBezTo>
                    <a:pt x="926" y="944"/>
                    <a:pt x="733" y="895"/>
                    <a:pt x="697" y="885"/>
                  </a:cubicBezTo>
                  <a:cubicBezTo>
                    <a:pt x="429" y="817"/>
                    <a:pt x="353" y="775"/>
                    <a:pt x="353" y="705"/>
                  </a:cubicBezTo>
                  <a:cubicBezTo>
                    <a:pt x="353" y="627"/>
                    <a:pt x="452" y="542"/>
                    <a:pt x="721" y="542"/>
                  </a:cubicBezTo>
                  <a:cubicBezTo>
                    <a:pt x="913" y="542"/>
                    <a:pt x="1106" y="685"/>
                    <a:pt x="1106" y="685"/>
                  </a:cubicBezTo>
                  <a:cubicBezTo>
                    <a:pt x="1181" y="735"/>
                    <a:pt x="1227" y="732"/>
                    <a:pt x="1290" y="672"/>
                  </a:cubicBezTo>
                  <a:cubicBezTo>
                    <a:pt x="1290" y="672"/>
                    <a:pt x="1371" y="603"/>
                    <a:pt x="1371" y="539"/>
                  </a:cubicBezTo>
                  <a:cubicBezTo>
                    <a:pt x="1371" y="441"/>
                    <a:pt x="1140" y="300"/>
                    <a:pt x="894" y="251"/>
                  </a:cubicBezTo>
                  <a:lnTo>
                    <a:pt x="894" y="80"/>
                  </a:lnTo>
                  <a:cubicBezTo>
                    <a:pt x="894" y="36"/>
                    <a:pt x="851" y="0"/>
                    <a:pt x="797" y="0"/>
                  </a:cubicBezTo>
                  <a:lnTo>
                    <a:pt x="684" y="0"/>
                  </a:lnTo>
                  <a:cubicBezTo>
                    <a:pt x="631" y="0"/>
                    <a:pt x="587" y="36"/>
                    <a:pt x="587" y="80"/>
                  </a:cubicBezTo>
                  <a:lnTo>
                    <a:pt x="587" y="240"/>
                  </a:lnTo>
                  <a:cubicBezTo>
                    <a:pt x="203" y="278"/>
                    <a:pt x="0" y="477"/>
                    <a:pt x="0" y="713"/>
                  </a:cubicBezTo>
                  <a:cubicBezTo>
                    <a:pt x="0" y="993"/>
                    <a:pt x="264" y="1103"/>
                    <a:pt x="558" y="1179"/>
                  </a:cubicBezTo>
                  <a:cubicBezTo>
                    <a:pt x="597" y="1189"/>
                    <a:pt x="827" y="1246"/>
                    <a:pt x="864" y="1255"/>
                  </a:cubicBezTo>
                  <a:cubicBezTo>
                    <a:pt x="1081" y="1308"/>
                    <a:pt x="1128" y="1389"/>
                    <a:pt x="1128" y="1443"/>
                  </a:cubicBezTo>
                  <a:cubicBezTo>
                    <a:pt x="1128" y="1535"/>
                    <a:pt x="1030" y="1620"/>
                    <a:pt x="758" y="1620"/>
                  </a:cubicBezTo>
                  <a:cubicBezTo>
                    <a:pt x="566" y="1620"/>
                    <a:pt x="304" y="1459"/>
                    <a:pt x="304" y="1459"/>
                  </a:cubicBezTo>
                  <a:cubicBezTo>
                    <a:pt x="232" y="1414"/>
                    <a:pt x="164" y="1425"/>
                    <a:pt x="104" y="1496"/>
                  </a:cubicBezTo>
                  <a:cubicBezTo>
                    <a:pt x="104" y="1496"/>
                    <a:pt x="56" y="1554"/>
                    <a:pt x="56" y="1622"/>
                  </a:cubicBezTo>
                  <a:cubicBezTo>
                    <a:pt x="56" y="1725"/>
                    <a:pt x="328" y="1861"/>
                    <a:pt x="587" y="1912"/>
                  </a:cubicBezTo>
                  <a:lnTo>
                    <a:pt x="587" y="2083"/>
                  </a:lnTo>
                  <a:cubicBezTo>
                    <a:pt x="587" y="2127"/>
                    <a:pt x="631" y="2163"/>
                    <a:pt x="684" y="2163"/>
                  </a:cubicBezTo>
                  <a:lnTo>
                    <a:pt x="797" y="2163"/>
                  </a:lnTo>
                  <a:cubicBezTo>
                    <a:pt x="851" y="2163"/>
                    <a:pt x="894" y="2127"/>
                    <a:pt x="894" y="2083"/>
                  </a:cubicBezTo>
                  <a:lnTo>
                    <a:pt x="894" y="1921"/>
                  </a:lnTo>
                  <a:cubicBezTo>
                    <a:pt x="1300" y="1880"/>
                    <a:pt x="1481" y="1666"/>
                    <a:pt x="1481" y="1436"/>
                  </a:cubicBezTo>
                  <a:cubicBezTo>
                    <a:pt x="1481" y="1216"/>
                    <a:pt x="1310" y="1036"/>
                    <a:pt x="964" y="952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8E9FEE4-5D78-6F40-B7DF-3E08E58CB25C}"/>
              </a:ext>
            </a:extLst>
          </p:cNvPr>
          <p:cNvGrpSpPr/>
          <p:nvPr/>
        </p:nvGrpSpPr>
        <p:grpSpPr>
          <a:xfrm>
            <a:off x="1781147" y="390342"/>
            <a:ext cx="2116137" cy="2116137"/>
            <a:chOff x="1781147" y="390342"/>
            <a:chExt cx="2116137" cy="2116137"/>
          </a:xfrm>
        </p:grpSpPr>
        <p:pic>
          <p:nvPicPr>
            <p:cNvPr id="61" name="Picture 2">
              <a:extLst>
                <a:ext uri="{FF2B5EF4-FFF2-40B4-BE49-F238E27FC236}">
                  <a16:creationId xmlns:a16="http://schemas.microsoft.com/office/drawing/2014/main" id="{FB669D13-E7EA-1743-9E9F-73FAD42FE6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1147" y="390342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8" name="Прямоугольник 5">
              <a:extLst>
                <a:ext uri="{FF2B5EF4-FFF2-40B4-BE49-F238E27FC236}">
                  <a16:creationId xmlns:a16="http://schemas.microsoft.com/office/drawing/2014/main" id="{92C61760-A2CA-E244-8C62-E3605A0F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209" y="1156310"/>
              <a:ext cx="111601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FF5500"/>
                  </a:solidFill>
                  <a:latin typeface="Montserrat" panose="02000505000000020004" pitchFamily="2" charset="77"/>
                </a:rPr>
                <a:t>Idea</a:t>
              </a:r>
              <a:endParaRPr lang="en-UA" altLang="en-UA" sz="3200">
                <a:solidFill>
                  <a:srgbClr val="FF5500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25" name="Группа 24">
            <a:extLst>
              <a:ext uri="{FF2B5EF4-FFF2-40B4-BE49-F238E27FC236}">
                <a16:creationId xmlns:a16="http://schemas.microsoft.com/office/drawing/2014/main" id="{29472A76-AF34-FB44-A063-81A2435C8735}"/>
              </a:ext>
            </a:extLst>
          </p:cNvPr>
          <p:cNvGrpSpPr/>
          <p:nvPr/>
        </p:nvGrpSpPr>
        <p:grpSpPr>
          <a:xfrm>
            <a:off x="5379244" y="354012"/>
            <a:ext cx="2116137" cy="2116137"/>
            <a:chOff x="5379244" y="354012"/>
            <a:chExt cx="2116137" cy="2116137"/>
          </a:xfrm>
        </p:grpSpPr>
        <p:pic>
          <p:nvPicPr>
            <p:cNvPr id="74" name="Picture 2">
              <a:extLst>
                <a:ext uri="{FF2B5EF4-FFF2-40B4-BE49-F238E27FC236}">
                  <a16:creationId xmlns:a16="http://schemas.microsoft.com/office/drawing/2014/main" id="{604CDAA8-9DE4-444D-9264-97199F75FF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9244" y="354012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49" name="Прямоугольник 6">
              <a:extLst>
                <a:ext uri="{FF2B5EF4-FFF2-40B4-BE49-F238E27FC236}">
                  <a16:creationId xmlns:a16="http://schemas.microsoft.com/office/drawing/2014/main" id="{5156AFB1-702C-F749-8420-D9277A81D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349" y="1436688"/>
              <a:ext cx="1322387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500" b="1" dirty="0">
                  <a:solidFill>
                    <a:srgbClr val="6B6B6B"/>
                  </a:solidFill>
                  <a:latin typeface="Montserrat" panose="02000505000000020004" pitchFamily="2" charset="77"/>
                </a:rPr>
                <a:t>Step</a:t>
              </a:r>
            </a:p>
          </p:txBody>
        </p:sp>
        <p:sp>
          <p:nvSpPr>
            <p:cNvPr id="68650" name="Прямоугольник 7">
              <a:extLst>
                <a:ext uri="{FF2B5EF4-FFF2-40B4-BE49-F238E27FC236}">
                  <a16:creationId xmlns:a16="http://schemas.microsoft.com/office/drawing/2014/main" id="{978517C4-D000-E545-AB64-5C1F4A277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8408" y="873125"/>
              <a:ext cx="974946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latin typeface="Montserrat ExtraBold" panose="02000505000000020004" pitchFamily="2" charset="77"/>
                </a:rPr>
                <a:t>1st</a:t>
              </a:r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FC131CF6-0197-F044-A36A-48CB4E5E6112}"/>
              </a:ext>
            </a:extLst>
          </p:cNvPr>
          <p:cNvGrpSpPr/>
          <p:nvPr/>
        </p:nvGrpSpPr>
        <p:grpSpPr>
          <a:xfrm>
            <a:off x="7122318" y="368301"/>
            <a:ext cx="2116137" cy="2116137"/>
            <a:chOff x="7122318" y="368301"/>
            <a:chExt cx="2116137" cy="2116137"/>
          </a:xfrm>
        </p:grpSpPr>
        <p:pic>
          <p:nvPicPr>
            <p:cNvPr id="73" name="Picture 2">
              <a:extLst>
                <a:ext uri="{FF2B5EF4-FFF2-40B4-BE49-F238E27FC236}">
                  <a16:creationId xmlns:a16="http://schemas.microsoft.com/office/drawing/2014/main" id="{682C9B77-5E46-F04D-B676-2552DEADC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2318" y="368301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1" name="Прямоугольник 8">
              <a:extLst>
                <a:ext uri="{FF2B5EF4-FFF2-40B4-BE49-F238E27FC236}">
                  <a16:creationId xmlns:a16="http://schemas.microsoft.com/office/drawing/2014/main" id="{D82E90E3-136D-5B45-905E-D6F29CEB4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4" y="1164432"/>
              <a:ext cx="112712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solidFill>
                    <a:srgbClr val="F70000"/>
                  </a:solidFill>
                  <a:latin typeface="Montserrat" panose="02000505000000020004" pitchFamily="2" charset="77"/>
                </a:rPr>
                <a:t>100%</a:t>
              </a:r>
              <a:endParaRPr lang="en-UA" altLang="en-UA" sz="2800">
                <a:solidFill>
                  <a:srgbClr val="F70000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CF8860E3-F709-084C-8E9E-29FBCEDB6050}"/>
              </a:ext>
            </a:extLst>
          </p:cNvPr>
          <p:cNvGrpSpPr/>
          <p:nvPr/>
        </p:nvGrpSpPr>
        <p:grpSpPr>
          <a:xfrm>
            <a:off x="12520613" y="2162175"/>
            <a:ext cx="2095500" cy="2111375"/>
            <a:chOff x="12520613" y="2162175"/>
            <a:chExt cx="2095500" cy="2111375"/>
          </a:xfrm>
        </p:grpSpPr>
        <p:pic>
          <p:nvPicPr>
            <p:cNvPr id="68629" name="Рисунок 23">
              <a:extLst>
                <a:ext uri="{FF2B5EF4-FFF2-40B4-BE49-F238E27FC236}">
                  <a16:creationId xmlns:a16="http://schemas.microsoft.com/office/drawing/2014/main" id="{07BC9B0E-FA6D-7343-A737-6D71234D99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20613" y="2162175"/>
              <a:ext cx="2095500" cy="211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2" name="Прямоугольник 10">
              <a:extLst>
                <a:ext uri="{FF2B5EF4-FFF2-40B4-BE49-F238E27FC236}">
                  <a16:creationId xmlns:a16="http://schemas.microsoft.com/office/drawing/2014/main" id="{CF6D1A77-D72D-EA45-9F30-FA0AC3D3C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0813" y="2740818"/>
              <a:ext cx="1435100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solidFill>
                    <a:srgbClr val="FFFFFF"/>
                  </a:solidFill>
                  <a:latin typeface="Open Sans" panose="020B0606030504020204" pitchFamily="34" charset="0"/>
                </a:rPr>
                <a:t>Lorem ipsum</a:t>
              </a:r>
              <a:endParaRPr lang="en-UA" altLang="en-UA" sz="1400">
                <a:solidFill>
                  <a:srgbClr val="FFFFFF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400">
                  <a:solidFill>
                    <a:srgbClr val="FFFFFF"/>
                  </a:solidFill>
                  <a:latin typeface="Open Sans" panose="020B0606030504020204" pitchFamily="34" charset="0"/>
                </a:rPr>
                <a:t>dolor sit amet,</a:t>
              </a:r>
              <a:endParaRPr lang="en-UA" altLang="en-UA" sz="1400">
                <a:solidFill>
                  <a:srgbClr val="FFFFFF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400">
                  <a:solidFill>
                    <a:srgbClr val="FFFFFF"/>
                  </a:solidFill>
                  <a:latin typeface="Open Sans" panose="020B0606030504020204" pitchFamily="34" charset="0"/>
                </a:rPr>
                <a:t>consectetur</a:t>
              </a:r>
              <a:endParaRPr lang="en-UA" altLang="en-UA" sz="1400">
                <a:solidFill>
                  <a:srgbClr val="FFFFFF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400">
                  <a:solidFill>
                    <a:srgbClr val="FFFFFF"/>
                  </a:solidFill>
                  <a:latin typeface="Open Sans" panose="020B0606030504020204" pitchFamily="34" charset="0"/>
                </a:rPr>
                <a:t>adipiscing elit</a:t>
              </a:r>
              <a:endParaRPr lang="en-UA" altLang="en-UA" sz="1400">
                <a:solidFill>
                  <a:srgbClr val="FFFFFF"/>
                </a:solidFill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2AACBD60-81AE-D746-A36C-BBC88764EF7F}"/>
              </a:ext>
            </a:extLst>
          </p:cNvPr>
          <p:cNvGrpSpPr/>
          <p:nvPr/>
        </p:nvGrpSpPr>
        <p:grpSpPr>
          <a:xfrm>
            <a:off x="10728183" y="5776120"/>
            <a:ext cx="2116137" cy="2116137"/>
            <a:chOff x="10728183" y="5776120"/>
            <a:chExt cx="2116137" cy="2116137"/>
          </a:xfrm>
        </p:grpSpPr>
        <p:pic>
          <p:nvPicPr>
            <p:cNvPr id="67" name="Picture 2">
              <a:extLst>
                <a:ext uri="{FF2B5EF4-FFF2-40B4-BE49-F238E27FC236}">
                  <a16:creationId xmlns:a16="http://schemas.microsoft.com/office/drawing/2014/main" id="{A5086F62-DCE9-7946-A822-CCBFB3F80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8183" y="5776120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3" name="Прямоугольник 11">
              <a:extLst>
                <a:ext uri="{FF2B5EF4-FFF2-40B4-BE49-F238E27FC236}">
                  <a16:creationId xmlns:a16="http://schemas.microsoft.com/office/drawing/2014/main" id="{7C119E58-9B8A-B648-A403-B428AB5CB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233" y="6403182"/>
              <a:ext cx="1570037" cy="862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ipsum dolor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sit amet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7FA8DD94-0932-D646-942C-3F2BBC16854F}"/>
              </a:ext>
            </a:extLst>
          </p:cNvPr>
          <p:cNvGrpSpPr/>
          <p:nvPr/>
        </p:nvGrpSpPr>
        <p:grpSpPr>
          <a:xfrm>
            <a:off x="10703718" y="2140038"/>
            <a:ext cx="2116137" cy="2116137"/>
            <a:chOff x="10703718" y="2140038"/>
            <a:chExt cx="2116137" cy="2116137"/>
          </a:xfrm>
        </p:grpSpPr>
        <p:pic>
          <p:nvPicPr>
            <p:cNvPr id="70" name="Picture 2">
              <a:extLst>
                <a:ext uri="{FF2B5EF4-FFF2-40B4-BE49-F238E27FC236}">
                  <a16:creationId xmlns:a16="http://schemas.microsoft.com/office/drawing/2014/main" id="{68DA5421-4F04-DB40-BF3A-1587C68D97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3718" y="2140038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4" name="Прямоугольник 12">
              <a:extLst>
                <a:ext uri="{FF2B5EF4-FFF2-40B4-BE49-F238E27FC236}">
                  <a16:creationId xmlns:a16="http://schemas.microsoft.com/office/drawing/2014/main" id="{3340914E-DB2A-6D44-822B-50EE82672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0293" y="2906006"/>
              <a:ext cx="1042987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latin typeface="Montserrat" panose="02000505000000020004" pitchFamily="2" charset="77"/>
                </a:rPr>
                <a:t>75%</a:t>
              </a:r>
              <a:endParaRPr lang="en-UA" altLang="en-UA" sz="3200">
                <a:latin typeface="Montserrat" panose="02000505000000020004" pitchFamily="2" charset="77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F9EE3E69-5476-874D-B71A-672C45980F21}"/>
              </a:ext>
            </a:extLst>
          </p:cNvPr>
          <p:cNvGrpSpPr/>
          <p:nvPr/>
        </p:nvGrpSpPr>
        <p:grpSpPr>
          <a:xfrm>
            <a:off x="5360988" y="5768975"/>
            <a:ext cx="2139950" cy="2093913"/>
            <a:chOff x="5360988" y="5768975"/>
            <a:chExt cx="2139950" cy="2093913"/>
          </a:xfrm>
        </p:grpSpPr>
        <p:pic>
          <p:nvPicPr>
            <p:cNvPr id="68630" name="Рисунок 25">
              <a:extLst>
                <a:ext uri="{FF2B5EF4-FFF2-40B4-BE49-F238E27FC236}">
                  <a16:creationId xmlns:a16="http://schemas.microsoft.com/office/drawing/2014/main" id="{9A4B3EF4-E8B5-2F4C-8A29-95681AE749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0988" y="5768975"/>
              <a:ext cx="2139950" cy="2093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5" name="Прямоугольник 28">
              <a:extLst>
                <a:ext uri="{FF2B5EF4-FFF2-40B4-BE49-F238E27FC236}">
                  <a16:creationId xmlns:a16="http://schemas.microsoft.com/office/drawing/2014/main" id="{D9B40A96-7F77-C140-A82D-F1FB3DA13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7563" y="6523831"/>
              <a:ext cx="106680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chemeClr val="bg1"/>
                  </a:solidFill>
                  <a:latin typeface="Montserrat" panose="02000505000000020004" pitchFamily="2" charset="77"/>
                </a:rPr>
                <a:t>50%</a:t>
              </a:r>
              <a:endParaRPr lang="en-UA" altLang="en-UA" sz="3200">
                <a:solidFill>
                  <a:schemeClr val="bg1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54DCC87A-2964-9748-8F14-7C43994DFF7C}"/>
              </a:ext>
            </a:extLst>
          </p:cNvPr>
          <p:cNvGrpSpPr/>
          <p:nvPr/>
        </p:nvGrpSpPr>
        <p:grpSpPr>
          <a:xfrm>
            <a:off x="7145310" y="5754688"/>
            <a:ext cx="2116137" cy="2116137"/>
            <a:chOff x="7145310" y="5754688"/>
            <a:chExt cx="2116137" cy="2116137"/>
          </a:xfrm>
        </p:grpSpPr>
        <p:pic>
          <p:nvPicPr>
            <p:cNvPr id="65" name="Picture 2">
              <a:extLst>
                <a:ext uri="{FF2B5EF4-FFF2-40B4-BE49-F238E27FC236}">
                  <a16:creationId xmlns:a16="http://schemas.microsoft.com/office/drawing/2014/main" id="{F5DC9DD9-1C76-8844-B3AB-37C326C75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5310" y="5754688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6" name="Прямоугольник 13">
              <a:extLst>
                <a:ext uri="{FF2B5EF4-FFF2-40B4-BE49-F238E27FC236}">
                  <a16:creationId xmlns:a16="http://schemas.microsoft.com/office/drawing/2014/main" id="{03AD82AC-1088-1D4B-9B2A-5C70B22C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47" y="6581775"/>
              <a:ext cx="90646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Plan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84FEDB74-77B5-B543-9835-7DC7E92622F5}"/>
              </a:ext>
            </a:extLst>
          </p:cNvPr>
          <p:cNvGrpSpPr/>
          <p:nvPr/>
        </p:nvGrpSpPr>
        <p:grpSpPr>
          <a:xfrm>
            <a:off x="4995" y="5746749"/>
            <a:ext cx="2116137" cy="2116137"/>
            <a:chOff x="4995" y="5746749"/>
            <a:chExt cx="2116137" cy="2116137"/>
          </a:xfrm>
        </p:grpSpPr>
        <p:pic>
          <p:nvPicPr>
            <p:cNvPr id="60" name="Picture 2">
              <a:extLst>
                <a:ext uri="{FF2B5EF4-FFF2-40B4-BE49-F238E27FC236}">
                  <a16:creationId xmlns:a16="http://schemas.microsoft.com/office/drawing/2014/main" id="{50C328D7-3EB2-1442-B941-AAFE42A4D4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5" y="5746749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7" name="Прямоугольник 14">
              <a:extLst>
                <a:ext uri="{FF2B5EF4-FFF2-40B4-BE49-F238E27FC236}">
                  <a16:creationId xmlns:a16="http://schemas.microsoft.com/office/drawing/2014/main" id="{8069CB9A-CD3C-A244-A986-EFA4B2CD6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57" y="6543674"/>
              <a:ext cx="1217612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latin typeface="Montserrat" panose="02000505000000020004" pitchFamily="2" charset="77"/>
                </a:rPr>
                <a:t>Goals</a:t>
              </a:r>
              <a:endParaRPr lang="en-UA" altLang="en-UA" sz="2800"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7093B442-E0BF-7B47-A69B-342D8BD13C82}"/>
              </a:ext>
            </a:extLst>
          </p:cNvPr>
          <p:cNvGrpSpPr/>
          <p:nvPr/>
        </p:nvGrpSpPr>
        <p:grpSpPr>
          <a:xfrm>
            <a:off x="-15240" y="3948633"/>
            <a:ext cx="2116137" cy="2116137"/>
            <a:chOff x="-15240" y="3948633"/>
            <a:chExt cx="2116137" cy="2116137"/>
          </a:xfrm>
        </p:grpSpPr>
        <p:pic>
          <p:nvPicPr>
            <p:cNvPr id="59" name="Picture 2">
              <a:extLst>
                <a:ext uri="{FF2B5EF4-FFF2-40B4-BE49-F238E27FC236}">
                  <a16:creationId xmlns:a16="http://schemas.microsoft.com/office/drawing/2014/main" id="{79C699D3-C55B-AF42-BE02-C62CBF2C4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5240" y="3948633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8" name="Прямоугольник 15">
              <a:extLst>
                <a:ext uri="{FF2B5EF4-FFF2-40B4-BE49-F238E27FC236}">
                  <a16:creationId xmlns:a16="http://schemas.microsoft.com/office/drawing/2014/main" id="{8F148E5A-2DD5-1B44-B2A4-7A07E3724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91" y="4590776"/>
              <a:ext cx="1641475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ipsum dolor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sit amet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314A0D8-D09E-A341-802E-D8E26639F22C}"/>
              </a:ext>
            </a:extLst>
          </p:cNvPr>
          <p:cNvGrpSpPr/>
          <p:nvPr/>
        </p:nvGrpSpPr>
        <p:grpSpPr>
          <a:xfrm>
            <a:off x="1783052" y="2138264"/>
            <a:ext cx="2116137" cy="2116137"/>
            <a:chOff x="1783052" y="2138264"/>
            <a:chExt cx="2116137" cy="2116137"/>
          </a:xfrm>
        </p:grpSpPr>
        <p:pic>
          <p:nvPicPr>
            <p:cNvPr id="62" name="Picture 2">
              <a:extLst>
                <a:ext uri="{FF2B5EF4-FFF2-40B4-BE49-F238E27FC236}">
                  <a16:creationId xmlns:a16="http://schemas.microsoft.com/office/drawing/2014/main" id="{594785F5-5C27-E441-BD09-F27F9981E6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3052" y="2138264"/>
              <a:ext cx="2116137" cy="211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59" name="Прямоугольник 32">
              <a:extLst>
                <a:ext uri="{FF2B5EF4-FFF2-40B4-BE49-F238E27FC236}">
                  <a16:creationId xmlns:a16="http://schemas.microsoft.com/office/drawing/2014/main" id="{066C4C5E-4D2E-FE4C-AAC2-8C8E7C83F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977" y="2904232"/>
              <a:ext cx="1030287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latin typeface="Montserrat" panose="02000505000000020004" pitchFamily="2" charset="77"/>
                </a:rPr>
                <a:t>25%</a:t>
              </a:r>
              <a:endParaRPr lang="en-UA" altLang="en-UA" sz="32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602BBA6-E678-4344-95DE-F9BD4F2F380C}"/>
              </a:ext>
            </a:extLst>
          </p:cNvPr>
          <p:cNvGrpSpPr/>
          <p:nvPr/>
        </p:nvGrpSpPr>
        <p:grpSpPr>
          <a:xfrm>
            <a:off x="1778000" y="3946525"/>
            <a:ext cx="2144713" cy="2087563"/>
            <a:chOff x="1778000" y="3946525"/>
            <a:chExt cx="2144713" cy="2087563"/>
          </a:xfrm>
        </p:grpSpPr>
        <p:pic>
          <p:nvPicPr>
            <p:cNvPr id="68631" name="Рисунок 27">
              <a:extLst>
                <a:ext uri="{FF2B5EF4-FFF2-40B4-BE49-F238E27FC236}">
                  <a16:creationId xmlns:a16="http://schemas.microsoft.com/office/drawing/2014/main" id="{777EB1FE-683F-D441-968D-5027A6B4D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8000" y="3946525"/>
              <a:ext cx="2144713" cy="208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60" name="Прямоугольник 16">
              <a:extLst>
                <a:ext uri="{FF2B5EF4-FFF2-40B4-BE49-F238E27FC236}">
                  <a16:creationId xmlns:a16="http://schemas.microsoft.com/office/drawing/2014/main" id="{43121800-F374-DB4A-8B38-C12917F4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75" y="4759325"/>
              <a:ext cx="109696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solidFill>
                    <a:srgbClr val="FFFFFF"/>
                  </a:solidFill>
                  <a:latin typeface="Montserrat" panose="02000505000000020004" pitchFamily="2" charset="77"/>
                </a:rPr>
                <a:t>Think</a:t>
              </a:r>
              <a:endParaRPr lang="en-UA" altLang="en-UA" sz="2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sp>
        <p:nvSpPr>
          <p:cNvPr id="68661" name="Прямоугольник 17">
            <a:extLst>
              <a:ext uri="{FF2B5EF4-FFF2-40B4-BE49-F238E27FC236}">
                <a16:creationId xmlns:a16="http://schemas.microsoft.com/office/drawing/2014/main" id="{BB58CE55-B049-FE48-9FAD-3DBEB4683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3236913"/>
            <a:ext cx="6391275" cy="175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5500" b="1" dirty="0">
                <a:solidFill>
                  <a:srgbClr val="FF0088"/>
                </a:solidFill>
                <a:latin typeface="Montserrat Black" panose="02000505000000020004" pitchFamily="2" charset="77"/>
              </a:rPr>
              <a:t>NEU</a:t>
            </a:r>
            <a:r>
              <a:rPr lang="en-UA" altLang="en-UA" sz="5500" b="1" dirty="0">
                <a:solidFill>
                  <a:srgbClr val="6200FF"/>
                </a:solidFill>
                <a:latin typeface="Montserrat Black" panose="02000505000000020004" pitchFamily="2" charset="77"/>
              </a:rPr>
              <a:t>MORPHIC</a:t>
            </a:r>
          </a:p>
          <a:p>
            <a:pPr algn="ctr"/>
            <a:r>
              <a:rPr lang="en-UA" altLang="en-UA" sz="5400" b="1" dirty="0">
                <a:latin typeface="Montserrat Black" panose="02000505000000020004" pitchFamily="2" charset="77"/>
              </a:rPr>
              <a:t>INFOGRAPHIC</a:t>
            </a:r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6EF38641-906E-BE47-B45D-C6535875357D}"/>
              </a:ext>
            </a:extLst>
          </p:cNvPr>
          <p:cNvGrpSpPr/>
          <p:nvPr/>
        </p:nvGrpSpPr>
        <p:grpSpPr>
          <a:xfrm>
            <a:off x="10694988" y="3922713"/>
            <a:ext cx="2143125" cy="2135187"/>
            <a:chOff x="10694988" y="3922713"/>
            <a:chExt cx="2143125" cy="2135187"/>
          </a:xfrm>
        </p:grpSpPr>
        <p:pic>
          <p:nvPicPr>
            <p:cNvPr id="68633" name="Рисунок 33">
              <a:extLst>
                <a:ext uri="{FF2B5EF4-FFF2-40B4-BE49-F238E27FC236}">
                  <a16:creationId xmlns:a16="http://schemas.microsoft.com/office/drawing/2014/main" id="{6F976E5E-37AB-C344-90CD-DC6D6C558D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4988" y="3922713"/>
              <a:ext cx="2143125" cy="2135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62" name="Прямоугольник 34">
              <a:extLst>
                <a:ext uri="{FF2B5EF4-FFF2-40B4-BE49-F238E27FC236}">
                  <a16:creationId xmlns:a16="http://schemas.microsoft.com/office/drawing/2014/main" id="{58B0179D-0000-4A46-89C3-BB3566578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8525" y="4513263"/>
              <a:ext cx="1414463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800" b="1">
                  <a:solidFill>
                    <a:srgbClr val="94FF00"/>
                  </a:solidFill>
                  <a:latin typeface="Montserrat" panose="02000505000000020004" pitchFamily="2" charset="77"/>
                </a:rPr>
                <a:t>Team</a:t>
              </a:r>
              <a:endParaRPr lang="en-UA" altLang="en-UA" sz="2800">
                <a:solidFill>
                  <a:srgbClr val="94FF00"/>
                </a:solidFill>
                <a:latin typeface="Montserrat" panose="02000505000000020004" pitchFamily="2" charset="77"/>
              </a:endParaRPr>
            </a:p>
            <a:p>
              <a:pPr algn="ctr"/>
              <a:r>
                <a:rPr lang="en-UA" altLang="en-UA" sz="2800" b="1">
                  <a:solidFill>
                    <a:srgbClr val="94FF00"/>
                  </a:solidFill>
                  <a:latin typeface="Montserrat" panose="02000505000000020004" pitchFamily="2" charset="77"/>
                </a:rPr>
                <a:t>work</a:t>
              </a:r>
              <a:endParaRPr lang="en-UA" altLang="en-UA" sz="2800">
                <a:solidFill>
                  <a:srgbClr val="94FF00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23" name="Группа 22">
            <a:extLst>
              <a:ext uri="{FF2B5EF4-FFF2-40B4-BE49-F238E27FC236}">
                <a16:creationId xmlns:a16="http://schemas.microsoft.com/office/drawing/2014/main" id="{33B39FDA-2869-4A47-9A11-EB46F527E282}"/>
              </a:ext>
            </a:extLst>
          </p:cNvPr>
          <p:cNvGrpSpPr/>
          <p:nvPr/>
        </p:nvGrpSpPr>
        <p:grpSpPr>
          <a:xfrm>
            <a:off x="8916988" y="381000"/>
            <a:ext cx="2138362" cy="2081213"/>
            <a:chOff x="8916988" y="381000"/>
            <a:chExt cx="2138362" cy="2081213"/>
          </a:xfrm>
        </p:grpSpPr>
        <p:pic>
          <p:nvPicPr>
            <p:cNvPr id="68628" name="Рисунок 21">
              <a:extLst>
                <a:ext uri="{FF2B5EF4-FFF2-40B4-BE49-F238E27FC236}">
                  <a16:creationId xmlns:a16="http://schemas.microsoft.com/office/drawing/2014/main" id="{77A94170-EF73-5343-8676-B35C6F8292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6988" y="381000"/>
              <a:ext cx="2138362" cy="2081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63" name="Прямоугольник 35">
              <a:extLst>
                <a:ext uri="{FF2B5EF4-FFF2-40B4-BE49-F238E27FC236}">
                  <a16:creationId xmlns:a16="http://schemas.microsoft.com/office/drawing/2014/main" id="{3A5763A0-F3A3-1249-BF9E-84A53CD3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8782" y="1160463"/>
              <a:ext cx="1374775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solidFill>
                    <a:srgbClr val="FFFFFF"/>
                  </a:solidFill>
                  <a:latin typeface="Montserrat" panose="02000505000000020004" pitchFamily="2" charset="77"/>
                </a:rPr>
                <a:t>Result</a:t>
              </a:r>
              <a:endParaRPr lang="en-UA" altLang="en-UA" sz="2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5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5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5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5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5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5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5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5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5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5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5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5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5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5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5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5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800"/>
                            </p:stCondLst>
                            <p:childTnLst>
                              <p:par>
                                <p:cTn id="1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1000"/>
                                        <p:tgtEl>
                                          <p:spTgt spid="68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8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1000"/>
                                        <p:tgtEl>
                                          <p:spTgt spid="68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" dur="1000"/>
                                        <p:tgtEl>
                                          <p:spTgt spid="68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1000"/>
                                        <p:tgtEl>
                                          <p:spTgt spid="68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61" grpId="0"/>
      <p:bldP spid="68661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BAB7BB5C-F38D-4A4E-92D9-BD3E8D159DB5}"/>
              </a:ext>
            </a:extLst>
          </p:cNvPr>
          <p:cNvGrpSpPr/>
          <p:nvPr/>
        </p:nvGrpSpPr>
        <p:grpSpPr>
          <a:xfrm>
            <a:off x="2422525" y="2757126"/>
            <a:ext cx="2730500" cy="2728913"/>
            <a:chOff x="2422525" y="2757126"/>
            <a:chExt cx="2730500" cy="2728913"/>
          </a:xfrm>
        </p:grpSpPr>
        <p:pic>
          <p:nvPicPr>
            <p:cNvPr id="45" name="Picture 42">
              <a:extLst>
                <a:ext uri="{FF2B5EF4-FFF2-40B4-BE49-F238E27FC236}">
                  <a16:creationId xmlns:a16="http://schemas.microsoft.com/office/drawing/2014/main" id="{76F7AD9F-E63F-0345-B824-D47ACFD3A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2525" y="2757126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76" name="Freeform 2">
              <a:extLst>
                <a:ext uri="{FF2B5EF4-FFF2-40B4-BE49-F238E27FC236}">
                  <a16:creationId xmlns:a16="http://schemas.microsoft.com/office/drawing/2014/main" id="{A3A41C10-DE0B-E443-8466-DBCA913A3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8" y="3588976"/>
              <a:ext cx="892175" cy="1065212"/>
            </a:xfrm>
            <a:custGeom>
              <a:avLst/>
              <a:gdLst>
                <a:gd name="T0" fmla="*/ 32121539 w 2479"/>
                <a:gd name="T1" fmla="*/ 161084246 h 2959"/>
                <a:gd name="T2" fmla="*/ 15672265 w 2479"/>
                <a:gd name="T3" fmla="*/ 188169214 h 2959"/>
                <a:gd name="T4" fmla="*/ 45203653 w 2479"/>
                <a:gd name="T5" fmla="*/ 120132802 h 2959"/>
                <a:gd name="T6" fmla="*/ 1165694 w 2479"/>
                <a:gd name="T7" fmla="*/ 112098173 h 2959"/>
                <a:gd name="T8" fmla="*/ 51809131 w 2479"/>
                <a:gd name="T9" fmla="*/ 82680467 h 2959"/>
                <a:gd name="T10" fmla="*/ 51161684 w 2479"/>
                <a:gd name="T11" fmla="*/ 50930021 h 2959"/>
                <a:gd name="T12" fmla="*/ 51809131 w 2479"/>
                <a:gd name="T13" fmla="*/ 82680467 h 2959"/>
                <a:gd name="T14" fmla="*/ 114109866 w 2479"/>
                <a:gd name="T15" fmla="*/ 38618705 h 2959"/>
                <a:gd name="T16" fmla="*/ 83412784 w 2479"/>
                <a:gd name="T17" fmla="*/ 30713673 h 2959"/>
                <a:gd name="T18" fmla="*/ 319015364 w 2479"/>
                <a:gd name="T19" fmla="*/ 179097812 h 2959"/>
                <a:gd name="T20" fmla="*/ 275106966 w 2479"/>
                <a:gd name="T21" fmla="*/ 170156007 h 2959"/>
                <a:gd name="T22" fmla="*/ 310466823 w 2479"/>
                <a:gd name="T23" fmla="*/ 125705456 h 2959"/>
                <a:gd name="T24" fmla="*/ 285080323 w 2479"/>
                <a:gd name="T25" fmla="*/ 106525520 h 2959"/>
                <a:gd name="T26" fmla="*/ 310466823 w 2479"/>
                <a:gd name="T27" fmla="*/ 125705456 h 2959"/>
                <a:gd name="T28" fmla="*/ 269796383 w 2479"/>
                <a:gd name="T29" fmla="*/ 50930021 h 2959"/>
                <a:gd name="T30" fmla="*/ 269148936 w 2479"/>
                <a:gd name="T31" fmla="*/ 82680467 h 2959"/>
                <a:gd name="T32" fmla="*/ 232882508 w 2479"/>
                <a:gd name="T33" fmla="*/ 14903248 h 2959"/>
                <a:gd name="T34" fmla="*/ 211510976 w 2479"/>
                <a:gd name="T35" fmla="*/ 54429129 h 2959"/>
                <a:gd name="T36" fmla="*/ 172913160 w 2479"/>
                <a:gd name="T37" fmla="*/ 11663333 h 2959"/>
                <a:gd name="T38" fmla="*/ 149599285 w 2479"/>
                <a:gd name="T39" fmla="*/ 33176008 h 2959"/>
                <a:gd name="T40" fmla="*/ 172913160 w 2479"/>
                <a:gd name="T41" fmla="*/ 11663333 h 2959"/>
                <a:gd name="T42" fmla="*/ 67093072 w 2479"/>
                <a:gd name="T43" fmla="*/ 196722589 h 2959"/>
                <a:gd name="T44" fmla="*/ 128227753 w 2479"/>
                <a:gd name="T45" fmla="*/ 313874670 h 2959"/>
                <a:gd name="T46" fmla="*/ 116829938 w 2479"/>
                <a:gd name="T47" fmla="*/ 188946793 h 2959"/>
                <a:gd name="T48" fmla="*/ 94292713 w 2479"/>
                <a:gd name="T49" fmla="*/ 134647261 h 2959"/>
                <a:gd name="T50" fmla="*/ 148562793 w 2479"/>
                <a:gd name="T51" fmla="*/ 176376284 h 2959"/>
                <a:gd name="T52" fmla="*/ 173949292 w 2479"/>
                <a:gd name="T53" fmla="*/ 156807918 h 2959"/>
                <a:gd name="T54" fmla="*/ 228219733 w 2479"/>
                <a:gd name="T55" fmla="*/ 134647261 h 2959"/>
                <a:gd name="T56" fmla="*/ 205682507 w 2479"/>
                <a:gd name="T57" fmla="*/ 188946793 h 2959"/>
                <a:gd name="T58" fmla="*/ 194284692 w 2479"/>
                <a:gd name="T59" fmla="*/ 313874670 h 2959"/>
                <a:gd name="T60" fmla="*/ 255419374 w 2479"/>
                <a:gd name="T61" fmla="*/ 196722589 h 2959"/>
                <a:gd name="T62" fmla="*/ 205682507 w 2479"/>
                <a:gd name="T63" fmla="*/ 137887176 h 2959"/>
                <a:gd name="T64" fmla="*/ 205682507 w 2479"/>
                <a:gd name="T65" fmla="*/ 176376284 h 2959"/>
                <a:gd name="T66" fmla="*/ 97531031 w 2479"/>
                <a:gd name="T67" fmla="*/ 157196708 h 2959"/>
                <a:gd name="T68" fmla="*/ 135999285 w 2479"/>
                <a:gd name="T69" fmla="*/ 157196708 h 2959"/>
                <a:gd name="T70" fmla="*/ 173949292 w 2479"/>
                <a:gd name="T71" fmla="*/ 188946793 h 2959"/>
                <a:gd name="T72" fmla="*/ 160608415 w 2479"/>
                <a:gd name="T73" fmla="*/ 313874670 h 2959"/>
                <a:gd name="T74" fmla="*/ 173949292 w 2479"/>
                <a:gd name="T75" fmla="*/ 313874670 h 2959"/>
                <a:gd name="T76" fmla="*/ 120844906 w 2479"/>
                <a:gd name="T77" fmla="*/ 321780062 h 2959"/>
                <a:gd name="T78" fmla="*/ 201667539 w 2479"/>
                <a:gd name="T79" fmla="*/ 348476240 h 2959"/>
                <a:gd name="T80" fmla="*/ 201667539 w 2479"/>
                <a:gd name="T81" fmla="*/ 383336644 h 2959"/>
                <a:gd name="T82" fmla="*/ 120844906 w 2479"/>
                <a:gd name="T83" fmla="*/ 356640465 h 2959"/>
                <a:gd name="T84" fmla="*/ 201667539 w 2479"/>
                <a:gd name="T85" fmla="*/ 383336644 h 29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79" h="2959">
                  <a:moveTo>
                    <a:pt x="284" y="1419"/>
                  </a:moveTo>
                  <a:cubicBezTo>
                    <a:pt x="333" y="1409"/>
                    <a:pt x="364" y="1361"/>
                    <a:pt x="354" y="1313"/>
                  </a:cubicBezTo>
                  <a:cubicBezTo>
                    <a:pt x="345" y="1264"/>
                    <a:pt x="297" y="1233"/>
                    <a:pt x="248" y="1243"/>
                  </a:cubicBezTo>
                  <a:lnTo>
                    <a:pt x="85" y="1276"/>
                  </a:lnTo>
                  <a:cubicBezTo>
                    <a:pt x="37" y="1286"/>
                    <a:pt x="5" y="1333"/>
                    <a:pt x="15" y="1382"/>
                  </a:cubicBezTo>
                  <a:cubicBezTo>
                    <a:pt x="25" y="1431"/>
                    <a:pt x="73" y="1462"/>
                    <a:pt x="121" y="1452"/>
                  </a:cubicBezTo>
                  <a:lnTo>
                    <a:pt x="284" y="1419"/>
                  </a:lnTo>
                  <a:close/>
                  <a:moveTo>
                    <a:pt x="245" y="1000"/>
                  </a:moveTo>
                  <a:cubicBezTo>
                    <a:pt x="294" y="1008"/>
                    <a:pt x="341" y="976"/>
                    <a:pt x="349" y="927"/>
                  </a:cubicBezTo>
                  <a:cubicBezTo>
                    <a:pt x="358" y="878"/>
                    <a:pt x="326" y="831"/>
                    <a:pt x="277" y="822"/>
                  </a:cubicBezTo>
                  <a:lnTo>
                    <a:pt x="113" y="793"/>
                  </a:lnTo>
                  <a:cubicBezTo>
                    <a:pt x="64" y="784"/>
                    <a:pt x="18" y="816"/>
                    <a:pt x="9" y="865"/>
                  </a:cubicBezTo>
                  <a:cubicBezTo>
                    <a:pt x="0" y="914"/>
                    <a:pt x="32" y="961"/>
                    <a:pt x="81" y="970"/>
                  </a:cubicBezTo>
                  <a:lnTo>
                    <a:pt x="245" y="1000"/>
                  </a:lnTo>
                  <a:close/>
                  <a:moveTo>
                    <a:pt x="400" y="638"/>
                  </a:moveTo>
                  <a:cubicBezTo>
                    <a:pt x="437" y="671"/>
                    <a:pt x="494" y="668"/>
                    <a:pt x="527" y="631"/>
                  </a:cubicBezTo>
                  <a:cubicBezTo>
                    <a:pt x="560" y="594"/>
                    <a:pt x="556" y="537"/>
                    <a:pt x="519" y="504"/>
                  </a:cubicBezTo>
                  <a:lnTo>
                    <a:pt x="395" y="393"/>
                  </a:lnTo>
                  <a:cubicBezTo>
                    <a:pt x="358" y="360"/>
                    <a:pt x="301" y="364"/>
                    <a:pt x="268" y="401"/>
                  </a:cubicBezTo>
                  <a:cubicBezTo>
                    <a:pt x="235" y="438"/>
                    <a:pt x="238" y="495"/>
                    <a:pt x="275" y="528"/>
                  </a:cubicBezTo>
                  <a:lnTo>
                    <a:pt x="400" y="638"/>
                  </a:lnTo>
                  <a:close/>
                  <a:moveTo>
                    <a:pt x="723" y="383"/>
                  </a:moveTo>
                  <a:cubicBezTo>
                    <a:pt x="746" y="427"/>
                    <a:pt x="801" y="443"/>
                    <a:pt x="845" y="420"/>
                  </a:cubicBezTo>
                  <a:cubicBezTo>
                    <a:pt x="888" y="396"/>
                    <a:pt x="905" y="342"/>
                    <a:pt x="881" y="298"/>
                  </a:cubicBezTo>
                  <a:lnTo>
                    <a:pt x="802" y="152"/>
                  </a:lnTo>
                  <a:cubicBezTo>
                    <a:pt x="778" y="108"/>
                    <a:pt x="723" y="92"/>
                    <a:pt x="680" y="115"/>
                  </a:cubicBezTo>
                  <a:cubicBezTo>
                    <a:pt x="636" y="139"/>
                    <a:pt x="620" y="194"/>
                    <a:pt x="644" y="237"/>
                  </a:cubicBezTo>
                  <a:lnTo>
                    <a:pt x="723" y="383"/>
                  </a:lnTo>
                  <a:close/>
                  <a:moveTo>
                    <a:pt x="2357" y="1452"/>
                  </a:moveTo>
                  <a:cubicBezTo>
                    <a:pt x="2406" y="1462"/>
                    <a:pt x="2453" y="1431"/>
                    <a:pt x="2463" y="1382"/>
                  </a:cubicBezTo>
                  <a:cubicBezTo>
                    <a:pt x="2473" y="1333"/>
                    <a:pt x="2442" y="1286"/>
                    <a:pt x="2393" y="1276"/>
                  </a:cubicBezTo>
                  <a:lnTo>
                    <a:pt x="2230" y="1243"/>
                  </a:lnTo>
                  <a:cubicBezTo>
                    <a:pt x="2181" y="1233"/>
                    <a:pt x="2134" y="1264"/>
                    <a:pt x="2124" y="1313"/>
                  </a:cubicBezTo>
                  <a:cubicBezTo>
                    <a:pt x="2114" y="1361"/>
                    <a:pt x="2145" y="1409"/>
                    <a:pt x="2194" y="1419"/>
                  </a:cubicBezTo>
                  <a:lnTo>
                    <a:pt x="2357" y="1452"/>
                  </a:lnTo>
                  <a:close/>
                  <a:moveTo>
                    <a:pt x="2397" y="970"/>
                  </a:moveTo>
                  <a:cubicBezTo>
                    <a:pt x="2446" y="961"/>
                    <a:pt x="2478" y="914"/>
                    <a:pt x="2469" y="865"/>
                  </a:cubicBezTo>
                  <a:cubicBezTo>
                    <a:pt x="2461" y="816"/>
                    <a:pt x="2414" y="784"/>
                    <a:pt x="2365" y="793"/>
                  </a:cubicBezTo>
                  <a:lnTo>
                    <a:pt x="2201" y="822"/>
                  </a:lnTo>
                  <a:cubicBezTo>
                    <a:pt x="2152" y="831"/>
                    <a:pt x="2120" y="878"/>
                    <a:pt x="2129" y="927"/>
                  </a:cubicBezTo>
                  <a:cubicBezTo>
                    <a:pt x="2138" y="976"/>
                    <a:pt x="2184" y="1008"/>
                    <a:pt x="2233" y="1000"/>
                  </a:cubicBezTo>
                  <a:lnTo>
                    <a:pt x="2397" y="970"/>
                  </a:lnTo>
                  <a:close/>
                  <a:moveTo>
                    <a:pt x="2203" y="528"/>
                  </a:moveTo>
                  <a:cubicBezTo>
                    <a:pt x="2240" y="495"/>
                    <a:pt x="2243" y="438"/>
                    <a:pt x="2210" y="401"/>
                  </a:cubicBezTo>
                  <a:cubicBezTo>
                    <a:pt x="2177" y="364"/>
                    <a:pt x="2121" y="360"/>
                    <a:pt x="2083" y="393"/>
                  </a:cubicBezTo>
                  <a:lnTo>
                    <a:pt x="1959" y="504"/>
                  </a:lnTo>
                  <a:cubicBezTo>
                    <a:pt x="1922" y="537"/>
                    <a:pt x="1919" y="594"/>
                    <a:pt x="1951" y="631"/>
                  </a:cubicBezTo>
                  <a:cubicBezTo>
                    <a:pt x="1984" y="668"/>
                    <a:pt x="2041" y="671"/>
                    <a:pt x="2078" y="638"/>
                  </a:cubicBezTo>
                  <a:lnTo>
                    <a:pt x="2203" y="528"/>
                  </a:lnTo>
                  <a:close/>
                  <a:moveTo>
                    <a:pt x="1835" y="237"/>
                  </a:moveTo>
                  <a:cubicBezTo>
                    <a:pt x="1858" y="194"/>
                    <a:pt x="1842" y="139"/>
                    <a:pt x="1798" y="115"/>
                  </a:cubicBezTo>
                  <a:cubicBezTo>
                    <a:pt x="1755" y="92"/>
                    <a:pt x="1700" y="108"/>
                    <a:pt x="1676" y="152"/>
                  </a:cubicBezTo>
                  <a:lnTo>
                    <a:pt x="1597" y="298"/>
                  </a:lnTo>
                  <a:cubicBezTo>
                    <a:pt x="1573" y="342"/>
                    <a:pt x="1590" y="396"/>
                    <a:pt x="1633" y="420"/>
                  </a:cubicBezTo>
                  <a:cubicBezTo>
                    <a:pt x="1677" y="443"/>
                    <a:pt x="1732" y="427"/>
                    <a:pt x="1755" y="383"/>
                  </a:cubicBezTo>
                  <a:lnTo>
                    <a:pt x="1835" y="237"/>
                  </a:lnTo>
                  <a:close/>
                  <a:moveTo>
                    <a:pt x="1335" y="90"/>
                  </a:moveTo>
                  <a:cubicBezTo>
                    <a:pt x="1335" y="40"/>
                    <a:pt x="1295" y="0"/>
                    <a:pt x="1245" y="0"/>
                  </a:cubicBezTo>
                  <a:cubicBezTo>
                    <a:pt x="1195" y="0"/>
                    <a:pt x="1155" y="40"/>
                    <a:pt x="1155" y="90"/>
                  </a:cubicBezTo>
                  <a:lnTo>
                    <a:pt x="1155" y="256"/>
                  </a:lnTo>
                  <a:cubicBezTo>
                    <a:pt x="1155" y="306"/>
                    <a:pt x="1195" y="346"/>
                    <a:pt x="1245" y="346"/>
                  </a:cubicBezTo>
                  <a:cubicBezTo>
                    <a:pt x="1295" y="346"/>
                    <a:pt x="1335" y="306"/>
                    <a:pt x="1335" y="256"/>
                  </a:cubicBezTo>
                  <a:lnTo>
                    <a:pt x="1335" y="90"/>
                  </a:lnTo>
                  <a:close/>
                  <a:moveTo>
                    <a:pt x="1245" y="396"/>
                  </a:moveTo>
                  <a:cubicBezTo>
                    <a:pt x="807" y="396"/>
                    <a:pt x="493" y="681"/>
                    <a:pt x="426" y="944"/>
                  </a:cubicBezTo>
                  <a:cubicBezTo>
                    <a:pt x="375" y="1144"/>
                    <a:pt x="422" y="1334"/>
                    <a:pt x="518" y="1518"/>
                  </a:cubicBezTo>
                  <a:cubicBezTo>
                    <a:pt x="604" y="1685"/>
                    <a:pt x="694" y="1822"/>
                    <a:pt x="769" y="1994"/>
                  </a:cubicBezTo>
                  <a:cubicBezTo>
                    <a:pt x="810" y="2087"/>
                    <a:pt x="826" y="2218"/>
                    <a:pt x="848" y="2316"/>
                  </a:cubicBezTo>
                  <a:cubicBezTo>
                    <a:pt x="865" y="2394"/>
                    <a:pt x="895" y="2421"/>
                    <a:pt x="990" y="2422"/>
                  </a:cubicBezTo>
                  <a:cubicBezTo>
                    <a:pt x="1010" y="2422"/>
                    <a:pt x="1030" y="2422"/>
                    <a:pt x="1050" y="2422"/>
                  </a:cubicBezTo>
                  <a:lnTo>
                    <a:pt x="1050" y="1458"/>
                  </a:lnTo>
                  <a:lnTo>
                    <a:pt x="902" y="1458"/>
                  </a:lnTo>
                  <a:cubicBezTo>
                    <a:pt x="836" y="1458"/>
                    <a:pt x="775" y="1432"/>
                    <a:pt x="728" y="1386"/>
                  </a:cubicBezTo>
                  <a:cubicBezTo>
                    <a:pt x="682" y="1340"/>
                    <a:pt x="656" y="1278"/>
                    <a:pt x="656" y="1213"/>
                  </a:cubicBezTo>
                  <a:cubicBezTo>
                    <a:pt x="656" y="1147"/>
                    <a:pt x="682" y="1086"/>
                    <a:pt x="728" y="1039"/>
                  </a:cubicBezTo>
                  <a:cubicBezTo>
                    <a:pt x="775" y="993"/>
                    <a:pt x="836" y="968"/>
                    <a:pt x="902" y="968"/>
                  </a:cubicBezTo>
                  <a:cubicBezTo>
                    <a:pt x="1036" y="968"/>
                    <a:pt x="1145" y="1076"/>
                    <a:pt x="1147" y="1210"/>
                  </a:cubicBezTo>
                  <a:lnTo>
                    <a:pt x="1147" y="1361"/>
                  </a:lnTo>
                  <a:lnTo>
                    <a:pt x="1343" y="1361"/>
                  </a:lnTo>
                  <a:lnTo>
                    <a:pt x="1343" y="1210"/>
                  </a:lnTo>
                  <a:cubicBezTo>
                    <a:pt x="1344" y="1145"/>
                    <a:pt x="1370" y="1085"/>
                    <a:pt x="1415" y="1039"/>
                  </a:cubicBezTo>
                  <a:cubicBezTo>
                    <a:pt x="1461" y="993"/>
                    <a:pt x="1523" y="968"/>
                    <a:pt x="1588" y="968"/>
                  </a:cubicBezTo>
                  <a:cubicBezTo>
                    <a:pt x="1654" y="968"/>
                    <a:pt x="1716" y="992"/>
                    <a:pt x="1762" y="1039"/>
                  </a:cubicBezTo>
                  <a:cubicBezTo>
                    <a:pt x="1808" y="1085"/>
                    <a:pt x="1834" y="1147"/>
                    <a:pt x="1834" y="1213"/>
                  </a:cubicBezTo>
                  <a:cubicBezTo>
                    <a:pt x="1834" y="1278"/>
                    <a:pt x="1808" y="1340"/>
                    <a:pt x="1762" y="1386"/>
                  </a:cubicBezTo>
                  <a:cubicBezTo>
                    <a:pt x="1716" y="1432"/>
                    <a:pt x="1654" y="1458"/>
                    <a:pt x="1588" y="1458"/>
                  </a:cubicBezTo>
                  <a:lnTo>
                    <a:pt x="1440" y="1458"/>
                  </a:lnTo>
                  <a:lnTo>
                    <a:pt x="1440" y="2422"/>
                  </a:lnTo>
                  <a:cubicBezTo>
                    <a:pt x="1460" y="2422"/>
                    <a:pt x="1480" y="2422"/>
                    <a:pt x="1500" y="2422"/>
                  </a:cubicBezTo>
                  <a:cubicBezTo>
                    <a:pt x="1595" y="2421"/>
                    <a:pt x="1625" y="2394"/>
                    <a:pt x="1642" y="2316"/>
                  </a:cubicBezTo>
                  <a:cubicBezTo>
                    <a:pt x="1664" y="2218"/>
                    <a:pt x="1680" y="2087"/>
                    <a:pt x="1721" y="1994"/>
                  </a:cubicBezTo>
                  <a:cubicBezTo>
                    <a:pt x="1796" y="1822"/>
                    <a:pt x="1886" y="1685"/>
                    <a:pt x="1972" y="1518"/>
                  </a:cubicBezTo>
                  <a:cubicBezTo>
                    <a:pt x="2068" y="1334"/>
                    <a:pt x="2115" y="1144"/>
                    <a:pt x="2064" y="944"/>
                  </a:cubicBezTo>
                  <a:cubicBezTo>
                    <a:pt x="1997" y="681"/>
                    <a:pt x="1683" y="396"/>
                    <a:pt x="1245" y="396"/>
                  </a:cubicBezTo>
                  <a:close/>
                  <a:moveTo>
                    <a:pt x="1588" y="1064"/>
                  </a:moveTo>
                  <a:cubicBezTo>
                    <a:pt x="1507" y="1064"/>
                    <a:pt x="1440" y="1131"/>
                    <a:pt x="1440" y="1213"/>
                  </a:cubicBezTo>
                  <a:lnTo>
                    <a:pt x="1440" y="1361"/>
                  </a:lnTo>
                  <a:lnTo>
                    <a:pt x="1588" y="1361"/>
                  </a:lnTo>
                  <a:cubicBezTo>
                    <a:pt x="1670" y="1361"/>
                    <a:pt x="1737" y="1295"/>
                    <a:pt x="1737" y="1213"/>
                  </a:cubicBezTo>
                  <a:cubicBezTo>
                    <a:pt x="1737" y="1131"/>
                    <a:pt x="1670" y="1064"/>
                    <a:pt x="1588" y="1064"/>
                  </a:cubicBezTo>
                  <a:close/>
                  <a:moveTo>
                    <a:pt x="753" y="1213"/>
                  </a:moveTo>
                  <a:cubicBezTo>
                    <a:pt x="753" y="1295"/>
                    <a:pt x="820" y="1361"/>
                    <a:pt x="902" y="1361"/>
                  </a:cubicBezTo>
                  <a:lnTo>
                    <a:pt x="1050" y="1361"/>
                  </a:lnTo>
                  <a:lnTo>
                    <a:pt x="1050" y="1213"/>
                  </a:lnTo>
                  <a:cubicBezTo>
                    <a:pt x="1050" y="1131"/>
                    <a:pt x="983" y="1064"/>
                    <a:pt x="902" y="1064"/>
                  </a:cubicBezTo>
                  <a:cubicBezTo>
                    <a:pt x="820" y="1064"/>
                    <a:pt x="753" y="1131"/>
                    <a:pt x="753" y="1213"/>
                  </a:cubicBezTo>
                  <a:close/>
                  <a:moveTo>
                    <a:pt x="1343" y="1458"/>
                  </a:moveTo>
                  <a:lnTo>
                    <a:pt x="1147" y="1458"/>
                  </a:lnTo>
                  <a:lnTo>
                    <a:pt x="1147" y="2422"/>
                  </a:lnTo>
                  <a:cubicBezTo>
                    <a:pt x="1178" y="2422"/>
                    <a:pt x="1209" y="2422"/>
                    <a:pt x="1240" y="2422"/>
                  </a:cubicBezTo>
                  <a:lnTo>
                    <a:pt x="1250" y="2422"/>
                  </a:lnTo>
                  <a:cubicBezTo>
                    <a:pt x="1250" y="2423"/>
                    <a:pt x="1250" y="2421"/>
                    <a:pt x="1250" y="2422"/>
                  </a:cubicBezTo>
                  <a:cubicBezTo>
                    <a:pt x="1281" y="2422"/>
                    <a:pt x="1312" y="2422"/>
                    <a:pt x="1343" y="2422"/>
                  </a:cubicBezTo>
                  <a:lnTo>
                    <a:pt x="1343" y="1458"/>
                  </a:lnTo>
                  <a:close/>
                  <a:moveTo>
                    <a:pt x="1557" y="2483"/>
                  </a:moveTo>
                  <a:lnTo>
                    <a:pt x="933" y="2483"/>
                  </a:lnTo>
                  <a:cubicBezTo>
                    <a:pt x="876" y="2483"/>
                    <a:pt x="830" y="2529"/>
                    <a:pt x="830" y="2586"/>
                  </a:cubicBezTo>
                  <a:cubicBezTo>
                    <a:pt x="830" y="2643"/>
                    <a:pt x="876" y="2689"/>
                    <a:pt x="933" y="2689"/>
                  </a:cubicBezTo>
                  <a:lnTo>
                    <a:pt x="1557" y="2689"/>
                  </a:lnTo>
                  <a:cubicBezTo>
                    <a:pt x="1614" y="2689"/>
                    <a:pt x="1660" y="2643"/>
                    <a:pt x="1660" y="2586"/>
                  </a:cubicBezTo>
                  <a:cubicBezTo>
                    <a:pt x="1660" y="2529"/>
                    <a:pt x="1614" y="2483"/>
                    <a:pt x="1557" y="2483"/>
                  </a:cubicBezTo>
                  <a:close/>
                  <a:moveTo>
                    <a:pt x="1557" y="2958"/>
                  </a:moveTo>
                  <a:lnTo>
                    <a:pt x="933" y="2958"/>
                  </a:lnTo>
                  <a:cubicBezTo>
                    <a:pt x="876" y="2958"/>
                    <a:pt x="830" y="2912"/>
                    <a:pt x="830" y="2855"/>
                  </a:cubicBezTo>
                  <a:cubicBezTo>
                    <a:pt x="830" y="2798"/>
                    <a:pt x="876" y="2752"/>
                    <a:pt x="933" y="2752"/>
                  </a:cubicBezTo>
                  <a:lnTo>
                    <a:pt x="1557" y="2752"/>
                  </a:lnTo>
                  <a:cubicBezTo>
                    <a:pt x="1614" y="2752"/>
                    <a:pt x="1660" y="2798"/>
                    <a:pt x="1660" y="2855"/>
                  </a:cubicBezTo>
                  <a:cubicBezTo>
                    <a:pt x="1660" y="2912"/>
                    <a:pt x="1614" y="2958"/>
                    <a:pt x="1557" y="2958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E74BE025-8B3D-7C4D-AE21-F253633F3110}"/>
              </a:ext>
            </a:extLst>
          </p:cNvPr>
          <p:cNvGrpSpPr/>
          <p:nvPr/>
        </p:nvGrpSpPr>
        <p:grpSpPr>
          <a:xfrm>
            <a:off x="103187" y="390958"/>
            <a:ext cx="2730500" cy="2728913"/>
            <a:chOff x="103187" y="390958"/>
            <a:chExt cx="2730500" cy="2728913"/>
          </a:xfrm>
        </p:grpSpPr>
        <p:pic>
          <p:nvPicPr>
            <p:cNvPr id="70698" name="Picture 42">
              <a:extLst>
                <a:ext uri="{FF2B5EF4-FFF2-40B4-BE49-F238E27FC236}">
                  <a16:creationId xmlns:a16="http://schemas.microsoft.com/office/drawing/2014/main" id="{EEDD0A57-9359-8844-BF7E-3BBCD0FEA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187" y="390958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77" name="Freeform 3">
              <a:extLst>
                <a:ext uri="{FF2B5EF4-FFF2-40B4-BE49-F238E27FC236}">
                  <a16:creationId xmlns:a16="http://schemas.microsoft.com/office/drawing/2014/main" id="{A27938BE-F44F-7F42-8D75-D9A15542F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825" y="1189038"/>
              <a:ext cx="674688" cy="828675"/>
            </a:xfrm>
            <a:custGeom>
              <a:avLst/>
              <a:gdLst>
                <a:gd name="T0" fmla="*/ 1553761 w 1875"/>
                <a:gd name="T1" fmla="*/ 240043723 h 2303"/>
                <a:gd name="T2" fmla="*/ 122099817 w 1875"/>
                <a:gd name="T3" fmla="*/ 298047735 h 2303"/>
                <a:gd name="T4" fmla="*/ 242645872 w 1875"/>
                <a:gd name="T5" fmla="*/ 240043723 h 2303"/>
                <a:gd name="T6" fmla="*/ 242645872 w 1875"/>
                <a:gd name="T7" fmla="*/ 0 h 2303"/>
                <a:gd name="T8" fmla="*/ 120546055 w 1875"/>
                <a:gd name="T9" fmla="*/ 49070298 h 2303"/>
                <a:gd name="T10" fmla="*/ 0 w 1875"/>
                <a:gd name="T11" fmla="*/ 906397 h 2303"/>
                <a:gd name="T12" fmla="*/ 1553761 w 1875"/>
                <a:gd name="T13" fmla="*/ 240043723 h 2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5" h="2303">
                  <a:moveTo>
                    <a:pt x="12" y="1854"/>
                  </a:moveTo>
                  <a:lnTo>
                    <a:pt x="943" y="2302"/>
                  </a:lnTo>
                  <a:lnTo>
                    <a:pt x="1874" y="1854"/>
                  </a:lnTo>
                  <a:lnTo>
                    <a:pt x="1874" y="0"/>
                  </a:lnTo>
                  <a:lnTo>
                    <a:pt x="931" y="379"/>
                  </a:lnTo>
                  <a:lnTo>
                    <a:pt x="0" y="7"/>
                  </a:lnTo>
                  <a:lnTo>
                    <a:pt x="12" y="1854"/>
                  </a:lnTo>
                </a:path>
              </a:pathLst>
            </a:custGeom>
            <a:solidFill>
              <a:srgbClr val="FFD5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70678" name="Freeform 4">
              <a:extLst>
                <a:ext uri="{FF2B5EF4-FFF2-40B4-BE49-F238E27FC236}">
                  <a16:creationId xmlns:a16="http://schemas.microsoft.com/office/drawing/2014/main" id="{D45E84D7-7EDC-C743-A605-9F52FAE42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938" y="1731963"/>
              <a:ext cx="1162050" cy="623887"/>
            </a:xfrm>
            <a:custGeom>
              <a:avLst/>
              <a:gdLst>
                <a:gd name="T0" fmla="*/ 209163600 w 3228"/>
                <a:gd name="T1" fmla="*/ 224472239 h 1733"/>
                <a:gd name="T2" fmla="*/ 418197604 w 3228"/>
                <a:gd name="T3" fmla="*/ 123900430 h 1733"/>
                <a:gd name="T4" fmla="*/ 418197604 w 3228"/>
                <a:gd name="T5" fmla="*/ 0 h 1733"/>
                <a:gd name="T6" fmla="*/ 209163600 w 3228"/>
                <a:gd name="T7" fmla="*/ 100701410 h 1733"/>
                <a:gd name="T8" fmla="*/ 0 w 3228"/>
                <a:gd name="T9" fmla="*/ 0 h 1733"/>
                <a:gd name="T10" fmla="*/ 0 w 3228"/>
                <a:gd name="T11" fmla="*/ 123900430 h 1733"/>
                <a:gd name="T12" fmla="*/ 209163600 w 3228"/>
                <a:gd name="T13" fmla="*/ 224472239 h 17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8" h="1733">
                  <a:moveTo>
                    <a:pt x="1614" y="1732"/>
                  </a:moveTo>
                  <a:lnTo>
                    <a:pt x="3227" y="956"/>
                  </a:lnTo>
                  <a:lnTo>
                    <a:pt x="3227" y="0"/>
                  </a:lnTo>
                  <a:lnTo>
                    <a:pt x="1614" y="777"/>
                  </a:lnTo>
                  <a:lnTo>
                    <a:pt x="0" y="0"/>
                  </a:lnTo>
                  <a:lnTo>
                    <a:pt x="0" y="956"/>
                  </a:lnTo>
                  <a:lnTo>
                    <a:pt x="1614" y="1732"/>
                  </a:lnTo>
                </a:path>
              </a:pathLst>
            </a:custGeom>
            <a:solidFill>
              <a:srgbClr val="FF55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7D88BE9A-EA8F-5141-A258-4E461FE3263D}"/>
              </a:ext>
            </a:extLst>
          </p:cNvPr>
          <p:cNvGrpSpPr/>
          <p:nvPr/>
        </p:nvGrpSpPr>
        <p:grpSpPr>
          <a:xfrm>
            <a:off x="4789402" y="5126831"/>
            <a:ext cx="2730500" cy="2728913"/>
            <a:chOff x="4789402" y="5126831"/>
            <a:chExt cx="2730500" cy="2728913"/>
          </a:xfrm>
        </p:grpSpPr>
        <p:pic>
          <p:nvPicPr>
            <p:cNvPr id="47" name="Picture 42">
              <a:extLst>
                <a:ext uri="{FF2B5EF4-FFF2-40B4-BE49-F238E27FC236}">
                  <a16:creationId xmlns:a16="http://schemas.microsoft.com/office/drawing/2014/main" id="{7BF5F06A-B551-B144-A917-3CC3080835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9402" y="5126831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79" name="Freeform 5">
              <a:extLst>
                <a:ext uri="{FF2B5EF4-FFF2-40B4-BE49-F238E27FC236}">
                  <a16:creationId xmlns:a16="http://schemas.microsoft.com/office/drawing/2014/main" id="{46CF5A60-AC03-F54C-B3D8-2ACED7AB3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188" y="6119813"/>
              <a:ext cx="828675" cy="674687"/>
            </a:xfrm>
            <a:custGeom>
              <a:avLst/>
              <a:gdLst>
                <a:gd name="T0" fmla="*/ 240043723 w 2303"/>
                <a:gd name="T1" fmla="*/ 241348933 h 1874"/>
                <a:gd name="T2" fmla="*/ 298047735 w 2303"/>
                <a:gd name="T3" fmla="*/ 120674286 h 1874"/>
                <a:gd name="T4" fmla="*/ 240043723 w 2303"/>
                <a:gd name="T5" fmla="*/ 0 h 1874"/>
                <a:gd name="T6" fmla="*/ 0 w 2303"/>
                <a:gd name="T7" fmla="*/ 0 h 1874"/>
                <a:gd name="T8" fmla="*/ 49070298 w 2303"/>
                <a:gd name="T9" fmla="*/ 122100346 h 1874"/>
                <a:gd name="T10" fmla="*/ 906397 w 2303"/>
                <a:gd name="T11" fmla="*/ 242774632 h 1874"/>
                <a:gd name="T12" fmla="*/ 240043723 w 2303"/>
                <a:gd name="T13" fmla="*/ 241348933 h 1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3" h="1874">
                  <a:moveTo>
                    <a:pt x="1854" y="1862"/>
                  </a:moveTo>
                  <a:lnTo>
                    <a:pt x="2302" y="931"/>
                  </a:lnTo>
                  <a:lnTo>
                    <a:pt x="1854" y="0"/>
                  </a:lnTo>
                  <a:lnTo>
                    <a:pt x="0" y="0"/>
                  </a:lnTo>
                  <a:lnTo>
                    <a:pt x="379" y="942"/>
                  </a:lnTo>
                  <a:lnTo>
                    <a:pt x="7" y="1873"/>
                  </a:lnTo>
                  <a:lnTo>
                    <a:pt x="1854" y="1862"/>
                  </a:lnTo>
                </a:path>
              </a:pathLst>
            </a:custGeom>
            <a:solidFill>
              <a:srgbClr val="8BE8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70680" name="Freeform 6">
              <a:extLst>
                <a:ext uri="{FF2B5EF4-FFF2-40B4-BE49-F238E27FC236}">
                  <a16:creationId xmlns:a16="http://schemas.microsoft.com/office/drawing/2014/main" id="{BC57BB6E-7113-F542-8208-C3507E3A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7113" y="5873750"/>
              <a:ext cx="623887" cy="1162050"/>
            </a:xfrm>
            <a:custGeom>
              <a:avLst/>
              <a:gdLst>
                <a:gd name="T0" fmla="*/ 224472239 w 1733"/>
                <a:gd name="T1" fmla="*/ 209163600 h 3228"/>
                <a:gd name="T2" fmla="*/ 123900430 w 1733"/>
                <a:gd name="T3" fmla="*/ 0 h 3228"/>
                <a:gd name="T4" fmla="*/ 0 w 1733"/>
                <a:gd name="T5" fmla="*/ 0 h 3228"/>
                <a:gd name="T6" fmla="*/ 100701410 w 1733"/>
                <a:gd name="T7" fmla="*/ 209163600 h 3228"/>
                <a:gd name="T8" fmla="*/ 0 w 1733"/>
                <a:gd name="T9" fmla="*/ 418197604 h 3228"/>
                <a:gd name="T10" fmla="*/ 123900430 w 1733"/>
                <a:gd name="T11" fmla="*/ 418197604 h 3228"/>
                <a:gd name="T12" fmla="*/ 224472239 w 1733"/>
                <a:gd name="T13" fmla="*/ 209163600 h 3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3" h="3228">
                  <a:moveTo>
                    <a:pt x="1732" y="1614"/>
                  </a:moveTo>
                  <a:lnTo>
                    <a:pt x="956" y="0"/>
                  </a:lnTo>
                  <a:lnTo>
                    <a:pt x="0" y="0"/>
                  </a:lnTo>
                  <a:lnTo>
                    <a:pt x="777" y="1614"/>
                  </a:lnTo>
                  <a:lnTo>
                    <a:pt x="0" y="3227"/>
                  </a:lnTo>
                  <a:lnTo>
                    <a:pt x="956" y="3227"/>
                  </a:lnTo>
                  <a:lnTo>
                    <a:pt x="1732" y="1614"/>
                  </a:lnTo>
                </a:path>
              </a:pathLst>
            </a:custGeom>
            <a:solidFill>
              <a:srgbClr val="00BA7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DEC7DBB9-7C52-0840-BE7C-8032F550885A}"/>
              </a:ext>
            </a:extLst>
          </p:cNvPr>
          <p:cNvGrpSpPr/>
          <p:nvPr/>
        </p:nvGrpSpPr>
        <p:grpSpPr>
          <a:xfrm>
            <a:off x="11787188" y="5102225"/>
            <a:ext cx="2730500" cy="2728913"/>
            <a:chOff x="11787188" y="5102225"/>
            <a:chExt cx="2730500" cy="2728913"/>
          </a:xfrm>
        </p:grpSpPr>
        <p:pic>
          <p:nvPicPr>
            <p:cNvPr id="53" name="Picture 42">
              <a:extLst>
                <a:ext uri="{FF2B5EF4-FFF2-40B4-BE49-F238E27FC236}">
                  <a16:creationId xmlns:a16="http://schemas.microsoft.com/office/drawing/2014/main" id="{A0EA0AD7-949A-4D47-A92B-0759FF15D9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787188" y="5102225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1" name="Freeform 7">
              <a:extLst>
                <a:ext uri="{FF2B5EF4-FFF2-40B4-BE49-F238E27FC236}">
                  <a16:creationId xmlns:a16="http://schemas.microsoft.com/office/drawing/2014/main" id="{FE2C6756-48BB-6F41-BAE7-370D41497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7475" y="6208713"/>
              <a:ext cx="674688" cy="828675"/>
            </a:xfrm>
            <a:custGeom>
              <a:avLst/>
              <a:gdLst>
                <a:gd name="T0" fmla="*/ 241349651 w 1874"/>
                <a:gd name="T1" fmla="*/ 58004012 h 2303"/>
                <a:gd name="T2" fmla="*/ 120674825 w 1874"/>
                <a:gd name="T3" fmla="*/ 0 h 2303"/>
                <a:gd name="T4" fmla="*/ 0 w 1874"/>
                <a:gd name="T5" fmla="*/ 58004012 h 2303"/>
                <a:gd name="T6" fmla="*/ 0 w 1874"/>
                <a:gd name="T7" fmla="*/ 298047735 h 2303"/>
                <a:gd name="T8" fmla="*/ 122100527 w 1874"/>
                <a:gd name="T9" fmla="*/ 248977437 h 2303"/>
                <a:gd name="T10" fmla="*/ 242775352 w 1874"/>
                <a:gd name="T11" fmla="*/ 297141338 h 2303"/>
                <a:gd name="T12" fmla="*/ 241349651 w 1874"/>
                <a:gd name="T13" fmla="*/ 58004012 h 2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4" h="2303">
                  <a:moveTo>
                    <a:pt x="1862" y="448"/>
                  </a:moveTo>
                  <a:lnTo>
                    <a:pt x="931" y="0"/>
                  </a:lnTo>
                  <a:lnTo>
                    <a:pt x="0" y="448"/>
                  </a:lnTo>
                  <a:lnTo>
                    <a:pt x="0" y="2302"/>
                  </a:lnTo>
                  <a:lnTo>
                    <a:pt x="942" y="1923"/>
                  </a:lnTo>
                  <a:lnTo>
                    <a:pt x="1873" y="2295"/>
                  </a:lnTo>
                  <a:lnTo>
                    <a:pt x="1862" y="448"/>
                  </a:lnTo>
                </a:path>
              </a:pathLst>
            </a:custGeom>
            <a:solidFill>
              <a:srgbClr val="FF85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70682" name="Freeform 8">
              <a:extLst>
                <a:ext uri="{FF2B5EF4-FFF2-40B4-BE49-F238E27FC236}">
                  <a16:creationId xmlns:a16="http://schemas.microsoft.com/office/drawing/2014/main" id="{F5C163D3-482C-0A42-8378-E83588DF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1413" y="5872163"/>
              <a:ext cx="1162050" cy="623887"/>
            </a:xfrm>
            <a:custGeom>
              <a:avLst/>
              <a:gdLst>
                <a:gd name="T0" fmla="*/ 209034045 w 3229"/>
                <a:gd name="T1" fmla="*/ 0 h 1733"/>
                <a:gd name="T2" fmla="*/ 0 w 3229"/>
                <a:gd name="T3" fmla="*/ 100701410 h 1733"/>
                <a:gd name="T4" fmla="*/ 0 w 3229"/>
                <a:gd name="T5" fmla="*/ 224472239 h 1733"/>
                <a:gd name="T6" fmla="*/ 209034045 w 3229"/>
                <a:gd name="T7" fmla="*/ 123900430 h 1733"/>
                <a:gd name="T8" fmla="*/ 418068091 w 3229"/>
                <a:gd name="T9" fmla="*/ 224472239 h 1733"/>
                <a:gd name="T10" fmla="*/ 418068091 w 3229"/>
                <a:gd name="T11" fmla="*/ 100701410 h 1733"/>
                <a:gd name="T12" fmla="*/ 209034045 w 3229"/>
                <a:gd name="T13" fmla="*/ 0 h 17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9" h="1733">
                  <a:moveTo>
                    <a:pt x="1614" y="0"/>
                  </a:moveTo>
                  <a:lnTo>
                    <a:pt x="0" y="777"/>
                  </a:lnTo>
                  <a:lnTo>
                    <a:pt x="0" y="1732"/>
                  </a:lnTo>
                  <a:lnTo>
                    <a:pt x="1614" y="956"/>
                  </a:lnTo>
                  <a:lnTo>
                    <a:pt x="3228" y="1732"/>
                  </a:lnTo>
                  <a:lnTo>
                    <a:pt x="3228" y="777"/>
                  </a:lnTo>
                  <a:lnTo>
                    <a:pt x="1614" y="0"/>
                  </a:lnTo>
                </a:path>
              </a:pathLst>
            </a:custGeom>
            <a:solidFill>
              <a:srgbClr val="59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9116669-5D27-E14D-9799-01D4122FE535}"/>
              </a:ext>
            </a:extLst>
          </p:cNvPr>
          <p:cNvGrpSpPr/>
          <p:nvPr/>
        </p:nvGrpSpPr>
        <p:grpSpPr>
          <a:xfrm>
            <a:off x="7142956" y="394797"/>
            <a:ext cx="2730500" cy="2728913"/>
            <a:chOff x="7142956" y="394797"/>
            <a:chExt cx="2730500" cy="2728913"/>
          </a:xfrm>
        </p:grpSpPr>
        <p:pic>
          <p:nvPicPr>
            <p:cNvPr id="50" name="Picture 42">
              <a:extLst>
                <a:ext uri="{FF2B5EF4-FFF2-40B4-BE49-F238E27FC236}">
                  <a16:creationId xmlns:a16="http://schemas.microsoft.com/office/drawing/2014/main" id="{D6362CA9-CA01-4C49-9332-EFD31B4376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956" y="394797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3" name="Freeform 9">
              <a:extLst>
                <a:ext uri="{FF2B5EF4-FFF2-40B4-BE49-F238E27FC236}">
                  <a16:creationId xmlns:a16="http://schemas.microsoft.com/office/drawing/2014/main" id="{D34421E2-8C8E-A04C-9B64-C55F2848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538" y="1435100"/>
              <a:ext cx="828675" cy="674688"/>
            </a:xfrm>
            <a:custGeom>
              <a:avLst/>
              <a:gdLst>
                <a:gd name="T0" fmla="*/ 58004012 w 2303"/>
                <a:gd name="T1" fmla="*/ 1553761 h 1875"/>
                <a:gd name="T2" fmla="*/ 0 w 2303"/>
                <a:gd name="T3" fmla="*/ 122099817 h 1875"/>
                <a:gd name="T4" fmla="*/ 58004012 w 2303"/>
                <a:gd name="T5" fmla="*/ 242645872 h 1875"/>
                <a:gd name="T6" fmla="*/ 298047735 w 2303"/>
                <a:gd name="T7" fmla="*/ 242645872 h 1875"/>
                <a:gd name="T8" fmla="*/ 248977437 w 2303"/>
                <a:gd name="T9" fmla="*/ 120546055 h 1875"/>
                <a:gd name="T10" fmla="*/ 297141338 w 2303"/>
                <a:gd name="T11" fmla="*/ 0 h 1875"/>
                <a:gd name="T12" fmla="*/ 58004012 w 2303"/>
                <a:gd name="T13" fmla="*/ 1553761 h 1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3" h="1875">
                  <a:moveTo>
                    <a:pt x="448" y="12"/>
                  </a:moveTo>
                  <a:lnTo>
                    <a:pt x="0" y="943"/>
                  </a:lnTo>
                  <a:lnTo>
                    <a:pt x="448" y="1874"/>
                  </a:lnTo>
                  <a:lnTo>
                    <a:pt x="2302" y="1874"/>
                  </a:lnTo>
                  <a:lnTo>
                    <a:pt x="1923" y="931"/>
                  </a:lnTo>
                  <a:lnTo>
                    <a:pt x="2295" y="0"/>
                  </a:lnTo>
                  <a:lnTo>
                    <a:pt x="448" y="12"/>
                  </a:lnTo>
                </a:path>
              </a:pathLst>
            </a:custGeom>
            <a:solidFill>
              <a:srgbClr val="DBDBD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70684" name="Freeform 10">
              <a:extLst>
                <a:ext uri="{FF2B5EF4-FFF2-40B4-BE49-F238E27FC236}">
                  <a16:creationId xmlns:a16="http://schemas.microsoft.com/office/drawing/2014/main" id="{767C5797-40C7-794D-8894-238F91D66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9400" y="1193800"/>
              <a:ext cx="623888" cy="1162050"/>
            </a:xfrm>
            <a:custGeom>
              <a:avLst/>
              <a:gdLst>
                <a:gd name="T0" fmla="*/ 0 w 1733"/>
                <a:gd name="T1" fmla="*/ 209034045 h 3229"/>
                <a:gd name="T2" fmla="*/ 0 w 1733"/>
                <a:gd name="T3" fmla="*/ 209034045 h 3229"/>
                <a:gd name="T4" fmla="*/ 100572330 w 1733"/>
                <a:gd name="T5" fmla="*/ 418068091 h 3229"/>
                <a:gd name="T6" fmla="*/ 224472958 w 1733"/>
                <a:gd name="T7" fmla="*/ 418068091 h 3229"/>
                <a:gd name="T8" fmla="*/ 123900629 w 1733"/>
                <a:gd name="T9" fmla="*/ 209034045 h 3229"/>
                <a:gd name="T10" fmla="*/ 123900629 w 1733"/>
                <a:gd name="T11" fmla="*/ 209034045 h 3229"/>
                <a:gd name="T12" fmla="*/ 224472958 w 1733"/>
                <a:gd name="T13" fmla="*/ 0 h 3229"/>
                <a:gd name="T14" fmla="*/ 100572330 w 1733"/>
                <a:gd name="T15" fmla="*/ 0 h 3229"/>
                <a:gd name="T16" fmla="*/ 0 w 1733"/>
                <a:gd name="T17" fmla="*/ 209034045 h 32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3" h="3229">
                  <a:moveTo>
                    <a:pt x="0" y="1614"/>
                  </a:moveTo>
                  <a:lnTo>
                    <a:pt x="0" y="1614"/>
                  </a:lnTo>
                  <a:lnTo>
                    <a:pt x="776" y="3228"/>
                  </a:lnTo>
                  <a:lnTo>
                    <a:pt x="1732" y="3228"/>
                  </a:lnTo>
                  <a:lnTo>
                    <a:pt x="956" y="1614"/>
                  </a:lnTo>
                  <a:lnTo>
                    <a:pt x="1732" y="0"/>
                  </a:lnTo>
                  <a:lnTo>
                    <a:pt x="776" y="0"/>
                  </a:lnTo>
                  <a:lnTo>
                    <a:pt x="0" y="1614"/>
                  </a:lnTo>
                </a:path>
              </a:pathLst>
            </a:custGeom>
            <a:solidFill>
              <a:srgbClr val="44444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058ABC63-0C09-8C47-9336-2D260F01B54D}"/>
              </a:ext>
            </a:extLst>
          </p:cNvPr>
          <p:cNvGrpSpPr/>
          <p:nvPr/>
        </p:nvGrpSpPr>
        <p:grpSpPr>
          <a:xfrm>
            <a:off x="11763375" y="341313"/>
            <a:ext cx="2795588" cy="2817812"/>
            <a:chOff x="11763375" y="341313"/>
            <a:chExt cx="2795588" cy="2817812"/>
          </a:xfrm>
        </p:grpSpPr>
        <p:pic>
          <p:nvPicPr>
            <p:cNvPr id="70659" name="Рисунок 27">
              <a:extLst>
                <a:ext uri="{FF2B5EF4-FFF2-40B4-BE49-F238E27FC236}">
                  <a16:creationId xmlns:a16="http://schemas.microsoft.com/office/drawing/2014/main" id="{B8F3CE7E-4364-F14F-9178-1D15571D4E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763375" y="341313"/>
              <a:ext cx="2795588" cy="281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5" name="Freeform 11">
              <a:extLst>
                <a:ext uri="{FF2B5EF4-FFF2-40B4-BE49-F238E27FC236}">
                  <a16:creationId xmlns:a16="http://schemas.microsoft.com/office/drawing/2014/main" id="{5F747294-A2F9-7344-AC6F-828989252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5732" y="1275557"/>
              <a:ext cx="650875" cy="949325"/>
            </a:xfrm>
            <a:custGeom>
              <a:avLst/>
              <a:gdLst>
                <a:gd name="T0" fmla="*/ 152615051 w 1806"/>
                <a:gd name="T1" fmla="*/ 150565827 h 2635"/>
                <a:gd name="T2" fmla="*/ 110272497 w 1806"/>
                <a:gd name="T3" fmla="*/ 139922579 h 2635"/>
                <a:gd name="T4" fmla="*/ 55980656 w 1806"/>
                <a:gd name="T5" fmla="*/ 111366811 h 2635"/>
                <a:gd name="T6" fmla="*/ 114169097 w 1806"/>
                <a:gd name="T7" fmla="*/ 85536885 h 2635"/>
                <a:gd name="T8" fmla="*/ 174955272 w 1806"/>
                <a:gd name="T9" fmla="*/ 108251512 h 2635"/>
                <a:gd name="T10" fmla="*/ 204179415 w 1806"/>
                <a:gd name="T11" fmla="*/ 106304585 h 2635"/>
                <a:gd name="T12" fmla="*/ 217038341 w 1806"/>
                <a:gd name="T13" fmla="*/ 85147427 h 2635"/>
                <a:gd name="T14" fmla="*/ 141575043 w 1806"/>
                <a:gd name="T15" fmla="*/ 39588474 h 2635"/>
                <a:gd name="T16" fmla="*/ 141575043 w 1806"/>
                <a:gd name="T17" fmla="*/ 12590535 h 2635"/>
                <a:gd name="T18" fmla="*/ 126118384 w 1806"/>
                <a:gd name="T19" fmla="*/ 0 h 2635"/>
                <a:gd name="T20" fmla="*/ 108324196 w 1806"/>
                <a:gd name="T21" fmla="*/ 0 h 2635"/>
                <a:gd name="T22" fmla="*/ 92867897 w 1806"/>
                <a:gd name="T23" fmla="*/ 12590535 h 2635"/>
                <a:gd name="T24" fmla="*/ 92867897 w 1806"/>
                <a:gd name="T25" fmla="*/ 37900945 h 2635"/>
                <a:gd name="T26" fmla="*/ 0 w 1806"/>
                <a:gd name="T27" fmla="*/ 112664882 h 2635"/>
                <a:gd name="T28" fmla="*/ 88321863 w 1806"/>
                <a:gd name="T29" fmla="*/ 186390146 h 2635"/>
                <a:gd name="T30" fmla="*/ 136769164 w 1806"/>
                <a:gd name="T31" fmla="*/ 198331466 h 2635"/>
                <a:gd name="T32" fmla="*/ 178462285 w 1806"/>
                <a:gd name="T33" fmla="*/ 228055246 h 2635"/>
                <a:gd name="T34" fmla="*/ 120013998 w 1806"/>
                <a:gd name="T35" fmla="*/ 256221557 h 2635"/>
                <a:gd name="T36" fmla="*/ 48187455 w 1806"/>
                <a:gd name="T37" fmla="*/ 230781088 h 2635"/>
                <a:gd name="T38" fmla="*/ 16495320 w 1806"/>
                <a:gd name="T39" fmla="*/ 236492169 h 2635"/>
                <a:gd name="T40" fmla="*/ 8832222 w 1806"/>
                <a:gd name="T41" fmla="*/ 256481315 h 2635"/>
                <a:gd name="T42" fmla="*/ 92867897 w 1806"/>
                <a:gd name="T43" fmla="*/ 302300027 h 2635"/>
                <a:gd name="T44" fmla="*/ 92867897 w 1806"/>
                <a:gd name="T45" fmla="*/ 329427664 h 2635"/>
                <a:gd name="T46" fmla="*/ 108324196 w 1806"/>
                <a:gd name="T47" fmla="*/ 341888500 h 2635"/>
                <a:gd name="T48" fmla="*/ 126118384 w 1806"/>
                <a:gd name="T49" fmla="*/ 341888500 h 2635"/>
                <a:gd name="T50" fmla="*/ 141575043 w 1806"/>
                <a:gd name="T51" fmla="*/ 329427664 h 2635"/>
                <a:gd name="T52" fmla="*/ 141575043 w 1806"/>
                <a:gd name="T53" fmla="*/ 303727797 h 2635"/>
                <a:gd name="T54" fmla="*/ 234442941 w 1806"/>
                <a:gd name="T55" fmla="*/ 227146632 h 2635"/>
                <a:gd name="T56" fmla="*/ 152615051 w 1806"/>
                <a:gd name="T57" fmla="*/ 150565827 h 26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06" h="2635">
                  <a:moveTo>
                    <a:pt x="1175" y="1160"/>
                  </a:moveTo>
                  <a:cubicBezTo>
                    <a:pt x="1128" y="1150"/>
                    <a:pt x="894" y="1090"/>
                    <a:pt x="849" y="1078"/>
                  </a:cubicBezTo>
                  <a:cubicBezTo>
                    <a:pt x="523" y="995"/>
                    <a:pt x="431" y="943"/>
                    <a:pt x="431" y="858"/>
                  </a:cubicBezTo>
                  <a:cubicBezTo>
                    <a:pt x="431" y="764"/>
                    <a:pt x="550" y="659"/>
                    <a:pt x="879" y="659"/>
                  </a:cubicBezTo>
                  <a:cubicBezTo>
                    <a:pt x="1113" y="659"/>
                    <a:pt x="1347" y="834"/>
                    <a:pt x="1347" y="834"/>
                  </a:cubicBezTo>
                  <a:cubicBezTo>
                    <a:pt x="1439" y="896"/>
                    <a:pt x="1495" y="892"/>
                    <a:pt x="1572" y="819"/>
                  </a:cubicBezTo>
                  <a:cubicBezTo>
                    <a:pt x="1572" y="819"/>
                    <a:pt x="1671" y="735"/>
                    <a:pt x="1671" y="656"/>
                  </a:cubicBezTo>
                  <a:cubicBezTo>
                    <a:pt x="1671" y="537"/>
                    <a:pt x="1389" y="365"/>
                    <a:pt x="1090" y="305"/>
                  </a:cubicBezTo>
                  <a:lnTo>
                    <a:pt x="1090" y="97"/>
                  </a:lnTo>
                  <a:cubicBezTo>
                    <a:pt x="1090" y="43"/>
                    <a:pt x="1037" y="0"/>
                    <a:pt x="971" y="0"/>
                  </a:cubicBezTo>
                  <a:lnTo>
                    <a:pt x="834" y="0"/>
                  </a:lnTo>
                  <a:cubicBezTo>
                    <a:pt x="769" y="0"/>
                    <a:pt x="715" y="43"/>
                    <a:pt x="715" y="97"/>
                  </a:cubicBezTo>
                  <a:lnTo>
                    <a:pt x="715" y="292"/>
                  </a:lnTo>
                  <a:cubicBezTo>
                    <a:pt x="247" y="338"/>
                    <a:pt x="0" y="580"/>
                    <a:pt x="0" y="868"/>
                  </a:cubicBezTo>
                  <a:cubicBezTo>
                    <a:pt x="0" y="1209"/>
                    <a:pt x="321" y="1344"/>
                    <a:pt x="680" y="1436"/>
                  </a:cubicBezTo>
                  <a:cubicBezTo>
                    <a:pt x="727" y="1448"/>
                    <a:pt x="1009" y="1518"/>
                    <a:pt x="1053" y="1528"/>
                  </a:cubicBezTo>
                  <a:cubicBezTo>
                    <a:pt x="1317" y="1593"/>
                    <a:pt x="1374" y="1692"/>
                    <a:pt x="1374" y="1757"/>
                  </a:cubicBezTo>
                  <a:cubicBezTo>
                    <a:pt x="1374" y="1869"/>
                    <a:pt x="1255" y="1974"/>
                    <a:pt x="924" y="1974"/>
                  </a:cubicBezTo>
                  <a:cubicBezTo>
                    <a:pt x="690" y="1974"/>
                    <a:pt x="371" y="1778"/>
                    <a:pt x="371" y="1778"/>
                  </a:cubicBezTo>
                  <a:cubicBezTo>
                    <a:pt x="284" y="1722"/>
                    <a:pt x="200" y="1736"/>
                    <a:pt x="127" y="1822"/>
                  </a:cubicBezTo>
                  <a:cubicBezTo>
                    <a:pt x="127" y="1822"/>
                    <a:pt x="68" y="1893"/>
                    <a:pt x="68" y="1976"/>
                  </a:cubicBezTo>
                  <a:cubicBezTo>
                    <a:pt x="68" y="2101"/>
                    <a:pt x="401" y="2267"/>
                    <a:pt x="715" y="2329"/>
                  </a:cubicBezTo>
                  <a:lnTo>
                    <a:pt x="715" y="2538"/>
                  </a:lnTo>
                  <a:cubicBezTo>
                    <a:pt x="715" y="2591"/>
                    <a:pt x="769" y="2634"/>
                    <a:pt x="834" y="2634"/>
                  </a:cubicBezTo>
                  <a:lnTo>
                    <a:pt x="971" y="2634"/>
                  </a:lnTo>
                  <a:cubicBezTo>
                    <a:pt x="1037" y="2634"/>
                    <a:pt x="1090" y="2591"/>
                    <a:pt x="1090" y="2538"/>
                  </a:cubicBezTo>
                  <a:lnTo>
                    <a:pt x="1090" y="2340"/>
                  </a:lnTo>
                  <a:cubicBezTo>
                    <a:pt x="1585" y="2290"/>
                    <a:pt x="1805" y="2029"/>
                    <a:pt x="1805" y="1750"/>
                  </a:cubicBezTo>
                  <a:cubicBezTo>
                    <a:pt x="1805" y="1481"/>
                    <a:pt x="1596" y="1262"/>
                    <a:pt x="1175" y="11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5BBA2975-8B28-9A4C-954A-A8AE16FB31FB}"/>
              </a:ext>
            </a:extLst>
          </p:cNvPr>
          <p:cNvGrpSpPr/>
          <p:nvPr/>
        </p:nvGrpSpPr>
        <p:grpSpPr>
          <a:xfrm>
            <a:off x="4792577" y="2769869"/>
            <a:ext cx="2730500" cy="2728913"/>
            <a:chOff x="4792577" y="2769869"/>
            <a:chExt cx="2730500" cy="2728913"/>
          </a:xfrm>
        </p:grpSpPr>
        <p:pic>
          <p:nvPicPr>
            <p:cNvPr id="48" name="Picture 42">
              <a:extLst>
                <a:ext uri="{FF2B5EF4-FFF2-40B4-BE49-F238E27FC236}">
                  <a16:creationId xmlns:a16="http://schemas.microsoft.com/office/drawing/2014/main" id="{5EFDC50E-3848-8040-B42F-C30A4C1704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2577" y="2769869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6" name="Прямоугольник 14">
              <a:extLst>
                <a:ext uri="{FF2B5EF4-FFF2-40B4-BE49-F238E27FC236}">
                  <a16:creationId xmlns:a16="http://schemas.microsoft.com/office/drawing/2014/main" id="{8BEB3B5D-C8C9-A046-9BBF-02B98977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415" y="3806825"/>
              <a:ext cx="1266825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latin typeface="Montserrat" panose="02000505000000020004" pitchFamily="2" charset="77"/>
                </a:rPr>
                <a:t>Plan</a:t>
              </a:r>
              <a:endParaRPr lang="en-UA" altLang="en-UA" sz="3600">
                <a:latin typeface="Montserrat" panose="02000505000000020004" pitchFamily="2" charset="77"/>
              </a:endParaRPr>
            </a:p>
          </p:txBody>
        </p:sp>
      </p:grpSp>
      <p:grpSp>
        <p:nvGrpSpPr>
          <p:cNvPr id="20" name="Группа 19">
            <a:extLst>
              <a:ext uri="{FF2B5EF4-FFF2-40B4-BE49-F238E27FC236}">
                <a16:creationId xmlns:a16="http://schemas.microsoft.com/office/drawing/2014/main" id="{765DB61B-EF92-5441-8BC0-89B20583A85B}"/>
              </a:ext>
            </a:extLst>
          </p:cNvPr>
          <p:cNvGrpSpPr/>
          <p:nvPr/>
        </p:nvGrpSpPr>
        <p:grpSpPr>
          <a:xfrm>
            <a:off x="9464676" y="5102225"/>
            <a:ext cx="2730500" cy="2728913"/>
            <a:chOff x="9464676" y="5102225"/>
            <a:chExt cx="2730500" cy="2728913"/>
          </a:xfrm>
        </p:grpSpPr>
        <p:pic>
          <p:nvPicPr>
            <p:cNvPr id="54" name="Picture 42">
              <a:extLst>
                <a:ext uri="{FF2B5EF4-FFF2-40B4-BE49-F238E27FC236}">
                  <a16:creationId xmlns:a16="http://schemas.microsoft.com/office/drawing/2014/main" id="{EA7DDB2B-849E-6E48-A62B-37D72C3DB8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4676" y="5102225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7" name="Прямоугольник 3">
              <a:extLst>
                <a:ext uri="{FF2B5EF4-FFF2-40B4-BE49-F238E27FC236}">
                  <a16:creationId xmlns:a16="http://schemas.microsoft.com/office/drawing/2014/main" id="{A89AE7C2-CFBB-F243-85E2-FEF55C52F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4" y="5928519"/>
              <a:ext cx="2155825" cy="1076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amet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consectetur</a:t>
              </a:r>
              <a:endParaRPr lang="en-UA" altLang="en-UA" sz="1600"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adipiscing elit</a:t>
              </a:r>
              <a:endParaRPr lang="en-UA" altLang="en-UA" sz="1600"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FF1A7BEC-0203-CE4B-B385-17A3DD96134A}"/>
              </a:ext>
            </a:extLst>
          </p:cNvPr>
          <p:cNvGrpSpPr/>
          <p:nvPr/>
        </p:nvGrpSpPr>
        <p:grpSpPr>
          <a:xfrm>
            <a:off x="11803063" y="2756722"/>
            <a:ext cx="2730500" cy="2728913"/>
            <a:chOff x="11803063" y="2756722"/>
            <a:chExt cx="2730500" cy="2728913"/>
          </a:xfrm>
        </p:grpSpPr>
        <p:pic>
          <p:nvPicPr>
            <p:cNvPr id="52" name="Picture 42">
              <a:extLst>
                <a:ext uri="{FF2B5EF4-FFF2-40B4-BE49-F238E27FC236}">
                  <a16:creationId xmlns:a16="http://schemas.microsoft.com/office/drawing/2014/main" id="{D3ECD554-4D61-9242-8F2C-F10BBBF7BF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03063" y="2756722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8" name="Прямоугольник 16">
              <a:extLst>
                <a:ext uri="{FF2B5EF4-FFF2-40B4-BE49-F238E27FC236}">
                  <a16:creationId xmlns:a16="http://schemas.microsoft.com/office/drawing/2014/main" id="{9E2B1CE9-08FA-0344-AFB5-300B67E8A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7288" y="3613178"/>
              <a:ext cx="1162050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latin typeface="Montserrat" panose="02000505000000020004" pitchFamily="2" charset="77"/>
                </a:rPr>
                <a:t>03</a:t>
              </a:r>
              <a:endParaRPr lang="en-UA" altLang="en-UA" sz="6000">
                <a:latin typeface="Montserrat" panose="02000505000000020004" pitchFamily="2" charset="77"/>
              </a:endParaRPr>
            </a:p>
          </p:txBody>
        </p:sp>
      </p:grpSp>
      <p:grpSp>
        <p:nvGrpSpPr>
          <p:cNvPr id="16" name="Группа 15">
            <a:extLst>
              <a:ext uri="{FF2B5EF4-FFF2-40B4-BE49-F238E27FC236}">
                <a16:creationId xmlns:a16="http://schemas.microsoft.com/office/drawing/2014/main" id="{64E9DF9B-7BA9-3F45-89DA-713C98CDDDA5}"/>
              </a:ext>
            </a:extLst>
          </p:cNvPr>
          <p:cNvGrpSpPr/>
          <p:nvPr/>
        </p:nvGrpSpPr>
        <p:grpSpPr>
          <a:xfrm>
            <a:off x="114300" y="5106355"/>
            <a:ext cx="2730500" cy="2728913"/>
            <a:chOff x="114300" y="5106355"/>
            <a:chExt cx="2730500" cy="2728913"/>
          </a:xfrm>
        </p:grpSpPr>
        <p:pic>
          <p:nvPicPr>
            <p:cNvPr id="46" name="Picture 42">
              <a:extLst>
                <a:ext uri="{FF2B5EF4-FFF2-40B4-BE49-F238E27FC236}">
                  <a16:creationId xmlns:a16="http://schemas.microsoft.com/office/drawing/2014/main" id="{24390295-E071-CC47-8B0F-30E34621F3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" y="5106355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90" name="Прямоугольник 18">
              <a:extLst>
                <a:ext uri="{FF2B5EF4-FFF2-40B4-BE49-F238E27FC236}">
                  <a16:creationId xmlns:a16="http://schemas.microsoft.com/office/drawing/2014/main" id="{5AF41585-B9BB-2740-938E-52FCE1838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319" y="5962811"/>
              <a:ext cx="1160462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latin typeface="Montserrat" panose="02000505000000020004" pitchFamily="2" charset="77"/>
                </a:rPr>
                <a:t>0</a:t>
              </a:r>
              <a:r>
                <a:rPr lang="en-US" altLang="en-UA" sz="6000" b="1" dirty="0">
                  <a:latin typeface="Montserrat" panose="02000505000000020004" pitchFamily="2" charset="77"/>
                </a:rPr>
                <a:t>2</a:t>
              </a:r>
              <a:endParaRPr lang="en-UA" altLang="en-UA" sz="60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D7A8427-2F15-DF4F-B28A-5C3CABB6577D}"/>
              </a:ext>
            </a:extLst>
          </p:cNvPr>
          <p:cNvGrpSpPr/>
          <p:nvPr/>
        </p:nvGrpSpPr>
        <p:grpSpPr>
          <a:xfrm>
            <a:off x="9456737" y="382184"/>
            <a:ext cx="2730500" cy="2728913"/>
            <a:chOff x="9456737" y="382184"/>
            <a:chExt cx="2730500" cy="2728913"/>
          </a:xfrm>
        </p:grpSpPr>
        <p:pic>
          <p:nvPicPr>
            <p:cNvPr id="51" name="Picture 42">
              <a:extLst>
                <a:ext uri="{FF2B5EF4-FFF2-40B4-BE49-F238E27FC236}">
                  <a16:creationId xmlns:a16="http://schemas.microsoft.com/office/drawing/2014/main" id="{0E71D488-0127-5D42-BD1A-B41C7AB0AE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6737" y="382184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91" name="Прямоугольник 19">
              <a:extLst>
                <a:ext uri="{FF2B5EF4-FFF2-40B4-BE49-F238E27FC236}">
                  <a16:creationId xmlns:a16="http://schemas.microsoft.com/office/drawing/2014/main" id="{BB3E4BFA-58EF-AF41-BF0B-AD490FBA1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6812" y="1392628"/>
              <a:ext cx="153035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4000" b="1" dirty="0">
                  <a:latin typeface="Montserrat" panose="02000505000000020004" pitchFamily="2" charset="77"/>
                </a:rPr>
                <a:t>100</a:t>
              </a:r>
              <a:r>
                <a:rPr lang="en-UA" altLang="en-UA" sz="4000" b="1">
                  <a:latin typeface="Montserrat" panose="02000505000000020004" pitchFamily="2" charset="77"/>
                </a:rPr>
                <a:t>%</a:t>
              </a:r>
              <a:endParaRPr lang="en-UA" altLang="en-UA" sz="4000">
                <a:latin typeface="Montserrat" panose="02000505000000020004" pitchFamily="2" charset="77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01393493-473B-DB48-8966-53B176558C8D}"/>
              </a:ext>
            </a:extLst>
          </p:cNvPr>
          <p:cNvGrpSpPr/>
          <p:nvPr/>
        </p:nvGrpSpPr>
        <p:grpSpPr>
          <a:xfrm>
            <a:off x="7156450" y="2736041"/>
            <a:ext cx="2730500" cy="2728913"/>
            <a:chOff x="7156450" y="2736041"/>
            <a:chExt cx="2730500" cy="2728913"/>
          </a:xfrm>
        </p:grpSpPr>
        <p:pic>
          <p:nvPicPr>
            <p:cNvPr id="49" name="Picture 42">
              <a:extLst>
                <a:ext uri="{FF2B5EF4-FFF2-40B4-BE49-F238E27FC236}">
                  <a16:creationId xmlns:a16="http://schemas.microsoft.com/office/drawing/2014/main" id="{FC951CB5-B359-574A-A277-9971148AC0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6450" y="2736041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92" name="Прямоугольник 4">
              <a:extLst>
                <a:ext uri="{FF2B5EF4-FFF2-40B4-BE49-F238E27FC236}">
                  <a16:creationId xmlns:a16="http://schemas.microsoft.com/office/drawing/2014/main" id="{3E74B460-7F0E-7C48-8299-0171F8AF7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175" y="3746485"/>
              <a:ext cx="128905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000" b="1">
                  <a:solidFill>
                    <a:srgbClr val="7F00AD"/>
                  </a:solidFill>
                  <a:latin typeface="Montserrat" panose="02000505000000020004" pitchFamily="2" charset="77"/>
                </a:rPr>
                <a:t>66%</a:t>
              </a:r>
              <a:endParaRPr lang="en-UA" altLang="en-UA" sz="4000">
                <a:solidFill>
                  <a:srgbClr val="7F00AD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36371102-EA87-F74E-BA58-9D552833B83C}"/>
              </a:ext>
            </a:extLst>
          </p:cNvPr>
          <p:cNvGrpSpPr/>
          <p:nvPr/>
        </p:nvGrpSpPr>
        <p:grpSpPr>
          <a:xfrm>
            <a:off x="2435225" y="393701"/>
            <a:ext cx="2730500" cy="2728913"/>
            <a:chOff x="2435225" y="393701"/>
            <a:chExt cx="2730500" cy="2728913"/>
          </a:xfrm>
        </p:grpSpPr>
        <p:pic>
          <p:nvPicPr>
            <p:cNvPr id="44" name="Picture 42">
              <a:extLst>
                <a:ext uri="{FF2B5EF4-FFF2-40B4-BE49-F238E27FC236}">
                  <a16:creationId xmlns:a16="http://schemas.microsoft.com/office/drawing/2014/main" id="{EAE7FF58-CF0B-2C4E-B8C8-846D5B81DF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5225" y="393701"/>
              <a:ext cx="2730500" cy="272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93" name="Прямоугольник 5">
              <a:extLst>
                <a:ext uri="{FF2B5EF4-FFF2-40B4-BE49-F238E27FC236}">
                  <a16:creationId xmlns:a16="http://schemas.microsoft.com/office/drawing/2014/main" id="{990745DB-2AEA-9D44-93E5-CFCE58F79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375" y="1404145"/>
              <a:ext cx="134620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000" b="1" dirty="0">
                  <a:latin typeface="Montserrat" panose="02000505000000020004" pitchFamily="2" charset="77"/>
                </a:rPr>
                <a:t>Idea</a:t>
              </a:r>
              <a:endParaRPr lang="en-UA" altLang="en-UA" sz="4000" dirty="0">
                <a:latin typeface="Montserrat" panose="02000505000000020004" pitchFamily="2" charset="77"/>
              </a:endParaRPr>
            </a:p>
          </p:txBody>
        </p:sp>
      </p:grp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0B81DE34-A9B0-2D47-AFEF-80FD8124B4EA}"/>
              </a:ext>
            </a:extLst>
          </p:cNvPr>
          <p:cNvGrpSpPr/>
          <p:nvPr/>
        </p:nvGrpSpPr>
        <p:grpSpPr>
          <a:xfrm>
            <a:off x="2411962" y="5126831"/>
            <a:ext cx="2730500" cy="2728913"/>
            <a:chOff x="2411962" y="5126831"/>
            <a:chExt cx="2730500" cy="272891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8B02355-4A5C-D84D-92C5-B265B1C9369B}"/>
                </a:ext>
              </a:extLst>
            </p:cNvPr>
            <p:cNvGrpSpPr/>
            <p:nvPr/>
          </p:nvGrpSpPr>
          <p:grpSpPr>
            <a:xfrm>
              <a:off x="2411962" y="5126831"/>
              <a:ext cx="2730500" cy="2728913"/>
              <a:chOff x="2411962" y="5126831"/>
              <a:chExt cx="2730500" cy="2728913"/>
            </a:xfrm>
          </p:grpSpPr>
          <p:pic>
            <p:nvPicPr>
              <p:cNvPr id="55" name="Picture 42">
                <a:extLst>
                  <a:ext uri="{FF2B5EF4-FFF2-40B4-BE49-F238E27FC236}">
                    <a16:creationId xmlns:a16="http://schemas.microsoft.com/office/drawing/2014/main" id="{05317D25-BD51-B348-8DA3-84DBD7098A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11962" y="5126831"/>
                <a:ext cx="2730500" cy="272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" name="Rounded Rectangle 1">
                <a:extLst>
                  <a:ext uri="{FF2B5EF4-FFF2-40B4-BE49-F238E27FC236}">
                    <a16:creationId xmlns:a16="http://schemas.microsoft.com/office/drawing/2014/main" id="{BCFC3FAD-C5BA-5E4D-B042-A39AD99C3E5E}"/>
                  </a:ext>
                </a:extLst>
              </p:cNvPr>
              <p:cNvSpPr/>
              <p:nvPr/>
            </p:nvSpPr>
            <p:spPr bwMode="auto">
              <a:xfrm>
                <a:off x="2868606" y="5569354"/>
                <a:ext cx="1834626" cy="1834626"/>
              </a:xfrm>
              <a:prstGeom prst="roundRect">
                <a:avLst>
                  <a:gd name="adj" fmla="val 5951"/>
                </a:avLst>
              </a:prstGeom>
              <a:solidFill>
                <a:srgbClr val="00A4EB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1" fontAlgn="base" latinLnBrk="0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  <a:tabLst/>
                </a:pPr>
                <a:endParaRPr kumimoji="0" lang="en-UA" sz="1800" b="0" i="0" u="none" strike="noStrike" cap="none" normalizeH="0" baseline="0">
                  <a:ln>
                    <a:noFill/>
                  </a:ln>
                  <a:effectLst/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70694" name="Прямоугольник 6">
              <a:extLst>
                <a:ext uri="{FF2B5EF4-FFF2-40B4-BE49-F238E27FC236}">
                  <a16:creationId xmlns:a16="http://schemas.microsoft.com/office/drawing/2014/main" id="{13EC1440-A01D-964C-A459-B615EE7ED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737" y="6081712"/>
              <a:ext cx="1346200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4400" b="1" dirty="0">
                  <a:solidFill>
                    <a:schemeClr val="bg1"/>
                  </a:solidFill>
                  <a:latin typeface="Montserrat" panose="02000505000000020004" pitchFamily="2" charset="77"/>
                </a:rPr>
                <a:t>33</a:t>
              </a:r>
              <a:r>
                <a:rPr lang="en-UA" altLang="en-UA" sz="4400" b="1">
                  <a:solidFill>
                    <a:schemeClr val="bg1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4400">
                <a:solidFill>
                  <a:schemeClr val="bg1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8E468626-A771-B14E-A99C-27F8BE9A193E}"/>
              </a:ext>
            </a:extLst>
          </p:cNvPr>
          <p:cNvGrpSpPr/>
          <p:nvPr/>
        </p:nvGrpSpPr>
        <p:grpSpPr>
          <a:xfrm>
            <a:off x="109028" y="2753421"/>
            <a:ext cx="2730500" cy="2728913"/>
            <a:chOff x="109028" y="2753421"/>
            <a:chExt cx="2730500" cy="2728913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2B308A3-8034-B944-88EF-1CBCC7DAEA4E}"/>
                </a:ext>
              </a:extLst>
            </p:cNvPr>
            <p:cNvGrpSpPr/>
            <p:nvPr/>
          </p:nvGrpSpPr>
          <p:grpSpPr>
            <a:xfrm>
              <a:off x="109028" y="2753421"/>
              <a:ext cx="2730500" cy="2728913"/>
              <a:chOff x="2411962" y="5126831"/>
              <a:chExt cx="2730500" cy="2728913"/>
            </a:xfrm>
          </p:grpSpPr>
          <p:pic>
            <p:nvPicPr>
              <p:cNvPr id="57" name="Picture 42">
                <a:extLst>
                  <a:ext uri="{FF2B5EF4-FFF2-40B4-BE49-F238E27FC236}">
                    <a16:creationId xmlns:a16="http://schemas.microsoft.com/office/drawing/2014/main" id="{9A0C634E-6B6C-4044-86BB-4A2EA8F48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11962" y="5126831"/>
                <a:ext cx="2730500" cy="272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Rounded Rectangle 57">
                <a:extLst>
                  <a:ext uri="{FF2B5EF4-FFF2-40B4-BE49-F238E27FC236}">
                    <a16:creationId xmlns:a16="http://schemas.microsoft.com/office/drawing/2014/main" id="{70E67C3E-8D55-594D-9302-A49FD7E83A0D}"/>
                  </a:ext>
                </a:extLst>
              </p:cNvPr>
              <p:cNvSpPr/>
              <p:nvPr/>
            </p:nvSpPr>
            <p:spPr bwMode="auto">
              <a:xfrm>
                <a:off x="2868606" y="5569354"/>
                <a:ext cx="1834626" cy="1834626"/>
              </a:xfrm>
              <a:prstGeom prst="roundRect">
                <a:avLst>
                  <a:gd name="adj" fmla="val 5951"/>
                </a:avLst>
              </a:prstGeom>
              <a:solidFill>
                <a:srgbClr val="50C3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1" fontAlgn="base" latinLnBrk="0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  <a:tabLst/>
                </a:pPr>
                <a:endParaRPr kumimoji="0" lang="en-UA" sz="1800" b="0" i="0" u="none" strike="noStrike" cap="none" normalizeH="0" baseline="0" dirty="0">
                  <a:ln>
                    <a:noFill/>
                  </a:ln>
                  <a:effectLst/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70695" name="Прямоугольник 23">
              <a:extLst>
                <a:ext uri="{FF2B5EF4-FFF2-40B4-BE49-F238E27FC236}">
                  <a16:creationId xmlns:a16="http://schemas.microsoft.com/office/drawing/2014/main" id="{49140EF6-ED90-C94B-917A-54014EA2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31" y="3576638"/>
              <a:ext cx="2157413" cy="1077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solidFill>
                    <a:schemeClr val="bg1"/>
                  </a:solidFill>
                  <a:latin typeface="Open Sans" panose="020B0606030504020204" pitchFamily="34" charset="0"/>
                </a:rPr>
                <a:t>Lorem ipsum</a:t>
              </a:r>
              <a:endParaRPr lang="en-UA" altLang="en-UA" sz="1600">
                <a:solidFill>
                  <a:schemeClr val="bg1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solidFill>
                    <a:schemeClr val="bg1"/>
                  </a:solidFill>
                  <a:latin typeface="Open Sans" panose="020B0606030504020204" pitchFamily="34" charset="0"/>
                </a:rPr>
                <a:t>dolor sit amet</a:t>
              </a:r>
              <a:endParaRPr lang="en-UA" altLang="en-UA" sz="1600">
                <a:solidFill>
                  <a:schemeClr val="bg1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solidFill>
                    <a:schemeClr val="bg1"/>
                  </a:solidFill>
                  <a:latin typeface="Open Sans" panose="020B0606030504020204" pitchFamily="34" charset="0"/>
                </a:rPr>
                <a:t>consectetur</a:t>
              </a:r>
              <a:endParaRPr lang="en-UA" altLang="en-UA" sz="1600">
                <a:solidFill>
                  <a:schemeClr val="bg1"/>
                </a:solidFill>
                <a:latin typeface="Open Sans Semibold" panose="020B0606030504020204" pitchFamily="34" charset="0"/>
              </a:endParaRPr>
            </a:p>
            <a:p>
              <a:pPr algn="ctr"/>
              <a:r>
                <a:rPr lang="en-UA" altLang="en-UA" sz="1600">
                  <a:solidFill>
                    <a:schemeClr val="bg1"/>
                  </a:solidFill>
                  <a:latin typeface="Open Sans" panose="020B0606030504020204" pitchFamily="34" charset="0"/>
                </a:rPr>
                <a:t>adipiscing elit</a:t>
              </a:r>
              <a:endParaRPr lang="en-UA" altLang="en-UA" sz="1600">
                <a:solidFill>
                  <a:schemeClr val="bg1"/>
                </a:solidFill>
                <a:latin typeface="Open Sans Semibold" panose="020B0606030504020204" pitchFamily="34" charset="0"/>
              </a:endParaRPr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5FEC5717-F25C-4B4F-8ECB-109480B9F710}"/>
              </a:ext>
            </a:extLst>
          </p:cNvPr>
          <p:cNvGrpSpPr/>
          <p:nvPr/>
        </p:nvGrpSpPr>
        <p:grpSpPr>
          <a:xfrm>
            <a:off x="9482138" y="2740025"/>
            <a:ext cx="2732087" cy="2752725"/>
            <a:chOff x="9482138" y="2740025"/>
            <a:chExt cx="2732087" cy="2752725"/>
          </a:xfrm>
        </p:grpSpPr>
        <p:pic>
          <p:nvPicPr>
            <p:cNvPr id="70660" name="Рисунок 28">
              <a:extLst>
                <a:ext uri="{FF2B5EF4-FFF2-40B4-BE49-F238E27FC236}">
                  <a16:creationId xmlns:a16="http://schemas.microsoft.com/office/drawing/2014/main" id="{510AB8DB-9CA4-4442-9D70-6A053CEA9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82138" y="2740025"/>
              <a:ext cx="2732087" cy="275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96" name="Прямоугольник 24">
              <a:extLst>
                <a:ext uri="{FF2B5EF4-FFF2-40B4-BE49-F238E27FC236}">
                  <a16:creationId xmlns:a16="http://schemas.microsoft.com/office/drawing/2014/main" id="{0B6B99ED-2151-CE42-8722-65125B1F7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8550" y="3793331"/>
              <a:ext cx="1719263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FFFFFF"/>
                  </a:solidFill>
                  <a:latin typeface="Montserrat" panose="02000505000000020004" pitchFamily="2" charset="77"/>
                </a:rPr>
                <a:t>Result</a:t>
              </a:r>
              <a:endParaRPr lang="en-UA" altLang="en-UA" sz="3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CEEF3211-B7F8-C04A-BC9A-B8E413F78E16}"/>
              </a:ext>
            </a:extLst>
          </p:cNvPr>
          <p:cNvGrpSpPr/>
          <p:nvPr/>
        </p:nvGrpSpPr>
        <p:grpSpPr>
          <a:xfrm>
            <a:off x="4782628" y="396301"/>
            <a:ext cx="2730500" cy="2728913"/>
            <a:chOff x="4782628" y="396301"/>
            <a:chExt cx="2730500" cy="2728913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D2F7468C-D031-1F41-82AF-ED0D07853A6E}"/>
                </a:ext>
              </a:extLst>
            </p:cNvPr>
            <p:cNvGrpSpPr/>
            <p:nvPr/>
          </p:nvGrpSpPr>
          <p:grpSpPr>
            <a:xfrm>
              <a:off x="4782628" y="396301"/>
              <a:ext cx="2730500" cy="2728913"/>
              <a:chOff x="2411962" y="5126831"/>
              <a:chExt cx="2730500" cy="2728913"/>
            </a:xfrm>
          </p:grpSpPr>
          <p:pic>
            <p:nvPicPr>
              <p:cNvPr id="60" name="Picture 42">
                <a:extLst>
                  <a:ext uri="{FF2B5EF4-FFF2-40B4-BE49-F238E27FC236}">
                    <a16:creationId xmlns:a16="http://schemas.microsoft.com/office/drawing/2014/main" id="{A111BD47-F639-D84A-A0F9-1D844E6BE1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11962" y="5126831"/>
                <a:ext cx="2730500" cy="2728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" name="Rounded Rectangle 60">
                <a:extLst>
                  <a:ext uri="{FF2B5EF4-FFF2-40B4-BE49-F238E27FC236}">
                    <a16:creationId xmlns:a16="http://schemas.microsoft.com/office/drawing/2014/main" id="{03FB8B43-23B7-8741-840F-49C2C4B59ED3}"/>
                  </a:ext>
                </a:extLst>
              </p:cNvPr>
              <p:cNvSpPr/>
              <p:nvPr/>
            </p:nvSpPr>
            <p:spPr bwMode="auto">
              <a:xfrm>
                <a:off x="2868606" y="5569354"/>
                <a:ext cx="1834626" cy="1834626"/>
              </a:xfrm>
              <a:prstGeom prst="roundRect">
                <a:avLst>
                  <a:gd name="adj" fmla="val 5951"/>
                </a:avLst>
              </a:prstGeom>
              <a:solidFill>
                <a:srgbClr val="FF550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1" fontAlgn="base" latinLnBrk="0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  <a:tabLst/>
                </a:pPr>
                <a:endParaRPr kumimoji="0" lang="en-UA" sz="1800" b="0" i="0" u="none" strike="noStrike" cap="none" normalizeH="0" baseline="0" dirty="0">
                  <a:ln>
                    <a:noFill/>
                  </a:ln>
                  <a:effectLst/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endParaRPr>
              </a:p>
            </p:txBody>
          </p:sp>
        </p:grpSp>
        <p:sp>
          <p:nvSpPr>
            <p:cNvPr id="70697" name="Прямоугольник 7">
              <a:extLst>
                <a:ext uri="{FF2B5EF4-FFF2-40B4-BE49-F238E27FC236}">
                  <a16:creationId xmlns:a16="http://schemas.microsoft.com/office/drawing/2014/main" id="{62D26848-000E-DB4E-A68C-0B5BA6FF0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1025" y="1255712"/>
              <a:ext cx="1008063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 dirty="0">
                  <a:solidFill>
                    <a:srgbClr val="FFFFFF"/>
                  </a:solidFill>
                  <a:latin typeface="Montserrat" panose="02000505000000020004" pitchFamily="2" charset="77"/>
                </a:rPr>
                <a:t>01</a:t>
              </a:r>
              <a:endParaRPr lang="en-UA" altLang="en-UA" sz="6000" dirty="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D11FD5C5-E7C7-4D4C-A3C7-A3B62D403B73}"/>
              </a:ext>
            </a:extLst>
          </p:cNvPr>
          <p:cNvGrpSpPr/>
          <p:nvPr/>
        </p:nvGrpSpPr>
        <p:grpSpPr>
          <a:xfrm>
            <a:off x="7118350" y="5089525"/>
            <a:ext cx="2760663" cy="2752725"/>
            <a:chOff x="7118350" y="5089525"/>
            <a:chExt cx="2760663" cy="2752725"/>
          </a:xfrm>
        </p:grpSpPr>
        <p:pic>
          <p:nvPicPr>
            <p:cNvPr id="70663" name="Рисунок 33">
              <a:extLst>
                <a:ext uri="{FF2B5EF4-FFF2-40B4-BE49-F238E27FC236}">
                  <a16:creationId xmlns:a16="http://schemas.microsoft.com/office/drawing/2014/main" id="{EC381EAF-BCE8-EC4D-BACD-97CD09D32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8350" y="5089525"/>
              <a:ext cx="2760663" cy="275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3">
              <a:extLst>
                <a:ext uri="{FF2B5EF4-FFF2-40B4-BE49-F238E27FC236}">
                  <a16:creationId xmlns:a16="http://schemas.microsoft.com/office/drawing/2014/main" id="{A43AC217-8969-9D4A-83C6-0A557F5FE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4931" y="5998286"/>
              <a:ext cx="1054424" cy="882482"/>
            </a:xfrm>
            <a:custGeom>
              <a:avLst/>
              <a:gdLst>
                <a:gd name="T0" fmla="*/ 290575646 w 2246"/>
                <a:gd name="T1" fmla="*/ 226060027 h 1880"/>
                <a:gd name="T2" fmla="*/ 260935870 w 2246"/>
                <a:gd name="T3" fmla="*/ 208979407 h 1880"/>
                <a:gd name="T4" fmla="*/ 260935870 w 2246"/>
                <a:gd name="T5" fmla="*/ 219590090 h 1880"/>
                <a:gd name="T6" fmla="*/ 23685989 w 2246"/>
                <a:gd name="T7" fmla="*/ 219590090 h 1880"/>
                <a:gd name="T8" fmla="*/ 23685989 w 2246"/>
                <a:gd name="T9" fmla="*/ 29761856 h 1880"/>
                <a:gd name="T10" fmla="*/ 34558512 w 2246"/>
                <a:gd name="T11" fmla="*/ 29761856 h 1880"/>
                <a:gd name="T12" fmla="*/ 17214498 w 2246"/>
                <a:gd name="T13" fmla="*/ 0 h 1880"/>
                <a:gd name="T14" fmla="*/ 0 w 2246"/>
                <a:gd name="T15" fmla="*/ 29761856 h 1880"/>
                <a:gd name="T16" fmla="*/ 10872163 w 2246"/>
                <a:gd name="T17" fmla="*/ 29761856 h 1880"/>
                <a:gd name="T18" fmla="*/ 10872163 w 2246"/>
                <a:gd name="T19" fmla="*/ 232529964 h 1880"/>
                <a:gd name="T20" fmla="*/ 260935870 w 2246"/>
                <a:gd name="T21" fmla="*/ 232529964 h 1880"/>
                <a:gd name="T22" fmla="*/ 260935870 w 2246"/>
                <a:gd name="T23" fmla="*/ 243140647 h 1880"/>
                <a:gd name="T24" fmla="*/ 290575646 w 2246"/>
                <a:gd name="T25" fmla="*/ 226060027 h 1880"/>
                <a:gd name="T26" fmla="*/ 43489372 w 2246"/>
                <a:gd name="T27" fmla="*/ 97437558 h 1880"/>
                <a:gd name="T28" fmla="*/ 215893384 w 2246"/>
                <a:gd name="T29" fmla="*/ 32608686 h 1880"/>
                <a:gd name="T30" fmla="*/ 220682244 w 2246"/>
                <a:gd name="T31" fmla="*/ 41795953 h 1880"/>
                <a:gd name="T32" fmla="*/ 239061668 w 2246"/>
                <a:gd name="T33" fmla="*/ 12810375 h 1880"/>
                <a:gd name="T34" fmla="*/ 204762188 w 2246"/>
                <a:gd name="T35" fmla="*/ 11386960 h 1880"/>
                <a:gd name="T36" fmla="*/ 209939237 w 2246"/>
                <a:gd name="T37" fmla="*/ 21221366 h 1880"/>
                <a:gd name="T38" fmla="*/ 41418192 w 2246"/>
                <a:gd name="T39" fmla="*/ 84756323 h 1880"/>
                <a:gd name="T40" fmla="*/ 43489372 w 2246"/>
                <a:gd name="T41" fmla="*/ 97437558 h 1880"/>
                <a:gd name="T42" fmla="*/ 223012096 w 2246"/>
                <a:gd name="T43" fmla="*/ 59135213 h 1880"/>
                <a:gd name="T44" fmla="*/ 213434015 w 2246"/>
                <a:gd name="T45" fmla="*/ 68710979 h 1880"/>
                <a:gd name="T46" fmla="*/ 213434015 w 2246"/>
                <a:gd name="T47" fmla="*/ 197980585 h 1880"/>
                <a:gd name="T48" fmla="*/ 223012096 w 2246"/>
                <a:gd name="T49" fmla="*/ 207555992 h 1880"/>
                <a:gd name="T50" fmla="*/ 238932152 w 2246"/>
                <a:gd name="T51" fmla="*/ 207555992 h 1880"/>
                <a:gd name="T52" fmla="*/ 248510232 w 2246"/>
                <a:gd name="T53" fmla="*/ 197980585 h 1880"/>
                <a:gd name="T54" fmla="*/ 248510232 w 2246"/>
                <a:gd name="T55" fmla="*/ 68710979 h 1880"/>
                <a:gd name="T56" fmla="*/ 238932152 w 2246"/>
                <a:gd name="T57" fmla="*/ 59135213 h 1880"/>
                <a:gd name="T58" fmla="*/ 223012096 w 2246"/>
                <a:gd name="T59" fmla="*/ 59135213 h 1880"/>
                <a:gd name="T60" fmla="*/ 164767595 w 2246"/>
                <a:gd name="T61" fmla="*/ 79709800 h 1880"/>
                <a:gd name="T62" fmla="*/ 155189514 w 2246"/>
                <a:gd name="T63" fmla="*/ 89285207 h 1880"/>
                <a:gd name="T64" fmla="*/ 155189514 w 2246"/>
                <a:gd name="T65" fmla="*/ 197980585 h 1880"/>
                <a:gd name="T66" fmla="*/ 164767595 w 2246"/>
                <a:gd name="T67" fmla="*/ 207555992 h 1880"/>
                <a:gd name="T68" fmla="*/ 180687650 w 2246"/>
                <a:gd name="T69" fmla="*/ 207555992 h 1880"/>
                <a:gd name="T70" fmla="*/ 190265731 w 2246"/>
                <a:gd name="T71" fmla="*/ 197980585 h 1880"/>
                <a:gd name="T72" fmla="*/ 190265731 w 2246"/>
                <a:gd name="T73" fmla="*/ 89285207 h 1880"/>
                <a:gd name="T74" fmla="*/ 180687650 w 2246"/>
                <a:gd name="T75" fmla="*/ 79709800 h 1880"/>
                <a:gd name="T76" fmla="*/ 164767595 w 2246"/>
                <a:gd name="T77" fmla="*/ 79709800 h 1880"/>
                <a:gd name="T78" fmla="*/ 106652250 w 2246"/>
                <a:gd name="T79" fmla="*/ 99637250 h 1880"/>
                <a:gd name="T80" fmla="*/ 97203685 w 2246"/>
                <a:gd name="T81" fmla="*/ 109212657 h 1880"/>
                <a:gd name="T82" fmla="*/ 97203685 w 2246"/>
                <a:gd name="T83" fmla="*/ 197980585 h 1880"/>
                <a:gd name="T84" fmla="*/ 106652250 w 2246"/>
                <a:gd name="T85" fmla="*/ 207555992 h 1880"/>
                <a:gd name="T86" fmla="*/ 122701822 w 2246"/>
                <a:gd name="T87" fmla="*/ 207555992 h 1880"/>
                <a:gd name="T88" fmla="*/ 132150386 w 2246"/>
                <a:gd name="T89" fmla="*/ 197980585 h 1880"/>
                <a:gd name="T90" fmla="*/ 132150386 w 2246"/>
                <a:gd name="T91" fmla="*/ 109212657 h 1880"/>
                <a:gd name="T92" fmla="*/ 122701822 w 2246"/>
                <a:gd name="T93" fmla="*/ 99637250 h 1880"/>
                <a:gd name="T94" fmla="*/ 106652250 w 2246"/>
                <a:gd name="T95" fmla="*/ 99637250 h 1880"/>
                <a:gd name="T96" fmla="*/ 39088700 w 2246"/>
                <a:gd name="T97" fmla="*/ 132504575 h 1880"/>
                <a:gd name="T98" fmla="*/ 48666421 w 2246"/>
                <a:gd name="T99" fmla="*/ 122929169 h 1880"/>
                <a:gd name="T100" fmla="*/ 64586836 w 2246"/>
                <a:gd name="T101" fmla="*/ 122929169 h 1880"/>
                <a:gd name="T102" fmla="*/ 74164917 w 2246"/>
                <a:gd name="T103" fmla="*/ 132504575 h 1880"/>
                <a:gd name="T104" fmla="*/ 74164917 w 2246"/>
                <a:gd name="T105" fmla="*/ 197980585 h 1880"/>
                <a:gd name="T106" fmla="*/ 64586836 w 2246"/>
                <a:gd name="T107" fmla="*/ 207555992 h 1880"/>
                <a:gd name="T108" fmla="*/ 48666421 w 2246"/>
                <a:gd name="T109" fmla="*/ 207555992 h 1880"/>
                <a:gd name="T110" fmla="*/ 39088700 w 2246"/>
                <a:gd name="T111" fmla="*/ 197980585 h 1880"/>
                <a:gd name="T112" fmla="*/ 39088700 w 2246"/>
                <a:gd name="T113" fmla="*/ 132504575 h 18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46" h="1880">
                  <a:moveTo>
                    <a:pt x="2245" y="1747"/>
                  </a:moveTo>
                  <a:lnTo>
                    <a:pt x="2016" y="1615"/>
                  </a:lnTo>
                  <a:lnTo>
                    <a:pt x="2016" y="1697"/>
                  </a:lnTo>
                  <a:lnTo>
                    <a:pt x="183" y="1697"/>
                  </a:lnTo>
                  <a:lnTo>
                    <a:pt x="183" y="230"/>
                  </a:lnTo>
                  <a:lnTo>
                    <a:pt x="267" y="230"/>
                  </a:lnTo>
                  <a:lnTo>
                    <a:pt x="133" y="0"/>
                  </a:lnTo>
                  <a:lnTo>
                    <a:pt x="0" y="230"/>
                  </a:lnTo>
                  <a:lnTo>
                    <a:pt x="84" y="230"/>
                  </a:lnTo>
                  <a:lnTo>
                    <a:pt x="84" y="1797"/>
                  </a:lnTo>
                  <a:lnTo>
                    <a:pt x="2016" y="1797"/>
                  </a:lnTo>
                  <a:lnTo>
                    <a:pt x="2016" y="1879"/>
                  </a:lnTo>
                  <a:lnTo>
                    <a:pt x="2245" y="1747"/>
                  </a:lnTo>
                  <a:close/>
                  <a:moveTo>
                    <a:pt x="336" y="753"/>
                  </a:moveTo>
                  <a:cubicBezTo>
                    <a:pt x="815" y="666"/>
                    <a:pt x="1264" y="494"/>
                    <a:pt x="1668" y="252"/>
                  </a:cubicBezTo>
                  <a:lnTo>
                    <a:pt x="1705" y="323"/>
                  </a:lnTo>
                  <a:lnTo>
                    <a:pt x="1847" y="99"/>
                  </a:lnTo>
                  <a:lnTo>
                    <a:pt x="1582" y="88"/>
                  </a:lnTo>
                  <a:lnTo>
                    <a:pt x="1622" y="164"/>
                  </a:lnTo>
                  <a:cubicBezTo>
                    <a:pt x="1227" y="400"/>
                    <a:pt x="788" y="569"/>
                    <a:pt x="320" y="655"/>
                  </a:cubicBezTo>
                  <a:lnTo>
                    <a:pt x="336" y="753"/>
                  </a:lnTo>
                  <a:close/>
                  <a:moveTo>
                    <a:pt x="1723" y="457"/>
                  </a:moveTo>
                  <a:cubicBezTo>
                    <a:pt x="1682" y="457"/>
                    <a:pt x="1649" y="490"/>
                    <a:pt x="1649" y="531"/>
                  </a:cubicBezTo>
                  <a:lnTo>
                    <a:pt x="1649" y="1530"/>
                  </a:lnTo>
                  <a:cubicBezTo>
                    <a:pt x="1649" y="1571"/>
                    <a:pt x="1682" y="1604"/>
                    <a:pt x="1723" y="1604"/>
                  </a:cubicBezTo>
                  <a:lnTo>
                    <a:pt x="1846" y="1604"/>
                  </a:lnTo>
                  <a:cubicBezTo>
                    <a:pt x="1887" y="1604"/>
                    <a:pt x="1920" y="1571"/>
                    <a:pt x="1920" y="1530"/>
                  </a:cubicBezTo>
                  <a:lnTo>
                    <a:pt x="1920" y="531"/>
                  </a:lnTo>
                  <a:cubicBezTo>
                    <a:pt x="1920" y="490"/>
                    <a:pt x="1887" y="457"/>
                    <a:pt x="1846" y="457"/>
                  </a:cubicBezTo>
                  <a:lnTo>
                    <a:pt x="1723" y="457"/>
                  </a:lnTo>
                  <a:close/>
                  <a:moveTo>
                    <a:pt x="1273" y="616"/>
                  </a:moveTo>
                  <a:cubicBezTo>
                    <a:pt x="1232" y="616"/>
                    <a:pt x="1199" y="649"/>
                    <a:pt x="1199" y="690"/>
                  </a:cubicBezTo>
                  <a:lnTo>
                    <a:pt x="1199" y="1530"/>
                  </a:lnTo>
                  <a:cubicBezTo>
                    <a:pt x="1199" y="1571"/>
                    <a:pt x="1232" y="1604"/>
                    <a:pt x="1273" y="1604"/>
                  </a:cubicBezTo>
                  <a:lnTo>
                    <a:pt x="1396" y="1604"/>
                  </a:lnTo>
                  <a:cubicBezTo>
                    <a:pt x="1437" y="1604"/>
                    <a:pt x="1470" y="1571"/>
                    <a:pt x="1470" y="1530"/>
                  </a:cubicBezTo>
                  <a:lnTo>
                    <a:pt x="1470" y="690"/>
                  </a:lnTo>
                  <a:cubicBezTo>
                    <a:pt x="1470" y="649"/>
                    <a:pt x="1437" y="616"/>
                    <a:pt x="1396" y="616"/>
                  </a:cubicBezTo>
                  <a:lnTo>
                    <a:pt x="1273" y="616"/>
                  </a:lnTo>
                  <a:close/>
                  <a:moveTo>
                    <a:pt x="824" y="770"/>
                  </a:moveTo>
                  <a:cubicBezTo>
                    <a:pt x="784" y="770"/>
                    <a:pt x="751" y="803"/>
                    <a:pt x="751" y="844"/>
                  </a:cubicBezTo>
                  <a:lnTo>
                    <a:pt x="751" y="1530"/>
                  </a:lnTo>
                  <a:cubicBezTo>
                    <a:pt x="751" y="1571"/>
                    <a:pt x="784" y="1604"/>
                    <a:pt x="824" y="1604"/>
                  </a:cubicBezTo>
                  <a:lnTo>
                    <a:pt x="948" y="1604"/>
                  </a:lnTo>
                  <a:cubicBezTo>
                    <a:pt x="988" y="1604"/>
                    <a:pt x="1021" y="1571"/>
                    <a:pt x="1021" y="1530"/>
                  </a:cubicBezTo>
                  <a:lnTo>
                    <a:pt x="1021" y="844"/>
                  </a:lnTo>
                  <a:cubicBezTo>
                    <a:pt x="1021" y="803"/>
                    <a:pt x="988" y="770"/>
                    <a:pt x="948" y="770"/>
                  </a:cubicBezTo>
                  <a:lnTo>
                    <a:pt x="824" y="770"/>
                  </a:lnTo>
                  <a:close/>
                  <a:moveTo>
                    <a:pt x="302" y="1024"/>
                  </a:moveTo>
                  <a:cubicBezTo>
                    <a:pt x="302" y="983"/>
                    <a:pt x="335" y="950"/>
                    <a:pt x="376" y="950"/>
                  </a:cubicBezTo>
                  <a:lnTo>
                    <a:pt x="499" y="950"/>
                  </a:lnTo>
                  <a:cubicBezTo>
                    <a:pt x="540" y="950"/>
                    <a:pt x="573" y="983"/>
                    <a:pt x="573" y="1024"/>
                  </a:cubicBezTo>
                  <a:lnTo>
                    <a:pt x="573" y="1530"/>
                  </a:lnTo>
                  <a:cubicBezTo>
                    <a:pt x="573" y="1571"/>
                    <a:pt x="540" y="1604"/>
                    <a:pt x="499" y="1604"/>
                  </a:cubicBezTo>
                  <a:lnTo>
                    <a:pt x="376" y="1604"/>
                  </a:lnTo>
                  <a:cubicBezTo>
                    <a:pt x="335" y="1604"/>
                    <a:pt x="302" y="1571"/>
                    <a:pt x="302" y="1530"/>
                  </a:cubicBezTo>
                  <a:lnTo>
                    <a:pt x="302" y="10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</p:spTree>
    <p:extLst>
      <p:ext uri="{BB962C8B-B14F-4D97-AF65-F5344CB8AC3E}">
        <p14:creationId xmlns:p14="http://schemas.microsoft.com/office/powerpoint/2010/main" val="550558929"/>
      </p:ext>
    </p:extLst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4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4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3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3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4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4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4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4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3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3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4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4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1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1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14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14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7" fill="hold">
                          <p:stCondLst>
                            <p:cond delay="indefinite"/>
                          </p:stCondLst>
                          <p:childTnLst>
                            <p:par>
                              <p:cTn id="7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9" presetID="2" presetClass="exit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2" dur="75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3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3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4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4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4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4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3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3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4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4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4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4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7" fill="hold">
                          <p:stCondLst>
                            <p:cond delay="indefinite"/>
                          </p:stCondLst>
                          <p:childTnLst>
                            <p:par>
                              <p:cTn id="7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9" presetID="2" presetClass="exit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2" dur="75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6" dur="75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0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4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8" dur="75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Рисунок 29">
            <a:extLst>
              <a:ext uri="{FF2B5EF4-FFF2-40B4-BE49-F238E27FC236}">
                <a16:creationId xmlns:a16="http://schemas.microsoft.com/office/drawing/2014/main" id="{B95AC7BB-1606-814E-B596-664B67E6F4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821363" y="-2462212"/>
            <a:ext cx="3392487" cy="1063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Рисунок 29">
            <a:extLst>
              <a:ext uri="{FF2B5EF4-FFF2-40B4-BE49-F238E27FC236}">
                <a16:creationId xmlns:a16="http://schemas.microsoft.com/office/drawing/2014/main" id="{A73BBCA0-55D9-4949-9C4C-4B1CAB4D33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65094" y="57944"/>
            <a:ext cx="3392488" cy="1062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8" name="Freeform 2">
            <a:extLst>
              <a:ext uri="{FF2B5EF4-FFF2-40B4-BE49-F238E27FC236}">
                <a16:creationId xmlns:a16="http://schemas.microsoft.com/office/drawing/2014/main" id="{FFB40F2E-FEE9-EA43-97DC-5F7EC1F27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25" y="6175375"/>
            <a:ext cx="974725" cy="815975"/>
          </a:xfrm>
          <a:custGeom>
            <a:avLst/>
            <a:gdLst>
              <a:gd name="T0" fmla="*/ 350974843 w 2706"/>
              <a:gd name="T1" fmla="*/ 273081554 h 2266"/>
              <a:gd name="T2" fmla="*/ 315163605 w 2706"/>
              <a:gd name="T3" fmla="*/ 252464321 h 2266"/>
              <a:gd name="T4" fmla="*/ 315163605 w 2706"/>
              <a:gd name="T5" fmla="*/ 265301344 h 2266"/>
              <a:gd name="T6" fmla="*/ 28674781 w 2706"/>
              <a:gd name="T7" fmla="*/ 265301344 h 2266"/>
              <a:gd name="T8" fmla="*/ 28674781 w 2706"/>
              <a:gd name="T9" fmla="*/ 36047658 h 2266"/>
              <a:gd name="T10" fmla="*/ 41649862 w 2706"/>
              <a:gd name="T11" fmla="*/ 36047658 h 2266"/>
              <a:gd name="T12" fmla="*/ 20759913 w 2706"/>
              <a:gd name="T13" fmla="*/ 0 h 2266"/>
              <a:gd name="T14" fmla="*/ 0 w 2706"/>
              <a:gd name="T15" fmla="*/ 36047658 h 2266"/>
              <a:gd name="T16" fmla="*/ 12975081 w 2706"/>
              <a:gd name="T17" fmla="*/ 36047658 h 2266"/>
              <a:gd name="T18" fmla="*/ 12975081 w 2706"/>
              <a:gd name="T19" fmla="*/ 280861764 h 2266"/>
              <a:gd name="T20" fmla="*/ 315163605 w 2706"/>
              <a:gd name="T21" fmla="*/ 280861764 h 2266"/>
              <a:gd name="T22" fmla="*/ 315163605 w 2706"/>
              <a:gd name="T23" fmla="*/ 293698786 h 2266"/>
              <a:gd name="T24" fmla="*/ 350974843 w 2706"/>
              <a:gd name="T25" fmla="*/ 273081554 h 2266"/>
              <a:gd name="T26" fmla="*/ 52549060 w 2706"/>
              <a:gd name="T27" fmla="*/ 117738783 h 2266"/>
              <a:gd name="T28" fmla="*/ 260798372 w 2706"/>
              <a:gd name="T29" fmla="*/ 39548861 h 2266"/>
              <a:gd name="T30" fmla="*/ 266507321 w 2706"/>
              <a:gd name="T31" fmla="*/ 50441011 h 2266"/>
              <a:gd name="T32" fmla="*/ 288694742 w 2706"/>
              <a:gd name="T33" fmla="*/ 15560060 h 2266"/>
              <a:gd name="T34" fmla="*/ 247304230 w 2706"/>
              <a:gd name="T35" fmla="*/ 13744822 h 2266"/>
              <a:gd name="T36" fmla="*/ 253532240 w 2706"/>
              <a:gd name="T37" fmla="*/ 25674405 h 2266"/>
              <a:gd name="T38" fmla="*/ 49953756 w 2706"/>
              <a:gd name="T39" fmla="*/ 102437991 h 2266"/>
              <a:gd name="T40" fmla="*/ 52549060 w 2706"/>
              <a:gd name="T41" fmla="*/ 117738783 h 2266"/>
              <a:gd name="T42" fmla="*/ 269361616 w 2706"/>
              <a:gd name="T43" fmla="*/ 71447145 h 2266"/>
              <a:gd name="T44" fmla="*/ 257814042 w 2706"/>
              <a:gd name="T45" fmla="*/ 82987826 h 2266"/>
              <a:gd name="T46" fmla="*/ 257814042 w 2706"/>
              <a:gd name="T47" fmla="*/ 239238036 h 2266"/>
              <a:gd name="T48" fmla="*/ 269361616 w 2706"/>
              <a:gd name="T49" fmla="*/ 250778357 h 2266"/>
              <a:gd name="T50" fmla="*/ 288564707 w 2706"/>
              <a:gd name="T51" fmla="*/ 250778357 h 2266"/>
              <a:gd name="T52" fmla="*/ 300112640 w 2706"/>
              <a:gd name="T53" fmla="*/ 239238036 h 2266"/>
              <a:gd name="T54" fmla="*/ 300112640 w 2706"/>
              <a:gd name="T55" fmla="*/ 82987826 h 2266"/>
              <a:gd name="T56" fmla="*/ 288564707 w 2706"/>
              <a:gd name="T57" fmla="*/ 71447145 h 2266"/>
              <a:gd name="T58" fmla="*/ 269361616 w 2706"/>
              <a:gd name="T59" fmla="*/ 71447145 h 2266"/>
              <a:gd name="T60" fmla="*/ 199036972 w 2706"/>
              <a:gd name="T61" fmla="*/ 96343385 h 2266"/>
              <a:gd name="T62" fmla="*/ 187489398 w 2706"/>
              <a:gd name="T63" fmla="*/ 107884066 h 2266"/>
              <a:gd name="T64" fmla="*/ 187489398 w 2706"/>
              <a:gd name="T65" fmla="*/ 239238036 h 2266"/>
              <a:gd name="T66" fmla="*/ 199036972 w 2706"/>
              <a:gd name="T67" fmla="*/ 250778357 h 2266"/>
              <a:gd name="T68" fmla="*/ 218240063 w 2706"/>
              <a:gd name="T69" fmla="*/ 250778357 h 2266"/>
              <a:gd name="T70" fmla="*/ 229787997 w 2706"/>
              <a:gd name="T71" fmla="*/ 239238036 h 2266"/>
              <a:gd name="T72" fmla="*/ 229787997 w 2706"/>
              <a:gd name="T73" fmla="*/ 107884066 h 2266"/>
              <a:gd name="T74" fmla="*/ 218240063 w 2706"/>
              <a:gd name="T75" fmla="*/ 96343385 h 2266"/>
              <a:gd name="T76" fmla="*/ 199036972 w 2706"/>
              <a:gd name="T77" fmla="*/ 96343385 h 2266"/>
              <a:gd name="T78" fmla="*/ 128842003 w 2706"/>
              <a:gd name="T79" fmla="*/ 120461820 h 2266"/>
              <a:gd name="T80" fmla="*/ 117294430 w 2706"/>
              <a:gd name="T81" fmla="*/ 132002501 h 2266"/>
              <a:gd name="T82" fmla="*/ 117294430 w 2706"/>
              <a:gd name="T83" fmla="*/ 239238036 h 2266"/>
              <a:gd name="T84" fmla="*/ 128842003 w 2706"/>
              <a:gd name="T85" fmla="*/ 250778357 h 2266"/>
              <a:gd name="T86" fmla="*/ 148174770 w 2706"/>
              <a:gd name="T87" fmla="*/ 250778357 h 2266"/>
              <a:gd name="T88" fmla="*/ 159722703 w 2706"/>
              <a:gd name="T89" fmla="*/ 239238036 h 2266"/>
              <a:gd name="T90" fmla="*/ 159722703 w 2706"/>
              <a:gd name="T91" fmla="*/ 132002501 h 2266"/>
              <a:gd name="T92" fmla="*/ 148174770 w 2706"/>
              <a:gd name="T93" fmla="*/ 120461820 h 2266"/>
              <a:gd name="T94" fmla="*/ 128842003 w 2706"/>
              <a:gd name="T95" fmla="*/ 120461820 h 2266"/>
              <a:gd name="T96" fmla="*/ 47229136 w 2706"/>
              <a:gd name="T97" fmla="*/ 160010681 h 2266"/>
              <a:gd name="T98" fmla="*/ 58647035 w 2706"/>
              <a:gd name="T99" fmla="*/ 148470360 h 2266"/>
              <a:gd name="T100" fmla="*/ 77979801 w 2706"/>
              <a:gd name="T101" fmla="*/ 148470360 h 2266"/>
              <a:gd name="T102" fmla="*/ 89527735 w 2706"/>
              <a:gd name="T103" fmla="*/ 160010681 h 2266"/>
              <a:gd name="T104" fmla="*/ 89527735 w 2706"/>
              <a:gd name="T105" fmla="*/ 239238036 h 2266"/>
              <a:gd name="T106" fmla="*/ 77979801 w 2706"/>
              <a:gd name="T107" fmla="*/ 250778357 h 2266"/>
              <a:gd name="T108" fmla="*/ 58647035 w 2706"/>
              <a:gd name="T109" fmla="*/ 250778357 h 2266"/>
              <a:gd name="T110" fmla="*/ 47229136 w 2706"/>
              <a:gd name="T111" fmla="*/ 239238036 h 2266"/>
              <a:gd name="T112" fmla="*/ 47229136 w 2706"/>
              <a:gd name="T113" fmla="*/ 160010681 h 22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2266">
                <a:moveTo>
                  <a:pt x="2705" y="2106"/>
                </a:moveTo>
                <a:lnTo>
                  <a:pt x="2429" y="1947"/>
                </a:lnTo>
                <a:lnTo>
                  <a:pt x="2429" y="2046"/>
                </a:lnTo>
                <a:lnTo>
                  <a:pt x="221" y="2046"/>
                </a:lnTo>
                <a:lnTo>
                  <a:pt x="221" y="278"/>
                </a:lnTo>
                <a:lnTo>
                  <a:pt x="321" y="278"/>
                </a:lnTo>
                <a:lnTo>
                  <a:pt x="160" y="0"/>
                </a:lnTo>
                <a:lnTo>
                  <a:pt x="0" y="278"/>
                </a:lnTo>
                <a:lnTo>
                  <a:pt x="100" y="278"/>
                </a:lnTo>
                <a:lnTo>
                  <a:pt x="100" y="2166"/>
                </a:lnTo>
                <a:lnTo>
                  <a:pt x="2429" y="2166"/>
                </a:lnTo>
                <a:lnTo>
                  <a:pt x="2429" y="2265"/>
                </a:lnTo>
                <a:lnTo>
                  <a:pt x="2705" y="2106"/>
                </a:lnTo>
                <a:close/>
                <a:moveTo>
                  <a:pt x="405" y="908"/>
                </a:moveTo>
                <a:cubicBezTo>
                  <a:pt x="982" y="803"/>
                  <a:pt x="1523" y="595"/>
                  <a:pt x="2010" y="305"/>
                </a:cubicBezTo>
                <a:lnTo>
                  <a:pt x="2054" y="389"/>
                </a:lnTo>
                <a:lnTo>
                  <a:pt x="2225" y="120"/>
                </a:lnTo>
                <a:lnTo>
                  <a:pt x="1906" y="106"/>
                </a:lnTo>
                <a:lnTo>
                  <a:pt x="1954" y="198"/>
                </a:lnTo>
                <a:cubicBezTo>
                  <a:pt x="1479" y="483"/>
                  <a:pt x="949" y="686"/>
                  <a:pt x="385" y="790"/>
                </a:cubicBezTo>
                <a:lnTo>
                  <a:pt x="405" y="908"/>
                </a:lnTo>
                <a:close/>
                <a:moveTo>
                  <a:pt x="2076" y="551"/>
                </a:moveTo>
                <a:cubicBezTo>
                  <a:pt x="2026" y="551"/>
                  <a:pt x="1987" y="591"/>
                  <a:pt x="1987" y="640"/>
                </a:cubicBezTo>
                <a:lnTo>
                  <a:pt x="1987" y="1845"/>
                </a:lnTo>
                <a:cubicBezTo>
                  <a:pt x="1987" y="1894"/>
                  <a:pt x="2026" y="1934"/>
                  <a:pt x="2076" y="1934"/>
                </a:cubicBezTo>
                <a:lnTo>
                  <a:pt x="2224" y="1934"/>
                </a:lnTo>
                <a:cubicBezTo>
                  <a:pt x="2273" y="1934"/>
                  <a:pt x="2313" y="1894"/>
                  <a:pt x="2313" y="1845"/>
                </a:cubicBezTo>
                <a:lnTo>
                  <a:pt x="2313" y="640"/>
                </a:lnTo>
                <a:cubicBezTo>
                  <a:pt x="2313" y="591"/>
                  <a:pt x="2273" y="551"/>
                  <a:pt x="2224" y="551"/>
                </a:cubicBezTo>
                <a:lnTo>
                  <a:pt x="2076" y="551"/>
                </a:lnTo>
                <a:close/>
                <a:moveTo>
                  <a:pt x="1534" y="743"/>
                </a:moveTo>
                <a:cubicBezTo>
                  <a:pt x="1485" y="743"/>
                  <a:pt x="1445" y="783"/>
                  <a:pt x="1445" y="832"/>
                </a:cubicBezTo>
                <a:lnTo>
                  <a:pt x="1445" y="1845"/>
                </a:lnTo>
                <a:cubicBezTo>
                  <a:pt x="1445" y="1894"/>
                  <a:pt x="1485" y="1934"/>
                  <a:pt x="1534" y="1934"/>
                </a:cubicBezTo>
                <a:lnTo>
                  <a:pt x="1682" y="1934"/>
                </a:lnTo>
                <a:cubicBezTo>
                  <a:pt x="1731" y="1934"/>
                  <a:pt x="1771" y="1894"/>
                  <a:pt x="1771" y="1845"/>
                </a:cubicBezTo>
                <a:lnTo>
                  <a:pt x="1771" y="832"/>
                </a:lnTo>
                <a:cubicBezTo>
                  <a:pt x="1771" y="783"/>
                  <a:pt x="1731" y="743"/>
                  <a:pt x="1682" y="743"/>
                </a:cubicBezTo>
                <a:lnTo>
                  <a:pt x="1534" y="743"/>
                </a:lnTo>
                <a:close/>
                <a:moveTo>
                  <a:pt x="993" y="929"/>
                </a:moveTo>
                <a:cubicBezTo>
                  <a:pt x="944" y="929"/>
                  <a:pt x="904" y="969"/>
                  <a:pt x="904" y="1018"/>
                </a:cubicBezTo>
                <a:lnTo>
                  <a:pt x="904" y="1845"/>
                </a:lnTo>
                <a:cubicBezTo>
                  <a:pt x="904" y="1894"/>
                  <a:pt x="944" y="1934"/>
                  <a:pt x="993" y="1934"/>
                </a:cubicBezTo>
                <a:lnTo>
                  <a:pt x="1142" y="1934"/>
                </a:lnTo>
                <a:cubicBezTo>
                  <a:pt x="1191" y="1934"/>
                  <a:pt x="1231" y="1894"/>
                  <a:pt x="1231" y="1845"/>
                </a:cubicBezTo>
                <a:lnTo>
                  <a:pt x="1231" y="1018"/>
                </a:lnTo>
                <a:cubicBezTo>
                  <a:pt x="1231" y="969"/>
                  <a:pt x="1191" y="929"/>
                  <a:pt x="1142" y="929"/>
                </a:cubicBezTo>
                <a:lnTo>
                  <a:pt x="993" y="929"/>
                </a:lnTo>
                <a:close/>
                <a:moveTo>
                  <a:pt x="364" y="1234"/>
                </a:moveTo>
                <a:cubicBezTo>
                  <a:pt x="364" y="1185"/>
                  <a:pt x="403" y="1145"/>
                  <a:pt x="452" y="1145"/>
                </a:cubicBezTo>
                <a:lnTo>
                  <a:pt x="601" y="1145"/>
                </a:lnTo>
                <a:cubicBezTo>
                  <a:pt x="650" y="1145"/>
                  <a:pt x="690" y="1185"/>
                  <a:pt x="690" y="1234"/>
                </a:cubicBezTo>
                <a:lnTo>
                  <a:pt x="690" y="1845"/>
                </a:lnTo>
                <a:cubicBezTo>
                  <a:pt x="690" y="1894"/>
                  <a:pt x="650" y="1934"/>
                  <a:pt x="601" y="1934"/>
                </a:cubicBezTo>
                <a:lnTo>
                  <a:pt x="452" y="1934"/>
                </a:lnTo>
                <a:cubicBezTo>
                  <a:pt x="403" y="1934"/>
                  <a:pt x="364" y="1894"/>
                  <a:pt x="364" y="1845"/>
                </a:cubicBezTo>
                <a:lnTo>
                  <a:pt x="364" y="1234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2709" name="Freeform 3">
            <a:extLst>
              <a:ext uri="{FF2B5EF4-FFF2-40B4-BE49-F238E27FC236}">
                <a16:creationId xmlns:a16="http://schemas.microsoft.com/office/drawing/2014/main" id="{402039DD-A901-084F-AE71-C6137F9A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4338" y="3775075"/>
            <a:ext cx="890587" cy="800100"/>
          </a:xfrm>
          <a:custGeom>
            <a:avLst/>
            <a:gdLst>
              <a:gd name="T0" fmla="*/ 145264315 w 2474"/>
              <a:gd name="T1" fmla="*/ 144568676 h 2223"/>
              <a:gd name="T2" fmla="*/ 139951391 w 2474"/>
              <a:gd name="T3" fmla="*/ 150657066 h 2223"/>
              <a:gd name="T4" fmla="*/ 139951391 w 2474"/>
              <a:gd name="T5" fmla="*/ 183560504 h 2223"/>
              <a:gd name="T6" fmla="*/ 145264315 w 2474"/>
              <a:gd name="T7" fmla="*/ 189648894 h 2223"/>
              <a:gd name="T8" fmla="*/ 175198334 w 2474"/>
              <a:gd name="T9" fmla="*/ 189648894 h 2223"/>
              <a:gd name="T10" fmla="*/ 180381665 w 2474"/>
              <a:gd name="T11" fmla="*/ 183560504 h 2223"/>
              <a:gd name="T12" fmla="*/ 180381665 w 2474"/>
              <a:gd name="T13" fmla="*/ 150657066 h 2223"/>
              <a:gd name="T14" fmla="*/ 175198334 w 2474"/>
              <a:gd name="T15" fmla="*/ 144568676 h 2223"/>
              <a:gd name="T16" fmla="*/ 145264315 w 2474"/>
              <a:gd name="T17" fmla="*/ 144568676 h 2223"/>
              <a:gd name="T18" fmla="*/ 191137105 w 2474"/>
              <a:gd name="T19" fmla="*/ 173326926 h 2223"/>
              <a:gd name="T20" fmla="*/ 191137105 w 2474"/>
              <a:gd name="T21" fmla="*/ 184855853 h 2223"/>
              <a:gd name="T22" fmla="*/ 175846295 w 2474"/>
              <a:gd name="T23" fmla="*/ 200660257 h 2223"/>
              <a:gd name="T24" fmla="*/ 144486761 w 2474"/>
              <a:gd name="T25" fmla="*/ 200660257 h 2223"/>
              <a:gd name="T26" fmla="*/ 129195951 w 2474"/>
              <a:gd name="T27" fmla="*/ 184855853 h 2223"/>
              <a:gd name="T28" fmla="*/ 129195951 w 2474"/>
              <a:gd name="T29" fmla="*/ 173326926 h 2223"/>
              <a:gd name="T30" fmla="*/ 48464636 w 2474"/>
              <a:gd name="T31" fmla="*/ 173326926 h 2223"/>
              <a:gd name="T32" fmla="*/ 0 w 2474"/>
              <a:gd name="T33" fmla="*/ 145345741 h 2223"/>
              <a:gd name="T34" fmla="*/ 0 w 2474"/>
              <a:gd name="T35" fmla="*/ 245092981 h 2223"/>
              <a:gd name="T36" fmla="*/ 37320419 w 2474"/>
              <a:gd name="T37" fmla="*/ 287841644 h 2223"/>
              <a:gd name="T38" fmla="*/ 283142230 w 2474"/>
              <a:gd name="T39" fmla="*/ 287841644 h 2223"/>
              <a:gd name="T40" fmla="*/ 320462649 w 2474"/>
              <a:gd name="T41" fmla="*/ 245092981 h 2223"/>
              <a:gd name="T42" fmla="*/ 320462649 w 2474"/>
              <a:gd name="T43" fmla="*/ 145345741 h 2223"/>
              <a:gd name="T44" fmla="*/ 271998013 w 2474"/>
              <a:gd name="T45" fmla="*/ 173326926 h 2223"/>
              <a:gd name="T46" fmla="*/ 191137105 w 2474"/>
              <a:gd name="T47" fmla="*/ 173326926 h 2223"/>
              <a:gd name="T48" fmla="*/ 129195951 w 2474"/>
              <a:gd name="T49" fmla="*/ 160113579 h 2223"/>
              <a:gd name="T50" fmla="*/ 129195951 w 2474"/>
              <a:gd name="T51" fmla="*/ 148454722 h 2223"/>
              <a:gd name="T52" fmla="*/ 144486761 w 2474"/>
              <a:gd name="T53" fmla="*/ 132650677 h 2223"/>
              <a:gd name="T54" fmla="*/ 175846295 w 2474"/>
              <a:gd name="T55" fmla="*/ 132650677 h 2223"/>
              <a:gd name="T56" fmla="*/ 191137105 w 2474"/>
              <a:gd name="T57" fmla="*/ 148454722 h 2223"/>
              <a:gd name="T58" fmla="*/ 191137105 w 2474"/>
              <a:gd name="T59" fmla="*/ 160113579 h 2223"/>
              <a:gd name="T60" fmla="*/ 271998013 w 2474"/>
              <a:gd name="T61" fmla="*/ 160113579 h 2223"/>
              <a:gd name="T62" fmla="*/ 320462649 w 2474"/>
              <a:gd name="T63" fmla="*/ 114644288 h 2223"/>
              <a:gd name="T64" fmla="*/ 320462649 w 2474"/>
              <a:gd name="T65" fmla="*/ 89513302 h 2223"/>
              <a:gd name="T66" fmla="*/ 283142230 w 2474"/>
              <a:gd name="T67" fmla="*/ 46764639 h 2223"/>
              <a:gd name="T68" fmla="*/ 37320419 w 2474"/>
              <a:gd name="T69" fmla="*/ 46764639 h 2223"/>
              <a:gd name="T70" fmla="*/ 0 w 2474"/>
              <a:gd name="T71" fmla="*/ 89513302 h 2223"/>
              <a:gd name="T72" fmla="*/ 0 w 2474"/>
              <a:gd name="T73" fmla="*/ 114644288 h 2223"/>
              <a:gd name="T74" fmla="*/ 48464636 w 2474"/>
              <a:gd name="T75" fmla="*/ 160113579 h 2223"/>
              <a:gd name="T76" fmla="*/ 129195951 w 2474"/>
              <a:gd name="T77" fmla="*/ 160113579 h 2223"/>
              <a:gd name="T78" fmla="*/ 198912282 w 2474"/>
              <a:gd name="T79" fmla="*/ 38603475 h 2223"/>
              <a:gd name="T80" fmla="*/ 178308549 w 2474"/>
              <a:gd name="T81" fmla="*/ 18135960 h 2223"/>
              <a:gd name="T82" fmla="*/ 142154100 w 2474"/>
              <a:gd name="T83" fmla="*/ 18135960 h 2223"/>
              <a:gd name="T84" fmla="*/ 121550366 w 2474"/>
              <a:gd name="T85" fmla="*/ 38603475 h 2223"/>
              <a:gd name="T86" fmla="*/ 102501380 w 2474"/>
              <a:gd name="T87" fmla="*/ 38603475 h 2223"/>
              <a:gd name="T88" fmla="*/ 137359546 w 2474"/>
              <a:gd name="T89" fmla="*/ 0 h 2223"/>
              <a:gd name="T90" fmla="*/ 182973511 w 2474"/>
              <a:gd name="T91" fmla="*/ 0 h 2223"/>
              <a:gd name="T92" fmla="*/ 217831677 w 2474"/>
              <a:gd name="T93" fmla="*/ 38603475 h 2223"/>
              <a:gd name="T94" fmla="*/ 198912282 w 2474"/>
              <a:gd name="T95" fmla="*/ 38603475 h 22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4" h="2223">
                <a:moveTo>
                  <a:pt x="1121" y="1116"/>
                </a:moveTo>
                <a:cubicBezTo>
                  <a:pt x="1098" y="1116"/>
                  <a:pt x="1080" y="1137"/>
                  <a:pt x="1080" y="1163"/>
                </a:cubicBezTo>
                <a:lnTo>
                  <a:pt x="1080" y="1417"/>
                </a:lnTo>
                <a:cubicBezTo>
                  <a:pt x="1080" y="1443"/>
                  <a:pt x="1098" y="1464"/>
                  <a:pt x="1121" y="1464"/>
                </a:cubicBezTo>
                <a:lnTo>
                  <a:pt x="1352" y="1464"/>
                </a:lnTo>
                <a:cubicBezTo>
                  <a:pt x="1374" y="1464"/>
                  <a:pt x="1392" y="1443"/>
                  <a:pt x="1392" y="1417"/>
                </a:cubicBezTo>
                <a:lnTo>
                  <a:pt x="1392" y="1163"/>
                </a:lnTo>
                <a:cubicBezTo>
                  <a:pt x="1392" y="1137"/>
                  <a:pt x="1374" y="1116"/>
                  <a:pt x="1352" y="1116"/>
                </a:cubicBezTo>
                <a:lnTo>
                  <a:pt x="1121" y="1116"/>
                </a:lnTo>
                <a:close/>
                <a:moveTo>
                  <a:pt x="1475" y="1338"/>
                </a:moveTo>
                <a:lnTo>
                  <a:pt x="1475" y="1427"/>
                </a:lnTo>
                <a:cubicBezTo>
                  <a:pt x="1475" y="1495"/>
                  <a:pt x="1422" y="1549"/>
                  <a:pt x="1357" y="1549"/>
                </a:cubicBezTo>
                <a:lnTo>
                  <a:pt x="1115" y="1549"/>
                </a:lnTo>
                <a:cubicBezTo>
                  <a:pt x="1050" y="1549"/>
                  <a:pt x="997" y="1495"/>
                  <a:pt x="997" y="1427"/>
                </a:cubicBezTo>
                <a:lnTo>
                  <a:pt x="997" y="1338"/>
                </a:lnTo>
                <a:lnTo>
                  <a:pt x="374" y="1338"/>
                </a:lnTo>
                <a:cubicBezTo>
                  <a:pt x="219" y="1338"/>
                  <a:pt x="82" y="1253"/>
                  <a:pt x="0" y="1122"/>
                </a:cubicBezTo>
                <a:lnTo>
                  <a:pt x="0" y="1892"/>
                </a:lnTo>
                <a:cubicBezTo>
                  <a:pt x="0" y="2074"/>
                  <a:pt x="129" y="2222"/>
                  <a:pt x="288" y="2222"/>
                </a:cubicBezTo>
                <a:lnTo>
                  <a:pt x="2185" y="2222"/>
                </a:lnTo>
                <a:cubicBezTo>
                  <a:pt x="2344" y="2222"/>
                  <a:pt x="2473" y="2074"/>
                  <a:pt x="2473" y="1892"/>
                </a:cubicBezTo>
                <a:lnTo>
                  <a:pt x="2473" y="1122"/>
                </a:lnTo>
                <a:cubicBezTo>
                  <a:pt x="2391" y="1253"/>
                  <a:pt x="2254" y="1338"/>
                  <a:pt x="2099" y="1338"/>
                </a:cubicBezTo>
                <a:lnTo>
                  <a:pt x="1475" y="1338"/>
                </a:lnTo>
                <a:close/>
                <a:moveTo>
                  <a:pt x="997" y="1236"/>
                </a:moveTo>
                <a:lnTo>
                  <a:pt x="997" y="1146"/>
                </a:lnTo>
                <a:cubicBezTo>
                  <a:pt x="997" y="1079"/>
                  <a:pt x="1050" y="1024"/>
                  <a:pt x="1115" y="1024"/>
                </a:cubicBezTo>
                <a:lnTo>
                  <a:pt x="1357" y="1024"/>
                </a:lnTo>
                <a:cubicBezTo>
                  <a:pt x="1422" y="1024"/>
                  <a:pt x="1475" y="1079"/>
                  <a:pt x="1475" y="1146"/>
                </a:cubicBezTo>
                <a:lnTo>
                  <a:pt x="1475" y="1236"/>
                </a:lnTo>
                <a:lnTo>
                  <a:pt x="2099" y="1236"/>
                </a:lnTo>
                <a:cubicBezTo>
                  <a:pt x="2286" y="1236"/>
                  <a:pt x="2442" y="1083"/>
                  <a:pt x="2473" y="885"/>
                </a:cubicBezTo>
                <a:lnTo>
                  <a:pt x="2473" y="691"/>
                </a:lnTo>
                <a:cubicBezTo>
                  <a:pt x="2473" y="508"/>
                  <a:pt x="2344" y="361"/>
                  <a:pt x="2185" y="361"/>
                </a:cubicBezTo>
                <a:lnTo>
                  <a:pt x="288" y="361"/>
                </a:lnTo>
                <a:cubicBezTo>
                  <a:pt x="129" y="361"/>
                  <a:pt x="0" y="508"/>
                  <a:pt x="0" y="691"/>
                </a:cubicBezTo>
                <a:lnTo>
                  <a:pt x="0" y="885"/>
                </a:lnTo>
                <a:cubicBezTo>
                  <a:pt x="30" y="1083"/>
                  <a:pt x="186" y="1236"/>
                  <a:pt x="374" y="1236"/>
                </a:cubicBezTo>
                <a:lnTo>
                  <a:pt x="997" y="1236"/>
                </a:lnTo>
                <a:close/>
                <a:moveTo>
                  <a:pt x="1535" y="298"/>
                </a:moveTo>
                <a:cubicBezTo>
                  <a:pt x="1524" y="208"/>
                  <a:pt x="1456" y="140"/>
                  <a:pt x="1376" y="140"/>
                </a:cubicBezTo>
                <a:lnTo>
                  <a:pt x="1097" y="140"/>
                </a:lnTo>
                <a:cubicBezTo>
                  <a:pt x="1016" y="140"/>
                  <a:pt x="948" y="208"/>
                  <a:pt x="938" y="298"/>
                </a:cubicBezTo>
                <a:lnTo>
                  <a:pt x="791" y="298"/>
                </a:lnTo>
                <a:cubicBezTo>
                  <a:pt x="797" y="133"/>
                  <a:pt x="915" y="0"/>
                  <a:pt x="1060" y="0"/>
                </a:cubicBezTo>
                <a:lnTo>
                  <a:pt x="1412" y="0"/>
                </a:lnTo>
                <a:cubicBezTo>
                  <a:pt x="1557" y="0"/>
                  <a:pt x="1676" y="133"/>
                  <a:pt x="1681" y="298"/>
                </a:cubicBezTo>
                <a:lnTo>
                  <a:pt x="1535" y="298"/>
                </a:lnTo>
                <a:close/>
              </a:path>
            </a:pathLst>
          </a:custGeom>
          <a:solidFill>
            <a:srgbClr val="00B4E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2710" name="Freeform 4">
            <a:extLst>
              <a:ext uri="{FF2B5EF4-FFF2-40B4-BE49-F238E27FC236}">
                <a16:creationId xmlns:a16="http://schemas.microsoft.com/office/drawing/2014/main" id="{1E56651B-29C1-534F-90A5-8DA65CFC3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3963" y="1320800"/>
            <a:ext cx="847725" cy="847725"/>
          </a:xfrm>
          <a:custGeom>
            <a:avLst/>
            <a:gdLst>
              <a:gd name="T0" fmla="*/ 96357595 w 2354"/>
              <a:gd name="T1" fmla="*/ 152641997 h 2354"/>
              <a:gd name="T2" fmla="*/ 152511994 w 2354"/>
              <a:gd name="T3" fmla="*/ 96227951 h 2354"/>
              <a:gd name="T4" fmla="*/ 208796396 w 2354"/>
              <a:gd name="T5" fmla="*/ 152641997 h 2354"/>
              <a:gd name="T6" fmla="*/ 152511994 w 2354"/>
              <a:gd name="T7" fmla="*/ 208796396 h 2354"/>
              <a:gd name="T8" fmla="*/ 96357595 w 2354"/>
              <a:gd name="T9" fmla="*/ 152641997 h 2354"/>
              <a:gd name="T10" fmla="*/ 261578981 w 2354"/>
              <a:gd name="T11" fmla="*/ 124499616 h 2354"/>
              <a:gd name="T12" fmla="*/ 249388523 w 2354"/>
              <a:gd name="T13" fmla="*/ 95320086 h 2354"/>
              <a:gd name="T14" fmla="*/ 272083713 w 2354"/>
              <a:gd name="T15" fmla="*/ 64195182 h 2354"/>
              <a:gd name="T16" fmla="*/ 271435135 w 2354"/>
              <a:gd name="T17" fmla="*/ 55635824 h 2354"/>
              <a:gd name="T18" fmla="*/ 249388523 w 2354"/>
              <a:gd name="T19" fmla="*/ 33588852 h 2354"/>
              <a:gd name="T20" fmla="*/ 240958809 w 2354"/>
              <a:gd name="T21" fmla="*/ 32940634 h 2354"/>
              <a:gd name="T22" fmla="*/ 209833905 w 2354"/>
              <a:gd name="T23" fmla="*/ 55765468 h 2354"/>
              <a:gd name="T24" fmla="*/ 180524731 w 2354"/>
              <a:gd name="T25" fmla="*/ 43575010 h 2354"/>
              <a:gd name="T26" fmla="*/ 174558966 w 2354"/>
              <a:gd name="T27" fmla="*/ 5446831 h 2354"/>
              <a:gd name="T28" fmla="*/ 168204269 w 2354"/>
              <a:gd name="T29" fmla="*/ 0 h 2354"/>
              <a:gd name="T30" fmla="*/ 136949722 w 2354"/>
              <a:gd name="T31" fmla="*/ 0 h 2354"/>
              <a:gd name="T32" fmla="*/ 130465382 w 2354"/>
              <a:gd name="T33" fmla="*/ 5446831 h 2354"/>
              <a:gd name="T34" fmla="*/ 124629260 w 2354"/>
              <a:gd name="T35" fmla="*/ 43575010 h 2354"/>
              <a:gd name="T36" fmla="*/ 95320086 w 2354"/>
              <a:gd name="T37" fmla="*/ 55765468 h 2354"/>
              <a:gd name="T38" fmla="*/ 64195182 w 2354"/>
              <a:gd name="T39" fmla="*/ 32940634 h 2354"/>
              <a:gd name="T40" fmla="*/ 55635824 w 2354"/>
              <a:gd name="T41" fmla="*/ 33588852 h 2354"/>
              <a:gd name="T42" fmla="*/ 33588852 w 2354"/>
              <a:gd name="T43" fmla="*/ 55635824 h 2354"/>
              <a:gd name="T44" fmla="*/ 32940634 w 2354"/>
              <a:gd name="T45" fmla="*/ 64195182 h 2354"/>
              <a:gd name="T46" fmla="*/ 55765468 w 2354"/>
              <a:gd name="T47" fmla="*/ 95320086 h 2354"/>
              <a:gd name="T48" fmla="*/ 43575010 w 2354"/>
              <a:gd name="T49" fmla="*/ 124499616 h 2354"/>
              <a:gd name="T50" fmla="*/ 5446831 w 2354"/>
              <a:gd name="T51" fmla="*/ 130465382 h 2354"/>
              <a:gd name="T52" fmla="*/ 0 w 2354"/>
              <a:gd name="T53" fmla="*/ 136949722 h 2354"/>
              <a:gd name="T54" fmla="*/ 0 w 2354"/>
              <a:gd name="T55" fmla="*/ 168204269 h 2354"/>
              <a:gd name="T56" fmla="*/ 5446831 w 2354"/>
              <a:gd name="T57" fmla="*/ 174558966 h 2354"/>
              <a:gd name="T58" fmla="*/ 43575010 w 2354"/>
              <a:gd name="T59" fmla="*/ 180524731 h 2354"/>
              <a:gd name="T60" fmla="*/ 55765468 w 2354"/>
              <a:gd name="T61" fmla="*/ 209833905 h 2354"/>
              <a:gd name="T62" fmla="*/ 32940634 w 2354"/>
              <a:gd name="T63" fmla="*/ 240958809 h 2354"/>
              <a:gd name="T64" fmla="*/ 33588852 w 2354"/>
              <a:gd name="T65" fmla="*/ 249388523 h 2354"/>
              <a:gd name="T66" fmla="*/ 55635824 w 2354"/>
              <a:gd name="T67" fmla="*/ 271435135 h 2354"/>
              <a:gd name="T68" fmla="*/ 64195182 w 2354"/>
              <a:gd name="T69" fmla="*/ 272083713 h 2354"/>
              <a:gd name="T70" fmla="*/ 95320086 w 2354"/>
              <a:gd name="T71" fmla="*/ 249388523 h 2354"/>
              <a:gd name="T72" fmla="*/ 124629260 w 2354"/>
              <a:gd name="T73" fmla="*/ 261578981 h 2354"/>
              <a:gd name="T74" fmla="*/ 130465382 w 2354"/>
              <a:gd name="T75" fmla="*/ 299577516 h 2354"/>
              <a:gd name="T76" fmla="*/ 136949722 w 2354"/>
              <a:gd name="T77" fmla="*/ 305153991 h 2354"/>
              <a:gd name="T78" fmla="*/ 168204269 w 2354"/>
              <a:gd name="T79" fmla="*/ 305153991 h 2354"/>
              <a:gd name="T80" fmla="*/ 174558966 w 2354"/>
              <a:gd name="T81" fmla="*/ 299577516 h 2354"/>
              <a:gd name="T82" fmla="*/ 180524731 w 2354"/>
              <a:gd name="T83" fmla="*/ 261578981 h 2354"/>
              <a:gd name="T84" fmla="*/ 209833905 w 2354"/>
              <a:gd name="T85" fmla="*/ 249388523 h 2354"/>
              <a:gd name="T86" fmla="*/ 240958809 w 2354"/>
              <a:gd name="T87" fmla="*/ 272083713 h 2354"/>
              <a:gd name="T88" fmla="*/ 249388523 w 2354"/>
              <a:gd name="T89" fmla="*/ 271435135 h 2354"/>
              <a:gd name="T90" fmla="*/ 271435135 w 2354"/>
              <a:gd name="T91" fmla="*/ 249388523 h 2354"/>
              <a:gd name="T92" fmla="*/ 272083713 w 2354"/>
              <a:gd name="T93" fmla="*/ 240958809 h 2354"/>
              <a:gd name="T94" fmla="*/ 249388523 w 2354"/>
              <a:gd name="T95" fmla="*/ 209833905 h 2354"/>
              <a:gd name="T96" fmla="*/ 261578981 w 2354"/>
              <a:gd name="T97" fmla="*/ 180524731 h 2354"/>
              <a:gd name="T98" fmla="*/ 299577516 w 2354"/>
              <a:gd name="T99" fmla="*/ 174558966 h 2354"/>
              <a:gd name="T100" fmla="*/ 305153991 w 2354"/>
              <a:gd name="T101" fmla="*/ 168204269 h 2354"/>
              <a:gd name="T102" fmla="*/ 305153991 w 2354"/>
              <a:gd name="T103" fmla="*/ 136949722 h 2354"/>
              <a:gd name="T104" fmla="*/ 299577516 w 2354"/>
              <a:gd name="T105" fmla="*/ 130465382 h 2354"/>
              <a:gd name="T106" fmla="*/ 261578981 w 2354"/>
              <a:gd name="T107" fmla="*/ 124499616 h 23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354" h="2354">
                <a:moveTo>
                  <a:pt x="743" y="1177"/>
                </a:moveTo>
                <a:cubicBezTo>
                  <a:pt x="743" y="937"/>
                  <a:pt x="937" y="742"/>
                  <a:pt x="1176" y="742"/>
                </a:cubicBezTo>
                <a:cubicBezTo>
                  <a:pt x="1416" y="742"/>
                  <a:pt x="1610" y="937"/>
                  <a:pt x="1610" y="1177"/>
                </a:cubicBezTo>
                <a:cubicBezTo>
                  <a:pt x="1610" y="1416"/>
                  <a:pt x="1416" y="1610"/>
                  <a:pt x="1176" y="1610"/>
                </a:cubicBezTo>
                <a:cubicBezTo>
                  <a:pt x="937" y="1610"/>
                  <a:pt x="743" y="1416"/>
                  <a:pt x="743" y="1177"/>
                </a:cubicBezTo>
                <a:close/>
                <a:moveTo>
                  <a:pt x="2017" y="960"/>
                </a:moveTo>
                <a:cubicBezTo>
                  <a:pt x="1996" y="880"/>
                  <a:pt x="1964" y="804"/>
                  <a:pt x="1923" y="735"/>
                </a:cubicBezTo>
                <a:lnTo>
                  <a:pt x="2098" y="495"/>
                </a:lnTo>
                <a:cubicBezTo>
                  <a:pt x="2112" y="475"/>
                  <a:pt x="2110" y="446"/>
                  <a:pt x="2093" y="429"/>
                </a:cubicBezTo>
                <a:lnTo>
                  <a:pt x="1923" y="259"/>
                </a:lnTo>
                <a:cubicBezTo>
                  <a:pt x="1907" y="242"/>
                  <a:pt x="1877" y="240"/>
                  <a:pt x="1858" y="254"/>
                </a:cubicBezTo>
                <a:lnTo>
                  <a:pt x="1618" y="430"/>
                </a:lnTo>
                <a:cubicBezTo>
                  <a:pt x="1548" y="388"/>
                  <a:pt x="1472" y="356"/>
                  <a:pt x="1392" y="336"/>
                </a:cubicBezTo>
                <a:lnTo>
                  <a:pt x="1346" y="42"/>
                </a:lnTo>
                <a:cubicBezTo>
                  <a:pt x="1343" y="19"/>
                  <a:pt x="1320" y="0"/>
                  <a:pt x="1297" y="0"/>
                </a:cubicBezTo>
                <a:lnTo>
                  <a:pt x="1056" y="0"/>
                </a:lnTo>
                <a:cubicBezTo>
                  <a:pt x="1032" y="0"/>
                  <a:pt x="1010" y="19"/>
                  <a:pt x="1006" y="42"/>
                </a:cubicBezTo>
                <a:lnTo>
                  <a:pt x="961" y="336"/>
                </a:lnTo>
                <a:cubicBezTo>
                  <a:pt x="880" y="356"/>
                  <a:pt x="804" y="388"/>
                  <a:pt x="735" y="430"/>
                </a:cubicBezTo>
                <a:lnTo>
                  <a:pt x="495" y="254"/>
                </a:lnTo>
                <a:cubicBezTo>
                  <a:pt x="476" y="240"/>
                  <a:pt x="446" y="242"/>
                  <a:pt x="429" y="259"/>
                </a:cubicBezTo>
                <a:lnTo>
                  <a:pt x="259" y="429"/>
                </a:lnTo>
                <a:cubicBezTo>
                  <a:pt x="242" y="446"/>
                  <a:pt x="240" y="475"/>
                  <a:pt x="254" y="495"/>
                </a:cubicBezTo>
                <a:lnTo>
                  <a:pt x="430" y="735"/>
                </a:lnTo>
                <a:cubicBezTo>
                  <a:pt x="388" y="804"/>
                  <a:pt x="356" y="880"/>
                  <a:pt x="336" y="960"/>
                </a:cubicBezTo>
                <a:lnTo>
                  <a:pt x="42" y="1006"/>
                </a:lnTo>
                <a:cubicBezTo>
                  <a:pt x="19" y="1010"/>
                  <a:pt x="0" y="1032"/>
                  <a:pt x="0" y="1056"/>
                </a:cubicBezTo>
                <a:lnTo>
                  <a:pt x="0" y="1297"/>
                </a:lnTo>
                <a:cubicBezTo>
                  <a:pt x="0" y="1320"/>
                  <a:pt x="19" y="1343"/>
                  <a:pt x="42" y="1346"/>
                </a:cubicBezTo>
                <a:lnTo>
                  <a:pt x="336" y="1392"/>
                </a:lnTo>
                <a:cubicBezTo>
                  <a:pt x="356" y="1472"/>
                  <a:pt x="388" y="1548"/>
                  <a:pt x="430" y="1618"/>
                </a:cubicBezTo>
                <a:lnTo>
                  <a:pt x="254" y="1858"/>
                </a:lnTo>
                <a:cubicBezTo>
                  <a:pt x="240" y="1877"/>
                  <a:pt x="242" y="1906"/>
                  <a:pt x="259" y="1923"/>
                </a:cubicBezTo>
                <a:lnTo>
                  <a:pt x="429" y="2093"/>
                </a:lnTo>
                <a:cubicBezTo>
                  <a:pt x="446" y="2110"/>
                  <a:pt x="476" y="2112"/>
                  <a:pt x="495" y="2098"/>
                </a:cubicBezTo>
                <a:lnTo>
                  <a:pt x="735" y="1923"/>
                </a:lnTo>
                <a:cubicBezTo>
                  <a:pt x="804" y="1964"/>
                  <a:pt x="880" y="1996"/>
                  <a:pt x="961" y="2017"/>
                </a:cubicBezTo>
                <a:lnTo>
                  <a:pt x="1006" y="2310"/>
                </a:lnTo>
                <a:cubicBezTo>
                  <a:pt x="1010" y="2334"/>
                  <a:pt x="1032" y="2353"/>
                  <a:pt x="1056" y="2353"/>
                </a:cubicBezTo>
                <a:lnTo>
                  <a:pt x="1297" y="2353"/>
                </a:lnTo>
                <a:cubicBezTo>
                  <a:pt x="1320" y="2353"/>
                  <a:pt x="1343" y="2334"/>
                  <a:pt x="1346" y="2310"/>
                </a:cubicBezTo>
                <a:lnTo>
                  <a:pt x="1392" y="2017"/>
                </a:lnTo>
                <a:cubicBezTo>
                  <a:pt x="1472" y="1996"/>
                  <a:pt x="1548" y="1964"/>
                  <a:pt x="1618" y="1923"/>
                </a:cubicBezTo>
                <a:lnTo>
                  <a:pt x="1858" y="2098"/>
                </a:lnTo>
                <a:cubicBezTo>
                  <a:pt x="1877" y="2112"/>
                  <a:pt x="1907" y="2110"/>
                  <a:pt x="1923" y="2093"/>
                </a:cubicBezTo>
                <a:lnTo>
                  <a:pt x="2093" y="1923"/>
                </a:lnTo>
                <a:cubicBezTo>
                  <a:pt x="2110" y="1906"/>
                  <a:pt x="2112" y="1877"/>
                  <a:pt x="2098" y="1858"/>
                </a:cubicBezTo>
                <a:lnTo>
                  <a:pt x="1923" y="1618"/>
                </a:lnTo>
                <a:cubicBezTo>
                  <a:pt x="1964" y="1548"/>
                  <a:pt x="1996" y="1472"/>
                  <a:pt x="2017" y="1392"/>
                </a:cubicBezTo>
                <a:lnTo>
                  <a:pt x="2310" y="1346"/>
                </a:lnTo>
                <a:cubicBezTo>
                  <a:pt x="2334" y="1343"/>
                  <a:pt x="2353" y="1320"/>
                  <a:pt x="2353" y="1297"/>
                </a:cubicBezTo>
                <a:lnTo>
                  <a:pt x="2353" y="1056"/>
                </a:lnTo>
                <a:cubicBezTo>
                  <a:pt x="2353" y="1032"/>
                  <a:pt x="2334" y="1010"/>
                  <a:pt x="2310" y="1006"/>
                </a:cubicBezTo>
                <a:lnTo>
                  <a:pt x="2017" y="960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2711" name="Прямоугольник 3">
            <a:extLst>
              <a:ext uri="{FF2B5EF4-FFF2-40B4-BE49-F238E27FC236}">
                <a16:creationId xmlns:a16="http://schemas.microsoft.com/office/drawing/2014/main" id="{E7ADB8FE-933E-964F-B7EE-68A3E91E1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1482725"/>
            <a:ext cx="1639887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A</a:t>
            </a:r>
          </a:p>
        </p:txBody>
      </p:sp>
      <p:sp>
        <p:nvSpPr>
          <p:cNvPr id="72712" name="Прямоугольник 4">
            <a:extLst>
              <a:ext uri="{FF2B5EF4-FFF2-40B4-BE49-F238E27FC236}">
                <a16:creationId xmlns:a16="http://schemas.microsoft.com/office/drawing/2014/main" id="{537305EE-9603-6441-8EFA-04212187C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1249363"/>
            <a:ext cx="110807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600" b="1">
                <a:solidFill>
                  <a:srgbClr val="7BD400"/>
                </a:solidFill>
                <a:latin typeface="Montserrat ExtraBold" panose="02000505000000020004" pitchFamily="2" charset="77"/>
              </a:rPr>
              <a:t>01</a:t>
            </a:r>
          </a:p>
        </p:txBody>
      </p:sp>
      <p:sp>
        <p:nvSpPr>
          <p:cNvPr id="72713" name="Прямоугольник 6">
            <a:extLst>
              <a:ext uri="{FF2B5EF4-FFF2-40B4-BE49-F238E27FC236}">
                <a16:creationId xmlns:a16="http://schemas.microsoft.com/office/drawing/2014/main" id="{6C3ACEE9-BD5F-D74E-A99A-94BEEE905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1249363"/>
            <a:ext cx="2903537" cy="101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  <a:p>
            <a:pPr algn="ctr"/>
            <a:r>
              <a:rPr lang="en-UA" altLang="en-UA" sz="2000">
                <a:latin typeface="Open Sans" panose="020B0606030504020204" pitchFamily="34" charset="0"/>
              </a:rPr>
              <a:t>adipiscing elit sed do</a:t>
            </a:r>
          </a:p>
        </p:txBody>
      </p:sp>
      <p:sp>
        <p:nvSpPr>
          <p:cNvPr id="72714" name="Прямоугольник 11">
            <a:extLst>
              <a:ext uri="{FF2B5EF4-FFF2-40B4-BE49-F238E27FC236}">
                <a16:creationId xmlns:a16="http://schemas.microsoft.com/office/drawing/2014/main" id="{51A66FE1-7AB8-7746-84D2-6F3395404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3673475"/>
            <a:ext cx="29035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sit amet, consectetur</a:t>
            </a:r>
          </a:p>
          <a:p>
            <a:pPr algn="ctr"/>
            <a:r>
              <a:rPr lang="en-UA" altLang="en-UA" sz="2000" dirty="0">
                <a:latin typeface="Open Sans" panose="020B0606030504020204" pitchFamily="34" charset="0"/>
              </a:rPr>
              <a:t>adipiscing elit sed do</a:t>
            </a:r>
          </a:p>
        </p:txBody>
      </p:sp>
      <p:sp>
        <p:nvSpPr>
          <p:cNvPr id="72715" name="Прямоугольник 12">
            <a:extLst>
              <a:ext uri="{FF2B5EF4-FFF2-40B4-BE49-F238E27FC236}">
                <a16:creationId xmlns:a16="http://schemas.microsoft.com/office/drawing/2014/main" id="{C9DF566E-E442-FF4D-A509-F5615CC22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873500"/>
            <a:ext cx="1639888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B</a:t>
            </a:r>
          </a:p>
        </p:txBody>
      </p:sp>
      <p:sp>
        <p:nvSpPr>
          <p:cNvPr id="72716" name="Прямоугольник 13">
            <a:extLst>
              <a:ext uri="{FF2B5EF4-FFF2-40B4-BE49-F238E27FC236}">
                <a16:creationId xmlns:a16="http://schemas.microsoft.com/office/drawing/2014/main" id="{789A1856-7A7A-0F44-A9F1-087CFDF0C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6256338"/>
            <a:ext cx="16240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C</a:t>
            </a:r>
          </a:p>
        </p:txBody>
      </p:sp>
      <p:sp>
        <p:nvSpPr>
          <p:cNvPr id="72717" name="Прямоугольник 14">
            <a:extLst>
              <a:ext uri="{FF2B5EF4-FFF2-40B4-BE49-F238E27FC236}">
                <a16:creationId xmlns:a16="http://schemas.microsoft.com/office/drawing/2014/main" id="{40A90439-8292-D14E-88E1-428922B12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1388" y="6056313"/>
            <a:ext cx="29035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  <a:p>
            <a:pPr algn="ctr"/>
            <a:r>
              <a:rPr lang="en-UA" altLang="en-UA" sz="2000">
                <a:latin typeface="Open Sans" panose="020B0606030504020204" pitchFamily="34" charset="0"/>
              </a:rPr>
              <a:t>adipiscing elit sed do</a:t>
            </a:r>
          </a:p>
        </p:txBody>
      </p:sp>
      <p:sp>
        <p:nvSpPr>
          <p:cNvPr id="72718" name="Прямоугольник 7">
            <a:extLst>
              <a:ext uri="{FF2B5EF4-FFF2-40B4-BE49-F238E27FC236}">
                <a16:creationId xmlns:a16="http://schemas.microsoft.com/office/drawing/2014/main" id="{3DCBEAA0-728C-294C-A6BF-1DBA7DD5F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675063"/>
            <a:ext cx="1260475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600" b="1">
                <a:solidFill>
                  <a:srgbClr val="00B4E0"/>
                </a:solidFill>
                <a:latin typeface="Montserrat" panose="02000505000000020004" pitchFamily="2" charset="77"/>
              </a:rPr>
              <a:t>02</a:t>
            </a:r>
            <a:endParaRPr lang="en-UA" altLang="en-UA" sz="6600">
              <a:solidFill>
                <a:srgbClr val="00B4E0"/>
              </a:solidFill>
              <a:latin typeface="Montserrat" panose="02000505000000020004" pitchFamily="2" charset="77"/>
            </a:endParaRPr>
          </a:p>
        </p:txBody>
      </p:sp>
      <p:sp>
        <p:nvSpPr>
          <p:cNvPr id="72719" name="Прямоугольник 8">
            <a:extLst>
              <a:ext uri="{FF2B5EF4-FFF2-40B4-BE49-F238E27FC236}">
                <a16:creationId xmlns:a16="http://schemas.microsoft.com/office/drawing/2014/main" id="{A5048993-EC55-454F-A6A8-9DB82D55E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9288" y="6099175"/>
            <a:ext cx="11620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000" b="1">
                <a:solidFill>
                  <a:srgbClr val="6200FF"/>
                </a:solidFill>
                <a:latin typeface="Montserrat" panose="02000505000000020004" pitchFamily="2" charset="77"/>
              </a:rPr>
              <a:t>03</a:t>
            </a:r>
            <a:endParaRPr lang="en-UA" altLang="en-UA" sz="6000">
              <a:solidFill>
                <a:srgbClr val="6200FF"/>
              </a:solidFill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2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2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2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2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2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2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2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2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72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72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2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2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2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2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2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2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72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72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72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72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72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72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72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72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72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72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72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72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72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72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72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72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72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72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72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72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72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72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72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72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8" grpId="0" animBg="1"/>
      <p:bldP spid="72708" grpId="1" animBg="1"/>
      <p:bldP spid="72709" grpId="0" animBg="1"/>
      <p:bldP spid="72709" grpId="1" animBg="1"/>
      <p:bldP spid="72710" grpId="0" animBg="1"/>
      <p:bldP spid="72710" grpId="1" animBg="1"/>
      <p:bldP spid="72711" grpId="0"/>
      <p:bldP spid="72711" grpId="1"/>
      <p:bldP spid="72712" grpId="0"/>
      <p:bldP spid="72712" grpId="1"/>
      <p:bldP spid="72713" grpId="0"/>
      <p:bldP spid="72713" grpId="1"/>
      <p:bldP spid="72714" grpId="0"/>
      <p:bldP spid="72714" grpId="1"/>
      <p:bldP spid="72715" grpId="0"/>
      <p:bldP spid="72715" grpId="1"/>
      <p:bldP spid="72716" grpId="0"/>
      <p:bldP spid="72716" grpId="1"/>
      <p:bldP spid="72717" grpId="0"/>
      <p:bldP spid="72717" grpId="1"/>
      <p:bldP spid="72718" grpId="0"/>
      <p:bldP spid="72718" grpId="1"/>
      <p:bldP spid="72719" grpId="0"/>
      <p:bldP spid="72719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5" name="Рисунок 5">
            <a:extLst>
              <a:ext uri="{FF2B5EF4-FFF2-40B4-BE49-F238E27FC236}">
                <a16:creationId xmlns:a16="http://schemas.microsoft.com/office/drawing/2014/main" id="{32390B3E-880C-A140-8590-5FA8CBC12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1792" y="4297363"/>
            <a:ext cx="2407816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70" name="Рисунок 5">
            <a:extLst>
              <a:ext uri="{FF2B5EF4-FFF2-40B4-BE49-F238E27FC236}">
                <a16:creationId xmlns:a16="http://schemas.microsoft.com/office/drawing/2014/main" id="{72582C8B-FF66-344D-9AF9-3928F269B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9715" y="3563938"/>
            <a:ext cx="2587820" cy="289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75" name="Рисунок 5">
            <a:extLst>
              <a:ext uri="{FF2B5EF4-FFF2-40B4-BE49-F238E27FC236}">
                <a16:creationId xmlns:a16="http://schemas.microsoft.com/office/drawing/2014/main" id="{3CC37936-38AB-2849-A80A-B2F9277010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9647" y="2800350"/>
            <a:ext cx="2823806" cy="289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Рисунок 5">
            <a:extLst>
              <a:ext uri="{FF2B5EF4-FFF2-40B4-BE49-F238E27FC236}">
                <a16:creationId xmlns:a16="http://schemas.microsoft.com/office/drawing/2014/main" id="{8BC2F1F6-DB7C-D54D-9A92-6D201602A8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6440" y="2062163"/>
            <a:ext cx="2647658" cy="289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8" name="Рисунок 5">
            <a:extLst>
              <a:ext uri="{FF2B5EF4-FFF2-40B4-BE49-F238E27FC236}">
                <a16:creationId xmlns:a16="http://schemas.microsoft.com/office/drawing/2014/main" id="{C1AA4B4B-1BE4-334F-ADC3-0C211F8353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8673" y="1323975"/>
            <a:ext cx="2612054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Freeform 2">
            <a:extLst>
              <a:ext uri="{FF2B5EF4-FFF2-40B4-BE49-F238E27FC236}">
                <a16:creationId xmlns:a16="http://schemas.microsoft.com/office/drawing/2014/main" id="{E764DD62-AAB9-2943-919D-8643D967B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2386013"/>
            <a:ext cx="765175" cy="912812"/>
          </a:xfrm>
          <a:custGeom>
            <a:avLst/>
            <a:gdLst>
              <a:gd name="T0" fmla="*/ 2147483646 w 2124"/>
              <a:gd name="T1" fmla="*/ 2147483646 h 2536"/>
              <a:gd name="T2" fmla="*/ 2147483646 w 2124"/>
              <a:gd name="T3" fmla="*/ 2147483646 h 2536"/>
              <a:gd name="T4" fmla="*/ 2147483646 w 2124"/>
              <a:gd name="T5" fmla="*/ 2147483646 h 2536"/>
              <a:gd name="T6" fmla="*/ 2147483646 w 2124"/>
              <a:gd name="T7" fmla="*/ 2147483646 h 2536"/>
              <a:gd name="T8" fmla="*/ 2147483646 w 2124"/>
              <a:gd name="T9" fmla="*/ 2147483646 h 2536"/>
              <a:gd name="T10" fmla="*/ 2147483646 w 2124"/>
              <a:gd name="T11" fmla="*/ 2147483646 h 2536"/>
              <a:gd name="T12" fmla="*/ 2147483646 w 2124"/>
              <a:gd name="T13" fmla="*/ 2147483646 h 2536"/>
              <a:gd name="T14" fmla="*/ 2147483646 w 2124"/>
              <a:gd name="T15" fmla="*/ 2147483646 h 2536"/>
              <a:gd name="T16" fmla="*/ 2147483646 w 2124"/>
              <a:gd name="T17" fmla="*/ 2147483646 h 2536"/>
              <a:gd name="T18" fmla="*/ 2147483646 w 2124"/>
              <a:gd name="T19" fmla="*/ 2147483646 h 2536"/>
              <a:gd name="T20" fmla="*/ 2147483646 w 2124"/>
              <a:gd name="T21" fmla="*/ 2147483646 h 2536"/>
              <a:gd name="T22" fmla="*/ 2147483646 w 2124"/>
              <a:gd name="T23" fmla="*/ 2147483646 h 2536"/>
              <a:gd name="T24" fmla="*/ 2147483646 w 2124"/>
              <a:gd name="T25" fmla="*/ 2147483646 h 2536"/>
              <a:gd name="T26" fmla="*/ 2147483646 w 2124"/>
              <a:gd name="T27" fmla="*/ 2147483646 h 2536"/>
              <a:gd name="T28" fmla="*/ 2147483646 w 2124"/>
              <a:gd name="T29" fmla="*/ 2147483646 h 2536"/>
              <a:gd name="T30" fmla="*/ 2147483646 w 2124"/>
              <a:gd name="T31" fmla="*/ 2147483646 h 2536"/>
              <a:gd name="T32" fmla="*/ 2147483646 w 2124"/>
              <a:gd name="T33" fmla="*/ 2147483646 h 2536"/>
              <a:gd name="T34" fmla="*/ 2147483646 w 2124"/>
              <a:gd name="T35" fmla="*/ 2147483646 h 2536"/>
              <a:gd name="T36" fmla="*/ 2147483646 w 2124"/>
              <a:gd name="T37" fmla="*/ 2147483646 h 2536"/>
              <a:gd name="T38" fmla="*/ 2147483646 w 2124"/>
              <a:gd name="T39" fmla="*/ 2147483646 h 2536"/>
              <a:gd name="T40" fmla="*/ 2147483646 w 2124"/>
              <a:gd name="T41" fmla="*/ 2147483646 h 2536"/>
              <a:gd name="T42" fmla="*/ 2147483646 w 2124"/>
              <a:gd name="T43" fmla="*/ 2147483646 h 2536"/>
              <a:gd name="T44" fmla="*/ 2147483646 w 2124"/>
              <a:gd name="T45" fmla="*/ 2147483646 h 2536"/>
              <a:gd name="T46" fmla="*/ 2147483646 w 2124"/>
              <a:gd name="T47" fmla="*/ 2147483646 h 2536"/>
              <a:gd name="T48" fmla="*/ 2147483646 w 2124"/>
              <a:gd name="T49" fmla="*/ 2147483646 h 2536"/>
              <a:gd name="T50" fmla="*/ 2147483646 w 2124"/>
              <a:gd name="T51" fmla="*/ 2147483646 h 2536"/>
              <a:gd name="T52" fmla="*/ 2147483646 w 2124"/>
              <a:gd name="T53" fmla="*/ 2147483646 h 2536"/>
              <a:gd name="T54" fmla="*/ 2147483646 w 2124"/>
              <a:gd name="T55" fmla="*/ 2147483646 h 2536"/>
              <a:gd name="T56" fmla="*/ 2147483646 w 2124"/>
              <a:gd name="T57" fmla="*/ 2147483646 h 2536"/>
              <a:gd name="T58" fmla="*/ 2147483646 w 2124"/>
              <a:gd name="T59" fmla="*/ 2147483646 h 2536"/>
              <a:gd name="T60" fmla="*/ 2147483646 w 2124"/>
              <a:gd name="T61" fmla="*/ 2147483646 h 2536"/>
              <a:gd name="T62" fmla="*/ 2147483646 w 2124"/>
              <a:gd name="T63" fmla="*/ 2147483646 h 2536"/>
              <a:gd name="T64" fmla="*/ 2147483646 w 2124"/>
              <a:gd name="T65" fmla="*/ 2147483646 h 2536"/>
              <a:gd name="T66" fmla="*/ 2147483646 w 2124"/>
              <a:gd name="T67" fmla="*/ 2147483646 h 2536"/>
              <a:gd name="T68" fmla="*/ 2147483646 w 2124"/>
              <a:gd name="T69" fmla="*/ 2147483646 h 2536"/>
              <a:gd name="T70" fmla="*/ 2147483646 w 2124"/>
              <a:gd name="T71" fmla="*/ 2147483646 h 2536"/>
              <a:gd name="T72" fmla="*/ 2147483646 w 2124"/>
              <a:gd name="T73" fmla="*/ 2147483646 h 2536"/>
              <a:gd name="T74" fmla="*/ 2147483646 w 2124"/>
              <a:gd name="T75" fmla="*/ 2147483646 h 2536"/>
              <a:gd name="T76" fmla="*/ 2147483646 w 2124"/>
              <a:gd name="T77" fmla="*/ 2147483646 h 2536"/>
              <a:gd name="T78" fmla="*/ 2147483646 w 2124"/>
              <a:gd name="T79" fmla="*/ 2147483646 h 2536"/>
              <a:gd name="T80" fmla="*/ 2147483646 w 2124"/>
              <a:gd name="T81" fmla="*/ 2147483646 h 2536"/>
              <a:gd name="T82" fmla="*/ 2147483646 w 2124"/>
              <a:gd name="T83" fmla="*/ 2147483646 h 2536"/>
              <a:gd name="T84" fmla="*/ 2147483646 w 2124"/>
              <a:gd name="T85" fmla="*/ 2147483646 h 2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24" h="2536">
                <a:moveTo>
                  <a:pt x="244" y="1216"/>
                </a:moveTo>
                <a:cubicBezTo>
                  <a:pt x="285" y="1207"/>
                  <a:pt x="312" y="1166"/>
                  <a:pt x="304" y="1125"/>
                </a:cubicBezTo>
                <a:cubicBezTo>
                  <a:pt x="295" y="1083"/>
                  <a:pt x="255" y="1056"/>
                  <a:pt x="213" y="1064"/>
                </a:cubicBezTo>
                <a:lnTo>
                  <a:pt x="73" y="1093"/>
                </a:lnTo>
                <a:cubicBezTo>
                  <a:pt x="32" y="1101"/>
                  <a:pt x="5" y="1142"/>
                  <a:pt x="13" y="1184"/>
                </a:cubicBezTo>
                <a:cubicBezTo>
                  <a:pt x="22" y="1226"/>
                  <a:pt x="62" y="1252"/>
                  <a:pt x="104" y="1244"/>
                </a:cubicBezTo>
                <a:lnTo>
                  <a:pt x="244" y="1216"/>
                </a:lnTo>
                <a:close/>
                <a:moveTo>
                  <a:pt x="210" y="856"/>
                </a:moveTo>
                <a:cubicBezTo>
                  <a:pt x="252" y="864"/>
                  <a:pt x="292" y="836"/>
                  <a:pt x="300" y="794"/>
                </a:cubicBezTo>
                <a:cubicBezTo>
                  <a:pt x="307" y="752"/>
                  <a:pt x="279" y="712"/>
                  <a:pt x="237" y="705"/>
                </a:cubicBezTo>
                <a:lnTo>
                  <a:pt x="97" y="679"/>
                </a:lnTo>
                <a:cubicBezTo>
                  <a:pt x="55" y="672"/>
                  <a:pt x="15" y="699"/>
                  <a:pt x="8" y="741"/>
                </a:cubicBezTo>
                <a:cubicBezTo>
                  <a:pt x="0" y="783"/>
                  <a:pt x="28" y="823"/>
                  <a:pt x="70" y="831"/>
                </a:cubicBezTo>
                <a:lnTo>
                  <a:pt x="210" y="856"/>
                </a:lnTo>
                <a:close/>
                <a:moveTo>
                  <a:pt x="343" y="547"/>
                </a:moveTo>
                <a:cubicBezTo>
                  <a:pt x="374" y="575"/>
                  <a:pt x="423" y="572"/>
                  <a:pt x="451" y="541"/>
                </a:cubicBezTo>
                <a:cubicBezTo>
                  <a:pt x="480" y="509"/>
                  <a:pt x="477" y="460"/>
                  <a:pt x="445" y="432"/>
                </a:cubicBezTo>
                <a:lnTo>
                  <a:pt x="338" y="337"/>
                </a:lnTo>
                <a:cubicBezTo>
                  <a:pt x="306" y="309"/>
                  <a:pt x="258" y="312"/>
                  <a:pt x="230" y="344"/>
                </a:cubicBezTo>
                <a:cubicBezTo>
                  <a:pt x="201" y="375"/>
                  <a:pt x="204" y="424"/>
                  <a:pt x="236" y="452"/>
                </a:cubicBezTo>
                <a:lnTo>
                  <a:pt x="343" y="547"/>
                </a:lnTo>
                <a:close/>
                <a:moveTo>
                  <a:pt x="619" y="329"/>
                </a:moveTo>
                <a:cubicBezTo>
                  <a:pt x="640" y="366"/>
                  <a:pt x="686" y="380"/>
                  <a:pt x="724" y="360"/>
                </a:cubicBezTo>
                <a:cubicBezTo>
                  <a:pt x="761" y="339"/>
                  <a:pt x="775" y="293"/>
                  <a:pt x="755" y="255"/>
                </a:cubicBezTo>
                <a:lnTo>
                  <a:pt x="687" y="130"/>
                </a:lnTo>
                <a:cubicBezTo>
                  <a:pt x="667" y="93"/>
                  <a:pt x="620" y="79"/>
                  <a:pt x="583" y="99"/>
                </a:cubicBezTo>
                <a:cubicBezTo>
                  <a:pt x="545" y="119"/>
                  <a:pt x="531" y="166"/>
                  <a:pt x="551" y="203"/>
                </a:cubicBezTo>
                <a:lnTo>
                  <a:pt x="619" y="329"/>
                </a:lnTo>
                <a:close/>
                <a:moveTo>
                  <a:pt x="2019" y="1244"/>
                </a:moveTo>
                <a:cubicBezTo>
                  <a:pt x="2061" y="1252"/>
                  <a:pt x="2102" y="1226"/>
                  <a:pt x="2110" y="1184"/>
                </a:cubicBezTo>
                <a:cubicBezTo>
                  <a:pt x="2119" y="1142"/>
                  <a:pt x="2092" y="1101"/>
                  <a:pt x="2050" y="1093"/>
                </a:cubicBezTo>
                <a:lnTo>
                  <a:pt x="1910" y="1064"/>
                </a:lnTo>
                <a:cubicBezTo>
                  <a:pt x="1869" y="1056"/>
                  <a:pt x="1828" y="1083"/>
                  <a:pt x="1819" y="1125"/>
                </a:cubicBezTo>
                <a:cubicBezTo>
                  <a:pt x="1811" y="1166"/>
                  <a:pt x="1838" y="1207"/>
                  <a:pt x="1880" y="1216"/>
                </a:cubicBezTo>
                <a:lnTo>
                  <a:pt x="2019" y="1244"/>
                </a:lnTo>
                <a:close/>
                <a:moveTo>
                  <a:pt x="2053" y="831"/>
                </a:moveTo>
                <a:cubicBezTo>
                  <a:pt x="2095" y="823"/>
                  <a:pt x="2123" y="783"/>
                  <a:pt x="2116" y="741"/>
                </a:cubicBezTo>
                <a:cubicBezTo>
                  <a:pt x="2108" y="699"/>
                  <a:pt x="2068" y="672"/>
                  <a:pt x="2026" y="679"/>
                </a:cubicBezTo>
                <a:lnTo>
                  <a:pt x="1886" y="705"/>
                </a:lnTo>
                <a:cubicBezTo>
                  <a:pt x="1844" y="712"/>
                  <a:pt x="1816" y="752"/>
                  <a:pt x="1824" y="794"/>
                </a:cubicBezTo>
                <a:cubicBezTo>
                  <a:pt x="1831" y="836"/>
                  <a:pt x="1871" y="864"/>
                  <a:pt x="1913" y="856"/>
                </a:cubicBezTo>
                <a:lnTo>
                  <a:pt x="2053" y="831"/>
                </a:lnTo>
                <a:close/>
                <a:moveTo>
                  <a:pt x="1887" y="452"/>
                </a:moveTo>
                <a:cubicBezTo>
                  <a:pt x="1919" y="424"/>
                  <a:pt x="1922" y="375"/>
                  <a:pt x="1894" y="344"/>
                </a:cubicBezTo>
                <a:cubicBezTo>
                  <a:pt x="1865" y="312"/>
                  <a:pt x="1817" y="309"/>
                  <a:pt x="1785" y="337"/>
                </a:cubicBezTo>
                <a:lnTo>
                  <a:pt x="1678" y="432"/>
                </a:lnTo>
                <a:cubicBezTo>
                  <a:pt x="1646" y="460"/>
                  <a:pt x="1644" y="509"/>
                  <a:pt x="1672" y="541"/>
                </a:cubicBezTo>
                <a:cubicBezTo>
                  <a:pt x="1700" y="572"/>
                  <a:pt x="1749" y="575"/>
                  <a:pt x="1781" y="547"/>
                </a:cubicBezTo>
                <a:lnTo>
                  <a:pt x="1887" y="452"/>
                </a:lnTo>
                <a:close/>
                <a:moveTo>
                  <a:pt x="1572" y="203"/>
                </a:moveTo>
                <a:cubicBezTo>
                  <a:pt x="1592" y="166"/>
                  <a:pt x="1578" y="119"/>
                  <a:pt x="1541" y="99"/>
                </a:cubicBezTo>
                <a:cubicBezTo>
                  <a:pt x="1503" y="79"/>
                  <a:pt x="1456" y="93"/>
                  <a:pt x="1436" y="130"/>
                </a:cubicBezTo>
                <a:lnTo>
                  <a:pt x="1368" y="255"/>
                </a:lnTo>
                <a:cubicBezTo>
                  <a:pt x="1348" y="293"/>
                  <a:pt x="1362" y="339"/>
                  <a:pt x="1399" y="360"/>
                </a:cubicBezTo>
                <a:cubicBezTo>
                  <a:pt x="1437" y="380"/>
                  <a:pt x="1484" y="366"/>
                  <a:pt x="1504" y="329"/>
                </a:cubicBezTo>
                <a:lnTo>
                  <a:pt x="1572" y="203"/>
                </a:lnTo>
                <a:close/>
                <a:moveTo>
                  <a:pt x="1144" y="77"/>
                </a:moveTo>
                <a:cubicBezTo>
                  <a:pt x="1144" y="35"/>
                  <a:pt x="1109" y="0"/>
                  <a:pt x="1067" y="0"/>
                </a:cubicBezTo>
                <a:cubicBezTo>
                  <a:pt x="1024" y="0"/>
                  <a:pt x="990" y="35"/>
                  <a:pt x="990" y="77"/>
                </a:cubicBezTo>
                <a:lnTo>
                  <a:pt x="990" y="220"/>
                </a:lnTo>
                <a:cubicBezTo>
                  <a:pt x="990" y="262"/>
                  <a:pt x="1024" y="297"/>
                  <a:pt x="1067" y="297"/>
                </a:cubicBezTo>
                <a:cubicBezTo>
                  <a:pt x="1109" y="297"/>
                  <a:pt x="1144" y="262"/>
                  <a:pt x="1144" y="220"/>
                </a:cubicBezTo>
                <a:lnTo>
                  <a:pt x="1144" y="77"/>
                </a:lnTo>
                <a:close/>
                <a:moveTo>
                  <a:pt x="1067" y="339"/>
                </a:moveTo>
                <a:cubicBezTo>
                  <a:pt x="692" y="340"/>
                  <a:pt x="422" y="584"/>
                  <a:pt x="365" y="809"/>
                </a:cubicBezTo>
                <a:cubicBezTo>
                  <a:pt x="322" y="980"/>
                  <a:pt x="361" y="1143"/>
                  <a:pt x="444" y="1301"/>
                </a:cubicBezTo>
                <a:cubicBezTo>
                  <a:pt x="518" y="1445"/>
                  <a:pt x="595" y="1562"/>
                  <a:pt x="659" y="1709"/>
                </a:cubicBezTo>
                <a:cubicBezTo>
                  <a:pt x="694" y="1789"/>
                  <a:pt x="708" y="1901"/>
                  <a:pt x="726" y="1985"/>
                </a:cubicBezTo>
                <a:cubicBezTo>
                  <a:pt x="741" y="2052"/>
                  <a:pt x="767" y="2075"/>
                  <a:pt x="848" y="2075"/>
                </a:cubicBezTo>
                <a:cubicBezTo>
                  <a:pt x="866" y="2076"/>
                  <a:pt x="883" y="2076"/>
                  <a:pt x="900" y="2076"/>
                </a:cubicBezTo>
                <a:lnTo>
                  <a:pt x="900" y="1249"/>
                </a:lnTo>
                <a:lnTo>
                  <a:pt x="772" y="1249"/>
                </a:lnTo>
                <a:cubicBezTo>
                  <a:pt x="716" y="1249"/>
                  <a:pt x="664" y="1227"/>
                  <a:pt x="624" y="1187"/>
                </a:cubicBezTo>
                <a:cubicBezTo>
                  <a:pt x="584" y="1148"/>
                  <a:pt x="563" y="1095"/>
                  <a:pt x="563" y="1039"/>
                </a:cubicBezTo>
                <a:cubicBezTo>
                  <a:pt x="563" y="983"/>
                  <a:pt x="584" y="930"/>
                  <a:pt x="624" y="890"/>
                </a:cubicBezTo>
                <a:cubicBezTo>
                  <a:pt x="664" y="851"/>
                  <a:pt x="716" y="829"/>
                  <a:pt x="772" y="829"/>
                </a:cubicBezTo>
                <a:cubicBezTo>
                  <a:pt x="887" y="829"/>
                  <a:pt x="981" y="922"/>
                  <a:pt x="982" y="1036"/>
                </a:cubicBezTo>
                <a:lnTo>
                  <a:pt x="982" y="1166"/>
                </a:lnTo>
                <a:lnTo>
                  <a:pt x="1151" y="1166"/>
                </a:lnTo>
                <a:lnTo>
                  <a:pt x="1151" y="1036"/>
                </a:lnTo>
                <a:cubicBezTo>
                  <a:pt x="1152" y="981"/>
                  <a:pt x="1173" y="930"/>
                  <a:pt x="1212" y="890"/>
                </a:cubicBezTo>
                <a:cubicBezTo>
                  <a:pt x="1252" y="851"/>
                  <a:pt x="1305" y="829"/>
                  <a:pt x="1361" y="829"/>
                </a:cubicBezTo>
                <a:cubicBezTo>
                  <a:pt x="1417" y="829"/>
                  <a:pt x="1470" y="851"/>
                  <a:pt x="1509" y="890"/>
                </a:cubicBezTo>
                <a:cubicBezTo>
                  <a:pt x="1549" y="930"/>
                  <a:pt x="1571" y="983"/>
                  <a:pt x="1571" y="1039"/>
                </a:cubicBezTo>
                <a:cubicBezTo>
                  <a:pt x="1571" y="1095"/>
                  <a:pt x="1549" y="1148"/>
                  <a:pt x="1509" y="1187"/>
                </a:cubicBezTo>
                <a:cubicBezTo>
                  <a:pt x="1470" y="1227"/>
                  <a:pt x="1417" y="1249"/>
                  <a:pt x="1361" y="1249"/>
                </a:cubicBezTo>
                <a:lnTo>
                  <a:pt x="1234" y="1249"/>
                </a:lnTo>
                <a:lnTo>
                  <a:pt x="1234" y="2076"/>
                </a:lnTo>
                <a:cubicBezTo>
                  <a:pt x="1251" y="2076"/>
                  <a:pt x="1268" y="2076"/>
                  <a:pt x="1285" y="2075"/>
                </a:cubicBezTo>
                <a:cubicBezTo>
                  <a:pt x="1366" y="2075"/>
                  <a:pt x="1392" y="2052"/>
                  <a:pt x="1407" y="1985"/>
                </a:cubicBezTo>
                <a:cubicBezTo>
                  <a:pt x="1426" y="1901"/>
                  <a:pt x="1439" y="1789"/>
                  <a:pt x="1474" y="1709"/>
                </a:cubicBezTo>
                <a:cubicBezTo>
                  <a:pt x="1538" y="1562"/>
                  <a:pt x="1616" y="1445"/>
                  <a:pt x="1690" y="1301"/>
                </a:cubicBezTo>
                <a:cubicBezTo>
                  <a:pt x="1772" y="1143"/>
                  <a:pt x="1812" y="980"/>
                  <a:pt x="1768" y="809"/>
                </a:cubicBezTo>
                <a:cubicBezTo>
                  <a:pt x="1711" y="584"/>
                  <a:pt x="1442" y="340"/>
                  <a:pt x="1067" y="339"/>
                </a:cubicBezTo>
                <a:close/>
                <a:moveTo>
                  <a:pt x="1361" y="912"/>
                </a:moveTo>
                <a:cubicBezTo>
                  <a:pt x="1291" y="912"/>
                  <a:pt x="1234" y="969"/>
                  <a:pt x="1234" y="1039"/>
                </a:cubicBezTo>
                <a:lnTo>
                  <a:pt x="1234" y="1166"/>
                </a:lnTo>
                <a:lnTo>
                  <a:pt x="1361" y="1166"/>
                </a:lnTo>
                <a:cubicBezTo>
                  <a:pt x="1431" y="1166"/>
                  <a:pt x="1488" y="1109"/>
                  <a:pt x="1488" y="1039"/>
                </a:cubicBezTo>
                <a:cubicBezTo>
                  <a:pt x="1488" y="969"/>
                  <a:pt x="1431" y="912"/>
                  <a:pt x="1361" y="912"/>
                </a:cubicBezTo>
                <a:close/>
                <a:moveTo>
                  <a:pt x="645" y="1039"/>
                </a:moveTo>
                <a:cubicBezTo>
                  <a:pt x="645" y="1109"/>
                  <a:pt x="702" y="1166"/>
                  <a:pt x="772" y="1166"/>
                </a:cubicBezTo>
                <a:lnTo>
                  <a:pt x="900" y="1166"/>
                </a:lnTo>
                <a:lnTo>
                  <a:pt x="900" y="1039"/>
                </a:lnTo>
                <a:cubicBezTo>
                  <a:pt x="900" y="969"/>
                  <a:pt x="843" y="912"/>
                  <a:pt x="772" y="912"/>
                </a:cubicBezTo>
                <a:cubicBezTo>
                  <a:pt x="702" y="912"/>
                  <a:pt x="645" y="969"/>
                  <a:pt x="645" y="1039"/>
                </a:cubicBezTo>
                <a:close/>
                <a:moveTo>
                  <a:pt x="1151" y="1249"/>
                </a:moveTo>
                <a:lnTo>
                  <a:pt x="982" y="1249"/>
                </a:lnTo>
                <a:lnTo>
                  <a:pt x="982" y="2076"/>
                </a:lnTo>
                <a:cubicBezTo>
                  <a:pt x="1009" y="2076"/>
                  <a:pt x="1036" y="2076"/>
                  <a:pt x="1063" y="2076"/>
                </a:cubicBezTo>
                <a:lnTo>
                  <a:pt x="1071" y="2076"/>
                </a:lnTo>
                <a:cubicBezTo>
                  <a:pt x="1071" y="2076"/>
                  <a:pt x="1071" y="2075"/>
                  <a:pt x="1071" y="2076"/>
                </a:cubicBezTo>
                <a:cubicBezTo>
                  <a:pt x="1097" y="2076"/>
                  <a:pt x="1124" y="2076"/>
                  <a:pt x="1151" y="2076"/>
                </a:cubicBezTo>
                <a:lnTo>
                  <a:pt x="1151" y="1249"/>
                </a:lnTo>
                <a:close/>
                <a:moveTo>
                  <a:pt x="1334" y="2128"/>
                </a:moveTo>
                <a:lnTo>
                  <a:pt x="800" y="2128"/>
                </a:lnTo>
                <a:cubicBezTo>
                  <a:pt x="751" y="2128"/>
                  <a:pt x="711" y="2167"/>
                  <a:pt x="711" y="2216"/>
                </a:cubicBezTo>
                <a:cubicBezTo>
                  <a:pt x="711" y="2265"/>
                  <a:pt x="751" y="2304"/>
                  <a:pt x="800" y="2304"/>
                </a:cubicBezTo>
                <a:lnTo>
                  <a:pt x="1334" y="2304"/>
                </a:lnTo>
                <a:cubicBezTo>
                  <a:pt x="1383" y="2304"/>
                  <a:pt x="1422" y="2265"/>
                  <a:pt x="1422" y="2216"/>
                </a:cubicBezTo>
                <a:cubicBezTo>
                  <a:pt x="1422" y="2167"/>
                  <a:pt x="1383" y="2128"/>
                  <a:pt x="1334" y="2128"/>
                </a:cubicBezTo>
                <a:close/>
                <a:moveTo>
                  <a:pt x="1334" y="2535"/>
                </a:moveTo>
                <a:lnTo>
                  <a:pt x="800" y="2535"/>
                </a:lnTo>
                <a:cubicBezTo>
                  <a:pt x="751" y="2535"/>
                  <a:pt x="711" y="2495"/>
                  <a:pt x="711" y="2447"/>
                </a:cubicBezTo>
                <a:cubicBezTo>
                  <a:pt x="711" y="2398"/>
                  <a:pt x="751" y="2358"/>
                  <a:pt x="800" y="2358"/>
                </a:cubicBezTo>
                <a:lnTo>
                  <a:pt x="1334" y="2358"/>
                </a:lnTo>
                <a:cubicBezTo>
                  <a:pt x="1383" y="2358"/>
                  <a:pt x="1422" y="2398"/>
                  <a:pt x="1422" y="2447"/>
                </a:cubicBezTo>
                <a:cubicBezTo>
                  <a:pt x="1422" y="2495"/>
                  <a:pt x="1383" y="2535"/>
                  <a:pt x="1334" y="2535"/>
                </a:cubicBez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9461" name="Freeform 3">
            <a:extLst>
              <a:ext uri="{FF2B5EF4-FFF2-40B4-BE49-F238E27FC236}">
                <a16:creationId xmlns:a16="http://schemas.microsoft.com/office/drawing/2014/main" id="{1B124337-10CD-5F49-B740-806DC6EBF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1765300"/>
            <a:ext cx="874712" cy="731838"/>
          </a:xfrm>
          <a:custGeom>
            <a:avLst/>
            <a:gdLst>
              <a:gd name="T0" fmla="*/ 2147483646 w 2428"/>
              <a:gd name="T1" fmla="*/ 2147483646 h 2033"/>
              <a:gd name="T2" fmla="*/ 2147483646 w 2428"/>
              <a:gd name="T3" fmla="*/ 2147483646 h 2033"/>
              <a:gd name="T4" fmla="*/ 2147483646 w 2428"/>
              <a:gd name="T5" fmla="*/ 2147483646 h 2033"/>
              <a:gd name="T6" fmla="*/ 2147483646 w 2428"/>
              <a:gd name="T7" fmla="*/ 2147483646 h 2033"/>
              <a:gd name="T8" fmla="*/ 2147483646 w 2428"/>
              <a:gd name="T9" fmla="*/ 2147483646 h 2033"/>
              <a:gd name="T10" fmla="*/ 2147483646 w 2428"/>
              <a:gd name="T11" fmla="*/ 2147483646 h 2033"/>
              <a:gd name="T12" fmla="*/ 2147483646 w 2428"/>
              <a:gd name="T13" fmla="*/ 0 h 2033"/>
              <a:gd name="T14" fmla="*/ 0 w 2428"/>
              <a:gd name="T15" fmla="*/ 2147483646 h 2033"/>
              <a:gd name="T16" fmla="*/ 2147483646 w 2428"/>
              <a:gd name="T17" fmla="*/ 2147483646 h 2033"/>
              <a:gd name="T18" fmla="*/ 2147483646 w 2428"/>
              <a:gd name="T19" fmla="*/ 2147483646 h 2033"/>
              <a:gd name="T20" fmla="*/ 2147483646 w 2428"/>
              <a:gd name="T21" fmla="*/ 2147483646 h 2033"/>
              <a:gd name="T22" fmla="*/ 2147483646 w 2428"/>
              <a:gd name="T23" fmla="*/ 2147483646 h 2033"/>
              <a:gd name="T24" fmla="*/ 2147483646 w 2428"/>
              <a:gd name="T25" fmla="*/ 2147483646 h 2033"/>
              <a:gd name="T26" fmla="*/ 2147483646 w 2428"/>
              <a:gd name="T27" fmla="*/ 2147483646 h 2033"/>
              <a:gd name="T28" fmla="*/ 2147483646 w 2428"/>
              <a:gd name="T29" fmla="*/ 2147483646 h 2033"/>
              <a:gd name="T30" fmla="*/ 2147483646 w 2428"/>
              <a:gd name="T31" fmla="*/ 2147483646 h 2033"/>
              <a:gd name="T32" fmla="*/ 2147483646 w 2428"/>
              <a:gd name="T33" fmla="*/ 2147483646 h 2033"/>
              <a:gd name="T34" fmla="*/ 2147483646 w 2428"/>
              <a:gd name="T35" fmla="*/ 2147483646 h 2033"/>
              <a:gd name="T36" fmla="*/ 2147483646 w 2428"/>
              <a:gd name="T37" fmla="*/ 2147483646 h 2033"/>
              <a:gd name="T38" fmla="*/ 2147483646 w 2428"/>
              <a:gd name="T39" fmla="*/ 2147483646 h 2033"/>
              <a:gd name="T40" fmla="*/ 2147483646 w 2428"/>
              <a:gd name="T41" fmla="*/ 2147483646 h 2033"/>
              <a:gd name="T42" fmla="*/ 2147483646 w 2428"/>
              <a:gd name="T43" fmla="*/ 2147483646 h 2033"/>
              <a:gd name="T44" fmla="*/ 2147483646 w 2428"/>
              <a:gd name="T45" fmla="*/ 2147483646 h 2033"/>
              <a:gd name="T46" fmla="*/ 2147483646 w 2428"/>
              <a:gd name="T47" fmla="*/ 2147483646 h 2033"/>
              <a:gd name="T48" fmla="*/ 2147483646 w 2428"/>
              <a:gd name="T49" fmla="*/ 2147483646 h 2033"/>
              <a:gd name="T50" fmla="*/ 2147483646 w 2428"/>
              <a:gd name="T51" fmla="*/ 2147483646 h 2033"/>
              <a:gd name="T52" fmla="*/ 2147483646 w 2428"/>
              <a:gd name="T53" fmla="*/ 2147483646 h 2033"/>
              <a:gd name="T54" fmla="*/ 2147483646 w 2428"/>
              <a:gd name="T55" fmla="*/ 2147483646 h 2033"/>
              <a:gd name="T56" fmla="*/ 2147483646 w 2428"/>
              <a:gd name="T57" fmla="*/ 2147483646 h 2033"/>
              <a:gd name="T58" fmla="*/ 2147483646 w 2428"/>
              <a:gd name="T59" fmla="*/ 2147483646 h 2033"/>
              <a:gd name="T60" fmla="*/ 2147483646 w 2428"/>
              <a:gd name="T61" fmla="*/ 2147483646 h 2033"/>
              <a:gd name="T62" fmla="*/ 2147483646 w 2428"/>
              <a:gd name="T63" fmla="*/ 2147483646 h 2033"/>
              <a:gd name="T64" fmla="*/ 2147483646 w 2428"/>
              <a:gd name="T65" fmla="*/ 2147483646 h 2033"/>
              <a:gd name="T66" fmla="*/ 2147483646 w 2428"/>
              <a:gd name="T67" fmla="*/ 2147483646 h 2033"/>
              <a:gd name="T68" fmla="*/ 2147483646 w 2428"/>
              <a:gd name="T69" fmla="*/ 2147483646 h 2033"/>
              <a:gd name="T70" fmla="*/ 2147483646 w 2428"/>
              <a:gd name="T71" fmla="*/ 2147483646 h 2033"/>
              <a:gd name="T72" fmla="*/ 2147483646 w 2428"/>
              <a:gd name="T73" fmla="*/ 2147483646 h 2033"/>
              <a:gd name="T74" fmla="*/ 2147483646 w 2428"/>
              <a:gd name="T75" fmla="*/ 2147483646 h 2033"/>
              <a:gd name="T76" fmla="*/ 2147483646 w 2428"/>
              <a:gd name="T77" fmla="*/ 2147483646 h 2033"/>
              <a:gd name="T78" fmla="*/ 2147483646 w 2428"/>
              <a:gd name="T79" fmla="*/ 2147483646 h 2033"/>
              <a:gd name="T80" fmla="*/ 2147483646 w 2428"/>
              <a:gd name="T81" fmla="*/ 2147483646 h 2033"/>
              <a:gd name="T82" fmla="*/ 2147483646 w 2428"/>
              <a:gd name="T83" fmla="*/ 2147483646 h 2033"/>
              <a:gd name="T84" fmla="*/ 2147483646 w 2428"/>
              <a:gd name="T85" fmla="*/ 2147483646 h 2033"/>
              <a:gd name="T86" fmla="*/ 2147483646 w 2428"/>
              <a:gd name="T87" fmla="*/ 2147483646 h 2033"/>
              <a:gd name="T88" fmla="*/ 2147483646 w 2428"/>
              <a:gd name="T89" fmla="*/ 2147483646 h 2033"/>
              <a:gd name="T90" fmla="*/ 2147483646 w 2428"/>
              <a:gd name="T91" fmla="*/ 2147483646 h 2033"/>
              <a:gd name="T92" fmla="*/ 2147483646 w 2428"/>
              <a:gd name="T93" fmla="*/ 2147483646 h 2033"/>
              <a:gd name="T94" fmla="*/ 2147483646 w 2428"/>
              <a:gd name="T95" fmla="*/ 2147483646 h 2033"/>
              <a:gd name="T96" fmla="*/ 2147483646 w 2428"/>
              <a:gd name="T97" fmla="*/ 2147483646 h 2033"/>
              <a:gd name="T98" fmla="*/ 2147483646 w 2428"/>
              <a:gd name="T99" fmla="*/ 2147483646 h 2033"/>
              <a:gd name="T100" fmla="*/ 2147483646 w 2428"/>
              <a:gd name="T101" fmla="*/ 2147483646 h 2033"/>
              <a:gd name="T102" fmla="*/ 2147483646 w 2428"/>
              <a:gd name="T103" fmla="*/ 2147483646 h 2033"/>
              <a:gd name="T104" fmla="*/ 2147483646 w 2428"/>
              <a:gd name="T105" fmla="*/ 2147483646 h 2033"/>
              <a:gd name="T106" fmla="*/ 2147483646 w 2428"/>
              <a:gd name="T107" fmla="*/ 2147483646 h 2033"/>
              <a:gd name="T108" fmla="*/ 2147483646 w 2428"/>
              <a:gd name="T109" fmla="*/ 2147483646 h 2033"/>
              <a:gd name="T110" fmla="*/ 2147483646 w 2428"/>
              <a:gd name="T111" fmla="*/ 2147483646 h 2033"/>
              <a:gd name="T112" fmla="*/ 2147483646 w 2428"/>
              <a:gd name="T113" fmla="*/ 2147483646 h 203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428" h="2033">
                <a:moveTo>
                  <a:pt x="2427" y="1890"/>
                </a:moveTo>
                <a:lnTo>
                  <a:pt x="2180" y="1747"/>
                </a:lnTo>
                <a:lnTo>
                  <a:pt x="2180" y="1836"/>
                </a:lnTo>
                <a:lnTo>
                  <a:pt x="198" y="1836"/>
                </a:lnTo>
                <a:lnTo>
                  <a:pt x="198" y="249"/>
                </a:lnTo>
                <a:lnTo>
                  <a:pt x="288" y="249"/>
                </a:lnTo>
                <a:lnTo>
                  <a:pt x="144" y="0"/>
                </a:lnTo>
                <a:lnTo>
                  <a:pt x="0" y="249"/>
                </a:lnTo>
                <a:lnTo>
                  <a:pt x="90" y="249"/>
                </a:lnTo>
                <a:lnTo>
                  <a:pt x="90" y="1944"/>
                </a:lnTo>
                <a:lnTo>
                  <a:pt x="2180" y="1944"/>
                </a:lnTo>
                <a:lnTo>
                  <a:pt x="2180" y="2032"/>
                </a:lnTo>
                <a:lnTo>
                  <a:pt x="2427" y="1890"/>
                </a:lnTo>
                <a:close/>
                <a:moveTo>
                  <a:pt x="363" y="815"/>
                </a:moveTo>
                <a:cubicBezTo>
                  <a:pt x="881" y="720"/>
                  <a:pt x="1367" y="534"/>
                  <a:pt x="1804" y="273"/>
                </a:cubicBezTo>
                <a:lnTo>
                  <a:pt x="1844" y="349"/>
                </a:lnTo>
                <a:lnTo>
                  <a:pt x="1997" y="107"/>
                </a:lnTo>
                <a:lnTo>
                  <a:pt x="1711" y="95"/>
                </a:lnTo>
                <a:lnTo>
                  <a:pt x="1754" y="177"/>
                </a:lnTo>
                <a:cubicBezTo>
                  <a:pt x="1327" y="433"/>
                  <a:pt x="852" y="615"/>
                  <a:pt x="346" y="708"/>
                </a:cubicBezTo>
                <a:lnTo>
                  <a:pt x="363" y="815"/>
                </a:lnTo>
                <a:close/>
                <a:moveTo>
                  <a:pt x="1863" y="495"/>
                </a:moveTo>
                <a:cubicBezTo>
                  <a:pt x="1819" y="495"/>
                  <a:pt x="1783" y="530"/>
                  <a:pt x="1783" y="574"/>
                </a:cubicBezTo>
                <a:lnTo>
                  <a:pt x="1783" y="1655"/>
                </a:lnTo>
                <a:cubicBezTo>
                  <a:pt x="1783" y="1699"/>
                  <a:pt x="1819" y="1735"/>
                  <a:pt x="1863" y="1735"/>
                </a:cubicBezTo>
                <a:lnTo>
                  <a:pt x="1996" y="1735"/>
                </a:lnTo>
                <a:cubicBezTo>
                  <a:pt x="2040" y="1735"/>
                  <a:pt x="2076" y="1699"/>
                  <a:pt x="2076" y="1655"/>
                </a:cubicBezTo>
                <a:lnTo>
                  <a:pt x="2076" y="574"/>
                </a:lnTo>
                <a:cubicBezTo>
                  <a:pt x="2076" y="530"/>
                  <a:pt x="2040" y="495"/>
                  <a:pt x="1996" y="495"/>
                </a:cubicBezTo>
                <a:lnTo>
                  <a:pt x="1863" y="495"/>
                </a:lnTo>
                <a:close/>
                <a:moveTo>
                  <a:pt x="1376" y="666"/>
                </a:moveTo>
                <a:cubicBezTo>
                  <a:pt x="1332" y="666"/>
                  <a:pt x="1297" y="702"/>
                  <a:pt x="1297" y="746"/>
                </a:cubicBezTo>
                <a:lnTo>
                  <a:pt x="1297" y="1655"/>
                </a:lnTo>
                <a:cubicBezTo>
                  <a:pt x="1297" y="1699"/>
                  <a:pt x="1332" y="1735"/>
                  <a:pt x="1376" y="1735"/>
                </a:cubicBezTo>
                <a:lnTo>
                  <a:pt x="1510" y="1735"/>
                </a:lnTo>
                <a:cubicBezTo>
                  <a:pt x="1554" y="1735"/>
                  <a:pt x="1590" y="1699"/>
                  <a:pt x="1590" y="1655"/>
                </a:cubicBezTo>
                <a:lnTo>
                  <a:pt x="1590" y="746"/>
                </a:lnTo>
                <a:cubicBezTo>
                  <a:pt x="1590" y="702"/>
                  <a:pt x="1554" y="666"/>
                  <a:pt x="1510" y="666"/>
                </a:cubicBezTo>
                <a:lnTo>
                  <a:pt x="1376" y="666"/>
                </a:lnTo>
                <a:close/>
                <a:moveTo>
                  <a:pt x="891" y="833"/>
                </a:moveTo>
                <a:cubicBezTo>
                  <a:pt x="847" y="833"/>
                  <a:pt x="812" y="869"/>
                  <a:pt x="812" y="913"/>
                </a:cubicBezTo>
                <a:lnTo>
                  <a:pt x="812" y="1655"/>
                </a:lnTo>
                <a:cubicBezTo>
                  <a:pt x="812" y="1699"/>
                  <a:pt x="847" y="1735"/>
                  <a:pt x="891" y="1735"/>
                </a:cubicBezTo>
                <a:lnTo>
                  <a:pt x="1025" y="1735"/>
                </a:lnTo>
                <a:cubicBezTo>
                  <a:pt x="1069" y="1735"/>
                  <a:pt x="1104" y="1699"/>
                  <a:pt x="1104" y="1655"/>
                </a:cubicBezTo>
                <a:lnTo>
                  <a:pt x="1104" y="913"/>
                </a:lnTo>
                <a:cubicBezTo>
                  <a:pt x="1104" y="869"/>
                  <a:pt x="1069" y="833"/>
                  <a:pt x="1025" y="833"/>
                </a:cubicBezTo>
                <a:lnTo>
                  <a:pt x="891" y="833"/>
                </a:lnTo>
                <a:close/>
                <a:moveTo>
                  <a:pt x="326" y="1107"/>
                </a:moveTo>
                <a:cubicBezTo>
                  <a:pt x="326" y="1063"/>
                  <a:pt x="362" y="1028"/>
                  <a:pt x="406" y="1028"/>
                </a:cubicBezTo>
                <a:lnTo>
                  <a:pt x="539" y="1028"/>
                </a:lnTo>
                <a:cubicBezTo>
                  <a:pt x="583" y="1028"/>
                  <a:pt x="619" y="1063"/>
                  <a:pt x="619" y="1107"/>
                </a:cubicBezTo>
                <a:lnTo>
                  <a:pt x="619" y="1655"/>
                </a:lnTo>
                <a:cubicBezTo>
                  <a:pt x="619" y="1699"/>
                  <a:pt x="583" y="1735"/>
                  <a:pt x="539" y="1735"/>
                </a:cubicBezTo>
                <a:lnTo>
                  <a:pt x="406" y="1735"/>
                </a:lnTo>
                <a:cubicBezTo>
                  <a:pt x="362" y="1735"/>
                  <a:pt x="326" y="1699"/>
                  <a:pt x="326" y="1655"/>
                </a:cubicBezTo>
                <a:lnTo>
                  <a:pt x="326" y="1107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9462" name="Freeform 4">
            <a:extLst>
              <a:ext uri="{FF2B5EF4-FFF2-40B4-BE49-F238E27FC236}">
                <a16:creationId xmlns:a16="http://schemas.microsoft.com/office/drawing/2014/main" id="{E1F4A0C2-350A-E34A-8A6D-5DF44A535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9913" y="1092200"/>
            <a:ext cx="804862" cy="723900"/>
          </a:xfrm>
          <a:custGeom>
            <a:avLst/>
            <a:gdLst>
              <a:gd name="T0" fmla="*/ 2147483646 w 2237"/>
              <a:gd name="T1" fmla="*/ 2147483646 h 2011"/>
              <a:gd name="T2" fmla="*/ 2147483646 w 2237"/>
              <a:gd name="T3" fmla="*/ 2147483646 h 2011"/>
              <a:gd name="T4" fmla="*/ 2147483646 w 2237"/>
              <a:gd name="T5" fmla="*/ 2147483646 h 2011"/>
              <a:gd name="T6" fmla="*/ 2147483646 w 2237"/>
              <a:gd name="T7" fmla="*/ 2147483646 h 2011"/>
              <a:gd name="T8" fmla="*/ 2147483646 w 2237"/>
              <a:gd name="T9" fmla="*/ 2147483646 h 2011"/>
              <a:gd name="T10" fmla="*/ 2147483646 w 2237"/>
              <a:gd name="T11" fmla="*/ 2147483646 h 2011"/>
              <a:gd name="T12" fmla="*/ 2147483646 w 2237"/>
              <a:gd name="T13" fmla="*/ 2147483646 h 2011"/>
              <a:gd name="T14" fmla="*/ 2147483646 w 2237"/>
              <a:gd name="T15" fmla="*/ 2147483646 h 2011"/>
              <a:gd name="T16" fmla="*/ 2147483646 w 2237"/>
              <a:gd name="T17" fmla="*/ 2147483646 h 2011"/>
              <a:gd name="T18" fmla="*/ 2147483646 w 2237"/>
              <a:gd name="T19" fmla="*/ 2147483646 h 2011"/>
              <a:gd name="T20" fmla="*/ 2147483646 w 2237"/>
              <a:gd name="T21" fmla="*/ 2147483646 h 2011"/>
              <a:gd name="T22" fmla="*/ 2147483646 w 2237"/>
              <a:gd name="T23" fmla="*/ 2147483646 h 2011"/>
              <a:gd name="T24" fmla="*/ 2147483646 w 2237"/>
              <a:gd name="T25" fmla="*/ 2147483646 h 2011"/>
              <a:gd name="T26" fmla="*/ 2147483646 w 2237"/>
              <a:gd name="T27" fmla="*/ 2147483646 h 2011"/>
              <a:gd name="T28" fmla="*/ 2147483646 w 2237"/>
              <a:gd name="T29" fmla="*/ 2147483646 h 2011"/>
              <a:gd name="T30" fmla="*/ 2147483646 w 2237"/>
              <a:gd name="T31" fmla="*/ 2147483646 h 2011"/>
              <a:gd name="T32" fmla="*/ 0 w 2237"/>
              <a:gd name="T33" fmla="*/ 2147483646 h 2011"/>
              <a:gd name="T34" fmla="*/ 0 w 2237"/>
              <a:gd name="T35" fmla="*/ 2147483646 h 2011"/>
              <a:gd name="T36" fmla="*/ 2147483646 w 2237"/>
              <a:gd name="T37" fmla="*/ 2147483646 h 2011"/>
              <a:gd name="T38" fmla="*/ 2147483646 w 2237"/>
              <a:gd name="T39" fmla="*/ 2147483646 h 2011"/>
              <a:gd name="T40" fmla="*/ 2147483646 w 2237"/>
              <a:gd name="T41" fmla="*/ 2147483646 h 2011"/>
              <a:gd name="T42" fmla="*/ 2147483646 w 2237"/>
              <a:gd name="T43" fmla="*/ 2147483646 h 2011"/>
              <a:gd name="T44" fmla="*/ 2147483646 w 2237"/>
              <a:gd name="T45" fmla="*/ 2147483646 h 2011"/>
              <a:gd name="T46" fmla="*/ 2147483646 w 2237"/>
              <a:gd name="T47" fmla="*/ 2147483646 h 2011"/>
              <a:gd name="T48" fmla="*/ 2147483646 w 2237"/>
              <a:gd name="T49" fmla="*/ 2147483646 h 2011"/>
              <a:gd name="T50" fmla="*/ 2147483646 w 2237"/>
              <a:gd name="T51" fmla="*/ 2147483646 h 2011"/>
              <a:gd name="T52" fmla="*/ 2147483646 w 2237"/>
              <a:gd name="T53" fmla="*/ 2147483646 h 2011"/>
              <a:gd name="T54" fmla="*/ 2147483646 w 2237"/>
              <a:gd name="T55" fmla="*/ 2147483646 h 2011"/>
              <a:gd name="T56" fmla="*/ 2147483646 w 2237"/>
              <a:gd name="T57" fmla="*/ 2147483646 h 2011"/>
              <a:gd name="T58" fmla="*/ 2147483646 w 2237"/>
              <a:gd name="T59" fmla="*/ 2147483646 h 2011"/>
              <a:gd name="T60" fmla="*/ 2147483646 w 2237"/>
              <a:gd name="T61" fmla="*/ 2147483646 h 2011"/>
              <a:gd name="T62" fmla="*/ 2147483646 w 2237"/>
              <a:gd name="T63" fmla="*/ 2147483646 h 2011"/>
              <a:gd name="T64" fmla="*/ 2147483646 w 2237"/>
              <a:gd name="T65" fmla="*/ 2147483646 h 2011"/>
              <a:gd name="T66" fmla="*/ 2147483646 w 2237"/>
              <a:gd name="T67" fmla="*/ 2147483646 h 2011"/>
              <a:gd name="T68" fmla="*/ 2147483646 w 2237"/>
              <a:gd name="T69" fmla="*/ 2147483646 h 2011"/>
              <a:gd name="T70" fmla="*/ 0 w 2237"/>
              <a:gd name="T71" fmla="*/ 2147483646 h 2011"/>
              <a:gd name="T72" fmla="*/ 0 w 2237"/>
              <a:gd name="T73" fmla="*/ 2147483646 h 2011"/>
              <a:gd name="T74" fmla="*/ 2147483646 w 2237"/>
              <a:gd name="T75" fmla="*/ 2147483646 h 2011"/>
              <a:gd name="T76" fmla="*/ 2147483646 w 2237"/>
              <a:gd name="T77" fmla="*/ 2147483646 h 2011"/>
              <a:gd name="T78" fmla="*/ 2147483646 w 2237"/>
              <a:gd name="T79" fmla="*/ 2147483646 h 2011"/>
              <a:gd name="T80" fmla="*/ 2147483646 w 2237"/>
              <a:gd name="T81" fmla="*/ 2147483646 h 2011"/>
              <a:gd name="T82" fmla="*/ 2147483646 w 2237"/>
              <a:gd name="T83" fmla="*/ 2147483646 h 2011"/>
              <a:gd name="T84" fmla="*/ 2147483646 w 2237"/>
              <a:gd name="T85" fmla="*/ 2147483646 h 2011"/>
              <a:gd name="T86" fmla="*/ 2147483646 w 2237"/>
              <a:gd name="T87" fmla="*/ 2147483646 h 2011"/>
              <a:gd name="T88" fmla="*/ 2147483646 w 2237"/>
              <a:gd name="T89" fmla="*/ 0 h 2011"/>
              <a:gd name="T90" fmla="*/ 2147483646 w 2237"/>
              <a:gd name="T91" fmla="*/ 0 h 2011"/>
              <a:gd name="T92" fmla="*/ 2147483646 w 2237"/>
              <a:gd name="T93" fmla="*/ 2147483646 h 2011"/>
              <a:gd name="T94" fmla="*/ 2147483646 w 2237"/>
              <a:gd name="T95" fmla="*/ 2147483646 h 201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37" h="2011">
                <a:moveTo>
                  <a:pt x="1014" y="1010"/>
                </a:moveTo>
                <a:cubicBezTo>
                  <a:pt x="994" y="1010"/>
                  <a:pt x="977" y="1029"/>
                  <a:pt x="977" y="1052"/>
                </a:cubicBezTo>
                <a:lnTo>
                  <a:pt x="977" y="1282"/>
                </a:lnTo>
                <a:cubicBezTo>
                  <a:pt x="977" y="1306"/>
                  <a:pt x="994" y="1325"/>
                  <a:pt x="1014" y="1325"/>
                </a:cubicBezTo>
                <a:lnTo>
                  <a:pt x="1222" y="1325"/>
                </a:lnTo>
                <a:cubicBezTo>
                  <a:pt x="1242" y="1325"/>
                  <a:pt x="1259" y="1306"/>
                  <a:pt x="1259" y="1282"/>
                </a:cubicBezTo>
                <a:lnTo>
                  <a:pt x="1259" y="1052"/>
                </a:lnTo>
                <a:cubicBezTo>
                  <a:pt x="1259" y="1029"/>
                  <a:pt x="1242" y="1010"/>
                  <a:pt x="1222" y="1010"/>
                </a:cubicBezTo>
                <a:lnTo>
                  <a:pt x="1014" y="1010"/>
                </a:lnTo>
                <a:close/>
                <a:moveTo>
                  <a:pt x="1333" y="1211"/>
                </a:moveTo>
                <a:lnTo>
                  <a:pt x="1333" y="1292"/>
                </a:lnTo>
                <a:cubicBezTo>
                  <a:pt x="1333" y="1353"/>
                  <a:pt x="1286" y="1402"/>
                  <a:pt x="1227" y="1402"/>
                </a:cubicBezTo>
                <a:lnTo>
                  <a:pt x="1009" y="1402"/>
                </a:lnTo>
                <a:cubicBezTo>
                  <a:pt x="950" y="1402"/>
                  <a:pt x="902" y="1353"/>
                  <a:pt x="902" y="1292"/>
                </a:cubicBezTo>
                <a:lnTo>
                  <a:pt x="902" y="1211"/>
                </a:lnTo>
                <a:lnTo>
                  <a:pt x="338" y="1211"/>
                </a:lnTo>
                <a:cubicBezTo>
                  <a:pt x="198" y="1211"/>
                  <a:pt x="74" y="1134"/>
                  <a:pt x="0" y="1016"/>
                </a:cubicBezTo>
                <a:lnTo>
                  <a:pt x="0" y="1712"/>
                </a:lnTo>
                <a:cubicBezTo>
                  <a:pt x="0" y="1877"/>
                  <a:pt x="117" y="2010"/>
                  <a:pt x="261" y="2010"/>
                </a:cubicBezTo>
                <a:lnTo>
                  <a:pt x="1975" y="2010"/>
                </a:lnTo>
                <a:cubicBezTo>
                  <a:pt x="2119" y="2010"/>
                  <a:pt x="2236" y="1877"/>
                  <a:pt x="2236" y="1712"/>
                </a:cubicBezTo>
                <a:lnTo>
                  <a:pt x="2236" y="1016"/>
                </a:lnTo>
                <a:cubicBezTo>
                  <a:pt x="2162" y="1134"/>
                  <a:pt x="2038" y="1211"/>
                  <a:pt x="1897" y="1211"/>
                </a:cubicBezTo>
                <a:lnTo>
                  <a:pt x="1333" y="1211"/>
                </a:lnTo>
                <a:close/>
                <a:moveTo>
                  <a:pt x="902" y="1119"/>
                </a:moveTo>
                <a:lnTo>
                  <a:pt x="902" y="1038"/>
                </a:lnTo>
                <a:cubicBezTo>
                  <a:pt x="902" y="977"/>
                  <a:pt x="950" y="927"/>
                  <a:pt x="1009" y="927"/>
                </a:cubicBezTo>
                <a:lnTo>
                  <a:pt x="1227" y="927"/>
                </a:lnTo>
                <a:cubicBezTo>
                  <a:pt x="1286" y="927"/>
                  <a:pt x="1333" y="977"/>
                  <a:pt x="1333" y="1038"/>
                </a:cubicBezTo>
                <a:lnTo>
                  <a:pt x="1333" y="1119"/>
                </a:lnTo>
                <a:lnTo>
                  <a:pt x="1897" y="1119"/>
                </a:lnTo>
                <a:cubicBezTo>
                  <a:pt x="2067" y="1119"/>
                  <a:pt x="2208" y="981"/>
                  <a:pt x="2236" y="800"/>
                </a:cubicBezTo>
                <a:lnTo>
                  <a:pt x="2236" y="625"/>
                </a:lnTo>
                <a:cubicBezTo>
                  <a:pt x="2236" y="460"/>
                  <a:pt x="2119" y="326"/>
                  <a:pt x="1975" y="326"/>
                </a:cubicBezTo>
                <a:lnTo>
                  <a:pt x="261" y="326"/>
                </a:lnTo>
                <a:cubicBezTo>
                  <a:pt x="117" y="326"/>
                  <a:pt x="0" y="460"/>
                  <a:pt x="0" y="625"/>
                </a:cubicBezTo>
                <a:lnTo>
                  <a:pt x="0" y="800"/>
                </a:lnTo>
                <a:cubicBezTo>
                  <a:pt x="28" y="981"/>
                  <a:pt x="169" y="1119"/>
                  <a:pt x="338" y="1119"/>
                </a:cubicBezTo>
                <a:lnTo>
                  <a:pt x="902" y="1119"/>
                </a:lnTo>
                <a:close/>
                <a:moveTo>
                  <a:pt x="1387" y="270"/>
                </a:moveTo>
                <a:cubicBezTo>
                  <a:pt x="1378" y="188"/>
                  <a:pt x="1316" y="126"/>
                  <a:pt x="1244" y="126"/>
                </a:cubicBezTo>
                <a:lnTo>
                  <a:pt x="992" y="126"/>
                </a:lnTo>
                <a:cubicBezTo>
                  <a:pt x="920" y="126"/>
                  <a:pt x="858" y="188"/>
                  <a:pt x="849" y="270"/>
                </a:cubicBezTo>
                <a:lnTo>
                  <a:pt x="716" y="270"/>
                </a:lnTo>
                <a:cubicBezTo>
                  <a:pt x="721" y="120"/>
                  <a:pt x="828" y="0"/>
                  <a:pt x="959" y="0"/>
                </a:cubicBezTo>
                <a:lnTo>
                  <a:pt x="1277" y="0"/>
                </a:lnTo>
                <a:cubicBezTo>
                  <a:pt x="1408" y="0"/>
                  <a:pt x="1515" y="120"/>
                  <a:pt x="1520" y="270"/>
                </a:cubicBezTo>
                <a:lnTo>
                  <a:pt x="1387" y="270"/>
                </a:ln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9463" name="Freeform 5">
            <a:extLst>
              <a:ext uri="{FF2B5EF4-FFF2-40B4-BE49-F238E27FC236}">
                <a16:creationId xmlns:a16="http://schemas.microsoft.com/office/drawing/2014/main" id="{FF82F6A5-1B22-0045-A411-0D7FBD255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2913" y="6029325"/>
            <a:ext cx="873125" cy="534988"/>
          </a:xfrm>
          <a:custGeom>
            <a:avLst/>
            <a:gdLst>
              <a:gd name="T0" fmla="*/ 2147483646 w 2424"/>
              <a:gd name="T1" fmla="*/ 2147483646 h 1486"/>
              <a:gd name="T2" fmla="*/ 2147483646 w 2424"/>
              <a:gd name="T3" fmla="*/ 2147483646 h 1486"/>
              <a:gd name="T4" fmla="*/ 2147483646 w 2424"/>
              <a:gd name="T5" fmla="*/ 2147483646 h 1486"/>
              <a:gd name="T6" fmla="*/ 2147483646 w 2424"/>
              <a:gd name="T7" fmla="*/ 2147483646 h 1486"/>
              <a:gd name="T8" fmla="*/ 2147483646 w 2424"/>
              <a:gd name="T9" fmla="*/ 2147483646 h 1486"/>
              <a:gd name="T10" fmla="*/ 2147483646 w 2424"/>
              <a:gd name="T11" fmla="*/ 2147483646 h 1486"/>
              <a:gd name="T12" fmla="*/ 2147483646 w 2424"/>
              <a:gd name="T13" fmla="*/ 2147483646 h 1486"/>
              <a:gd name="T14" fmla="*/ 2147483646 w 2424"/>
              <a:gd name="T15" fmla="*/ 2147483646 h 1486"/>
              <a:gd name="T16" fmla="*/ 2147483646 w 2424"/>
              <a:gd name="T17" fmla="*/ 2147483646 h 1486"/>
              <a:gd name="T18" fmla="*/ 2147483646 w 2424"/>
              <a:gd name="T19" fmla="*/ 2147483646 h 1486"/>
              <a:gd name="T20" fmla="*/ 2147483646 w 2424"/>
              <a:gd name="T21" fmla="*/ 2147483646 h 1486"/>
              <a:gd name="T22" fmla="*/ 2147483646 w 2424"/>
              <a:gd name="T23" fmla="*/ 2147483646 h 1486"/>
              <a:gd name="T24" fmla="*/ 2147483646 w 2424"/>
              <a:gd name="T25" fmla="*/ 2147483646 h 1486"/>
              <a:gd name="T26" fmla="*/ 2147483646 w 2424"/>
              <a:gd name="T27" fmla="*/ 2147483646 h 1486"/>
              <a:gd name="T28" fmla="*/ 2147483646 w 2424"/>
              <a:gd name="T29" fmla="*/ 2147483646 h 1486"/>
              <a:gd name="T30" fmla="*/ 2147483646 w 2424"/>
              <a:gd name="T31" fmla="*/ 2147483646 h 1486"/>
              <a:gd name="T32" fmla="*/ 2147483646 w 2424"/>
              <a:gd name="T33" fmla="*/ 2147483646 h 1486"/>
              <a:gd name="T34" fmla="*/ 2147483646 w 2424"/>
              <a:gd name="T35" fmla="*/ 2147483646 h 1486"/>
              <a:gd name="T36" fmla="*/ 2147483646 w 2424"/>
              <a:gd name="T37" fmla="*/ 2147483646 h 1486"/>
              <a:gd name="T38" fmla="*/ 2147483646 w 2424"/>
              <a:gd name="T39" fmla="*/ 2147483646 h 1486"/>
              <a:gd name="T40" fmla="*/ 2147483646 w 2424"/>
              <a:gd name="T41" fmla="*/ 2147483646 h 1486"/>
              <a:gd name="T42" fmla="*/ 2147483646 w 2424"/>
              <a:gd name="T43" fmla="*/ 2147483646 h 1486"/>
              <a:gd name="T44" fmla="*/ 2147483646 w 2424"/>
              <a:gd name="T45" fmla="*/ 2147483646 h 1486"/>
              <a:gd name="T46" fmla="*/ 2147483646 w 2424"/>
              <a:gd name="T47" fmla="*/ 2147483646 h 1486"/>
              <a:gd name="T48" fmla="*/ 2147483646 w 2424"/>
              <a:gd name="T49" fmla="*/ 2147483646 h 1486"/>
              <a:gd name="T50" fmla="*/ 2147483646 w 2424"/>
              <a:gd name="T51" fmla="*/ 2147483646 h 1486"/>
              <a:gd name="T52" fmla="*/ 2147483646 w 2424"/>
              <a:gd name="T53" fmla="*/ 2147483646 h 1486"/>
              <a:gd name="T54" fmla="*/ 2147483646 w 2424"/>
              <a:gd name="T55" fmla="*/ 0 h 1486"/>
              <a:gd name="T56" fmla="*/ 0 w 2424"/>
              <a:gd name="T57" fmla="*/ 2147483646 h 1486"/>
              <a:gd name="T58" fmla="*/ 0 w 2424"/>
              <a:gd name="T59" fmla="*/ 2147483646 h 1486"/>
              <a:gd name="T60" fmla="*/ 2147483646 w 2424"/>
              <a:gd name="T61" fmla="*/ 2147483646 h 1486"/>
              <a:gd name="T62" fmla="*/ 2147483646 w 2424"/>
              <a:gd name="T63" fmla="*/ 2147483646 h 1486"/>
              <a:gd name="T64" fmla="*/ 2147483646 w 2424"/>
              <a:gd name="T65" fmla="*/ 2147483646 h 1486"/>
              <a:gd name="T66" fmla="*/ 2147483646 w 2424"/>
              <a:gd name="T67" fmla="*/ 2147483646 h 1486"/>
              <a:gd name="T68" fmla="*/ 2147483646 w 2424"/>
              <a:gd name="T69" fmla="*/ 0 h 1486"/>
              <a:gd name="T70" fmla="*/ 2147483646 w 2424"/>
              <a:gd name="T71" fmla="*/ 0 h 148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24" h="1486">
                <a:moveTo>
                  <a:pt x="2285" y="1332"/>
                </a:moveTo>
                <a:cubicBezTo>
                  <a:pt x="2270" y="1350"/>
                  <a:pt x="2244" y="1353"/>
                  <a:pt x="2226" y="1338"/>
                </a:cubicBezTo>
                <a:lnTo>
                  <a:pt x="1591" y="806"/>
                </a:lnTo>
                <a:lnTo>
                  <a:pt x="1252" y="1071"/>
                </a:lnTo>
                <a:cubicBezTo>
                  <a:pt x="1240" y="1080"/>
                  <a:pt x="1227" y="1086"/>
                  <a:pt x="1214" y="1087"/>
                </a:cubicBezTo>
                <a:cubicBezTo>
                  <a:pt x="1212" y="1087"/>
                  <a:pt x="1211" y="1087"/>
                  <a:pt x="1209" y="1087"/>
                </a:cubicBezTo>
                <a:cubicBezTo>
                  <a:pt x="1207" y="1087"/>
                  <a:pt x="1205" y="1087"/>
                  <a:pt x="1203" y="1087"/>
                </a:cubicBezTo>
                <a:cubicBezTo>
                  <a:pt x="1191" y="1086"/>
                  <a:pt x="1177" y="1080"/>
                  <a:pt x="1165" y="1071"/>
                </a:cubicBezTo>
                <a:lnTo>
                  <a:pt x="826" y="806"/>
                </a:lnTo>
                <a:lnTo>
                  <a:pt x="191" y="1338"/>
                </a:lnTo>
                <a:cubicBezTo>
                  <a:pt x="174" y="1353"/>
                  <a:pt x="148" y="1350"/>
                  <a:pt x="133" y="1332"/>
                </a:cubicBezTo>
                <a:lnTo>
                  <a:pt x="119" y="1316"/>
                </a:lnTo>
                <a:cubicBezTo>
                  <a:pt x="104" y="1298"/>
                  <a:pt x="106" y="1272"/>
                  <a:pt x="124" y="1257"/>
                </a:cubicBezTo>
                <a:lnTo>
                  <a:pt x="741" y="740"/>
                </a:lnTo>
                <a:lnTo>
                  <a:pt x="160" y="286"/>
                </a:lnTo>
                <a:cubicBezTo>
                  <a:pt x="134" y="266"/>
                  <a:pt x="124" y="234"/>
                  <a:pt x="139" y="216"/>
                </a:cubicBezTo>
                <a:lnTo>
                  <a:pt x="151" y="200"/>
                </a:lnTo>
                <a:cubicBezTo>
                  <a:pt x="166" y="181"/>
                  <a:pt x="199" y="183"/>
                  <a:pt x="225" y="203"/>
                </a:cubicBezTo>
                <a:lnTo>
                  <a:pt x="1209" y="971"/>
                </a:lnTo>
                <a:lnTo>
                  <a:pt x="2192" y="203"/>
                </a:lnTo>
                <a:cubicBezTo>
                  <a:pt x="2219" y="183"/>
                  <a:pt x="2252" y="181"/>
                  <a:pt x="2266" y="200"/>
                </a:cubicBezTo>
                <a:lnTo>
                  <a:pt x="2278" y="216"/>
                </a:lnTo>
                <a:cubicBezTo>
                  <a:pt x="2293" y="234"/>
                  <a:pt x="2284" y="266"/>
                  <a:pt x="2257" y="286"/>
                </a:cubicBezTo>
                <a:lnTo>
                  <a:pt x="1676" y="740"/>
                </a:lnTo>
                <a:lnTo>
                  <a:pt x="2294" y="1257"/>
                </a:lnTo>
                <a:cubicBezTo>
                  <a:pt x="2311" y="1272"/>
                  <a:pt x="2313" y="1298"/>
                  <a:pt x="2298" y="1316"/>
                </a:cubicBezTo>
                <a:lnTo>
                  <a:pt x="2285" y="1332"/>
                </a:lnTo>
                <a:close/>
                <a:moveTo>
                  <a:pt x="266" y="0"/>
                </a:moveTo>
                <a:cubicBezTo>
                  <a:pt x="119" y="0"/>
                  <a:pt x="0" y="119"/>
                  <a:pt x="0" y="266"/>
                </a:cubicBezTo>
                <a:lnTo>
                  <a:pt x="0" y="1218"/>
                </a:lnTo>
                <a:cubicBezTo>
                  <a:pt x="0" y="1366"/>
                  <a:pt x="119" y="1485"/>
                  <a:pt x="266" y="1485"/>
                </a:cubicBezTo>
                <a:lnTo>
                  <a:pt x="2156" y="1485"/>
                </a:lnTo>
                <a:cubicBezTo>
                  <a:pt x="2303" y="1485"/>
                  <a:pt x="2423" y="1366"/>
                  <a:pt x="2423" y="1218"/>
                </a:cubicBezTo>
                <a:lnTo>
                  <a:pt x="2423" y="266"/>
                </a:lnTo>
                <a:cubicBezTo>
                  <a:pt x="2423" y="119"/>
                  <a:pt x="2303" y="0"/>
                  <a:pt x="2156" y="0"/>
                </a:cubicBezTo>
                <a:lnTo>
                  <a:pt x="266" y="0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9464" name="Freeform 6">
            <a:extLst>
              <a:ext uri="{FF2B5EF4-FFF2-40B4-BE49-F238E27FC236}">
                <a16:creationId xmlns:a16="http://schemas.microsoft.com/office/drawing/2014/main" id="{01500A91-8435-5043-AE92-71AEB5515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4663" y="5219700"/>
            <a:ext cx="600075" cy="876300"/>
          </a:xfrm>
          <a:custGeom>
            <a:avLst/>
            <a:gdLst>
              <a:gd name="T0" fmla="*/ 2147483646 w 1669"/>
              <a:gd name="T1" fmla="*/ 2147483646 h 2436"/>
              <a:gd name="T2" fmla="*/ 2147483646 w 1669"/>
              <a:gd name="T3" fmla="*/ 2147483646 h 2436"/>
              <a:gd name="T4" fmla="*/ 2147483646 w 1669"/>
              <a:gd name="T5" fmla="*/ 2147483646 h 2436"/>
              <a:gd name="T6" fmla="*/ 2147483646 w 1669"/>
              <a:gd name="T7" fmla="*/ 2147483646 h 2436"/>
              <a:gd name="T8" fmla="*/ 2147483646 w 1669"/>
              <a:gd name="T9" fmla="*/ 2147483646 h 2436"/>
              <a:gd name="T10" fmla="*/ 2147483646 w 1669"/>
              <a:gd name="T11" fmla="*/ 2147483646 h 2436"/>
              <a:gd name="T12" fmla="*/ 2147483646 w 1669"/>
              <a:gd name="T13" fmla="*/ 2147483646 h 2436"/>
              <a:gd name="T14" fmla="*/ 2147483646 w 1669"/>
              <a:gd name="T15" fmla="*/ 2147483646 h 2436"/>
              <a:gd name="T16" fmla="*/ 2147483646 w 1669"/>
              <a:gd name="T17" fmla="*/ 2147483646 h 2436"/>
              <a:gd name="T18" fmla="*/ 2147483646 w 1669"/>
              <a:gd name="T19" fmla="*/ 0 h 2436"/>
              <a:gd name="T20" fmla="*/ 2147483646 w 1669"/>
              <a:gd name="T21" fmla="*/ 0 h 2436"/>
              <a:gd name="T22" fmla="*/ 2147483646 w 1669"/>
              <a:gd name="T23" fmla="*/ 2147483646 h 2436"/>
              <a:gd name="T24" fmla="*/ 2147483646 w 1669"/>
              <a:gd name="T25" fmla="*/ 2147483646 h 2436"/>
              <a:gd name="T26" fmla="*/ 0 w 1669"/>
              <a:gd name="T27" fmla="*/ 2147483646 h 2436"/>
              <a:gd name="T28" fmla="*/ 2147483646 w 1669"/>
              <a:gd name="T29" fmla="*/ 2147483646 h 2436"/>
              <a:gd name="T30" fmla="*/ 2147483646 w 1669"/>
              <a:gd name="T31" fmla="*/ 2147483646 h 2436"/>
              <a:gd name="T32" fmla="*/ 2147483646 w 1669"/>
              <a:gd name="T33" fmla="*/ 2147483646 h 2436"/>
              <a:gd name="T34" fmla="*/ 2147483646 w 1669"/>
              <a:gd name="T35" fmla="*/ 2147483646 h 2436"/>
              <a:gd name="T36" fmla="*/ 2147483646 w 1669"/>
              <a:gd name="T37" fmla="*/ 2147483646 h 2436"/>
              <a:gd name="T38" fmla="*/ 2147483646 w 1669"/>
              <a:gd name="T39" fmla="*/ 2147483646 h 2436"/>
              <a:gd name="T40" fmla="*/ 2147483646 w 1669"/>
              <a:gd name="T41" fmla="*/ 2147483646 h 2436"/>
              <a:gd name="T42" fmla="*/ 2147483646 w 1669"/>
              <a:gd name="T43" fmla="*/ 2147483646 h 2436"/>
              <a:gd name="T44" fmla="*/ 2147483646 w 1669"/>
              <a:gd name="T45" fmla="*/ 2147483646 h 2436"/>
              <a:gd name="T46" fmla="*/ 2147483646 w 1669"/>
              <a:gd name="T47" fmla="*/ 2147483646 h 2436"/>
              <a:gd name="T48" fmla="*/ 2147483646 w 1669"/>
              <a:gd name="T49" fmla="*/ 2147483646 h 2436"/>
              <a:gd name="T50" fmla="*/ 2147483646 w 1669"/>
              <a:gd name="T51" fmla="*/ 2147483646 h 2436"/>
              <a:gd name="T52" fmla="*/ 2147483646 w 1669"/>
              <a:gd name="T53" fmla="*/ 2147483646 h 2436"/>
              <a:gd name="T54" fmla="*/ 2147483646 w 1669"/>
              <a:gd name="T55" fmla="*/ 2147483646 h 2436"/>
              <a:gd name="T56" fmla="*/ 2147483646 w 1669"/>
              <a:gd name="T57" fmla="*/ 2147483646 h 24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69" h="2436">
                <a:moveTo>
                  <a:pt x="1086" y="1072"/>
                </a:moveTo>
                <a:cubicBezTo>
                  <a:pt x="1042" y="1063"/>
                  <a:pt x="826" y="1007"/>
                  <a:pt x="785" y="996"/>
                </a:cubicBezTo>
                <a:cubicBezTo>
                  <a:pt x="483" y="920"/>
                  <a:pt x="398" y="872"/>
                  <a:pt x="398" y="794"/>
                </a:cubicBezTo>
                <a:cubicBezTo>
                  <a:pt x="398" y="706"/>
                  <a:pt x="509" y="610"/>
                  <a:pt x="812" y="610"/>
                </a:cubicBezTo>
                <a:cubicBezTo>
                  <a:pt x="1029" y="610"/>
                  <a:pt x="1245" y="771"/>
                  <a:pt x="1245" y="771"/>
                </a:cubicBezTo>
                <a:cubicBezTo>
                  <a:pt x="1330" y="828"/>
                  <a:pt x="1382" y="824"/>
                  <a:pt x="1453" y="757"/>
                </a:cubicBezTo>
                <a:cubicBezTo>
                  <a:pt x="1453" y="757"/>
                  <a:pt x="1544" y="679"/>
                  <a:pt x="1544" y="606"/>
                </a:cubicBezTo>
                <a:cubicBezTo>
                  <a:pt x="1544" y="496"/>
                  <a:pt x="1284" y="338"/>
                  <a:pt x="1007" y="282"/>
                </a:cubicBezTo>
                <a:lnTo>
                  <a:pt x="1007" y="90"/>
                </a:lnTo>
                <a:cubicBezTo>
                  <a:pt x="1007" y="40"/>
                  <a:pt x="958" y="0"/>
                  <a:pt x="897" y="0"/>
                </a:cubicBezTo>
                <a:lnTo>
                  <a:pt x="771" y="0"/>
                </a:lnTo>
                <a:cubicBezTo>
                  <a:pt x="710" y="0"/>
                  <a:pt x="661" y="40"/>
                  <a:pt x="661" y="90"/>
                </a:cubicBezTo>
                <a:lnTo>
                  <a:pt x="661" y="270"/>
                </a:lnTo>
                <a:cubicBezTo>
                  <a:pt x="229" y="313"/>
                  <a:pt x="0" y="536"/>
                  <a:pt x="0" y="803"/>
                </a:cubicBezTo>
                <a:cubicBezTo>
                  <a:pt x="0" y="1118"/>
                  <a:pt x="297" y="1242"/>
                  <a:pt x="628" y="1327"/>
                </a:cubicBezTo>
                <a:cubicBezTo>
                  <a:pt x="672" y="1339"/>
                  <a:pt x="932" y="1403"/>
                  <a:pt x="973" y="1412"/>
                </a:cubicBezTo>
                <a:cubicBezTo>
                  <a:pt x="1217" y="1472"/>
                  <a:pt x="1270" y="1564"/>
                  <a:pt x="1270" y="1624"/>
                </a:cubicBezTo>
                <a:cubicBezTo>
                  <a:pt x="1270" y="1727"/>
                  <a:pt x="1160" y="1824"/>
                  <a:pt x="854" y="1824"/>
                </a:cubicBezTo>
                <a:cubicBezTo>
                  <a:pt x="638" y="1824"/>
                  <a:pt x="343" y="1643"/>
                  <a:pt x="343" y="1643"/>
                </a:cubicBezTo>
                <a:cubicBezTo>
                  <a:pt x="262" y="1591"/>
                  <a:pt x="185" y="1605"/>
                  <a:pt x="117" y="1684"/>
                </a:cubicBezTo>
                <a:cubicBezTo>
                  <a:pt x="117" y="1684"/>
                  <a:pt x="63" y="1750"/>
                  <a:pt x="63" y="1826"/>
                </a:cubicBezTo>
                <a:cubicBezTo>
                  <a:pt x="63" y="1942"/>
                  <a:pt x="370" y="2095"/>
                  <a:pt x="661" y="2152"/>
                </a:cubicBezTo>
                <a:lnTo>
                  <a:pt x="661" y="2345"/>
                </a:lnTo>
                <a:cubicBezTo>
                  <a:pt x="661" y="2395"/>
                  <a:pt x="710" y="2435"/>
                  <a:pt x="771" y="2435"/>
                </a:cubicBezTo>
                <a:lnTo>
                  <a:pt x="897" y="2435"/>
                </a:lnTo>
                <a:cubicBezTo>
                  <a:pt x="958" y="2435"/>
                  <a:pt x="1007" y="2395"/>
                  <a:pt x="1007" y="2345"/>
                </a:cubicBezTo>
                <a:lnTo>
                  <a:pt x="1007" y="2163"/>
                </a:lnTo>
                <a:cubicBezTo>
                  <a:pt x="1464" y="2116"/>
                  <a:pt x="1668" y="1875"/>
                  <a:pt x="1668" y="1617"/>
                </a:cubicBezTo>
                <a:cubicBezTo>
                  <a:pt x="1668" y="1369"/>
                  <a:pt x="1475" y="1166"/>
                  <a:pt x="1086" y="1072"/>
                </a:cubicBezTo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9466" name="Прямоугольник 8">
            <a:extLst>
              <a:ext uri="{FF2B5EF4-FFF2-40B4-BE49-F238E27FC236}">
                <a16:creationId xmlns:a16="http://schemas.microsoft.com/office/drawing/2014/main" id="{6047650C-9C31-6F4E-B443-183D0704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3638550"/>
            <a:ext cx="155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Title A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19467" name="Прямоугольник 9">
            <a:extLst>
              <a:ext uri="{FF2B5EF4-FFF2-40B4-BE49-F238E27FC236}">
                <a16:creationId xmlns:a16="http://schemas.microsoft.com/office/drawing/2014/main" id="{F584E9D9-2A24-4C4B-8291-6D618BCC8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873" y="4163863"/>
            <a:ext cx="1810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" dirty="0"/>
              <a:t>Lorem ipsum</a:t>
            </a:r>
          </a:p>
          <a:p>
            <a:pPr algn="ctr"/>
            <a:r>
              <a:rPr lang="en" dirty="0"/>
              <a:t>dolor sit </a:t>
            </a:r>
            <a:r>
              <a:rPr lang="en" dirty="0" err="1"/>
              <a:t>amet</a:t>
            </a:r>
            <a:r>
              <a:rPr lang="en" dirty="0"/>
              <a:t>,</a:t>
            </a:r>
          </a:p>
          <a:p>
            <a:pPr algn="ctr"/>
            <a:r>
              <a:rPr lang="en" dirty="0" err="1"/>
              <a:t>consectetur</a:t>
            </a:r>
            <a:endParaRPr lang="en" dirty="0"/>
          </a:p>
        </p:txBody>
      </p:sp>
      <p:sp>
        <p:nvSpPr>
          <p:cNvPr id="19468" name="Прямоугольник 10">
            <a:extLst>
              <a:ext uri="{FF2B5EF4-FFF2-40B4-BE49-F238E27FC236}">
                <a16:creationId xmlns:a16="http://schemas.microsoft.com/office/drawing/2014/main" id="{A8F8ACFA-6CD8-EB45-9621-764F7AC68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6437313"/>
            <a:ext cx="1568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9469" name="Прямоугольник 11">
            <a:extLst>
              <a:ext uri="{FF2B5EF4-FFF2-40B4-BE49-F238E27FC236}">
                <a16:creationId xmlns:a16="http://schemas.microsoft.com/office/drawing/2014/main" id="{BEB9613C-14A8-1B40-B228-0FF480934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2150" y="6734175"/>
            <a:ext cx="92551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01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9471" name="Прямоугольник 15">
            <a:extLst>
              <a:ext uri="{FF2B5EF4-FFF2-40B4-BE49-F238E27FC236}">
                <a16:creationId xmlns:a16="http://schemas.microsoft.com/office/drawing/2014/main" id="{250C59E1-3DA1-134C-B2F1-11413E89C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2905125"/>
            <a:ext cx="155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B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19473" name="Прямоугольник 17">
            <a:extLst>
              <a:ext uri="{FF2B5EF4-FFF2-40B4-BE49-F238E27FC236}">
                <a16:creationId xmlns:a16="http://schemas.microsoft.com/office/drawing/2014/main" id="{FD9E81C7-46FB-BA49-B845-D749A89FC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0" y="5703888"/>
            <a:ext cx="1568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9474" name="Прямоугольник 18">
            <a:extLst>
              <a:ext uri="{FF2B5EF4-FFF2-40B4-BE49-F238E27FC236}">
                <a16:creationId xmlns:a16="http://schemas.microsoft.com/office/drawing/2014/main" id="{1FA11661-6FDE-1F44-B505-2DAD4F003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5999163"/>
            <a:ext cx="10636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02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9476" name="Прямоугольник 20">
            <a:extLst>
              <a:ext uri="{FF2B5EF4-FFF2-40B4-BE49-F238E27FC236}">
                <a16:creationId xmlns:a16="http://schemas.microsoft.com/office/drawing/2014/main" id="{0EF0D951-BF0B-0A47-A45B-E2857160B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2174875"/>
            <a:ext cx="15398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C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19478" name="Прямоугольник 22">
            <a:extLst>
              <a:ext uri="{FF2B5EF4-FFF2-40B4-BE49-F238E27FC236}">
                <a16:creationId xmlns:a16="http://schemas.microsoft.com/office/drawing/2014/main" id="{5DCAD8FD-0C82-7A4E-BB30-B53761545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4958600"/>
            <a:ext cx="15700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9479" name="Прямоугольник 23">
            <a:extLst>
              <a:ext uri="{FF2B5EF4-FFF2-40B4-BE49-F238E27FC236}">
                <a16:creationId xmlns:a16="http://schemas.microsoft.com/office/drawing/2014/main" id="{A281F518-CC93-E84A-9F2F-A9238DD2A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253875"/>
            <a:ext cx="106521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03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9480" name="Прямоугольник 24">
            <a:extLst>
              <a:ext uri="{FF2B5EF4-FFF2-40B4-BE49-F238E27FC236}">
                <a16:creationId xmlns:a16="http://schemas.microsoft.com/office/drawing/2014/main" id="{E6E1D75A-8F0C-D449-9D97-90DD997B1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0" y="1676400"/>
            <a:ext cx="1570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9481" name="Прямоугольник 25">
            <a:extLst>
              <a:ext uri="{FF2B5EF4-FFF2-40B4-BE49-F238E27FC236}">
                <a16:creationId xmlns:a16="http://schemas.microsoft.com/office/drawing/2014/main" id="{01470C99-15F6-6040-9BE2-CE24FE957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4325" y="1973263"/>
            <a:ext cx="1131888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04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9482" name="Прямоугольник 26">
            <a:extLst>
              <a:ext uri="{FF2B5EF4-FFF2-40B4-BE49-F238E27FC236}">
                <a16:creationId xmlns:a16="http://schemas.microsoft.com/office/drawing/2014/main" id="{2AC6DE90-0A24-5940-943F-96478450D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0475" y="942975"/>
            <a:ext cx="1568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19483" name="Прямоугольник 27">
            <a:extLst>
              <a:ext uri="{FF2B5EF4-FFF2-40B4-BE49-F238E27FC236}">
                <a16:creationId xmlns:a16="http://schemas.microsoft.com/office/drawing/2014/main" id="{24F646E8-8E49-E941-AD9C-1C41F1E62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1300" y="1239838"/>
            <a:ext cx="10668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05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sp>
        <p:nvSpPr>
          <p:cNvPr id="19484" name="Прямоугольник 28">
            <a:extLst>
              <a:ext uri="{FF2B5EF4-FFF2-40B4-BE49-F238E27FC236}">
                <a16:creationId xmlns:a16="http://schemas.microsoft.com/office/drawing/2014/main" id="{368819A1-6050-5C49-954A-9AA9D0008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2075" y="4267200"/>
            <a:ext cx="15763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" panose="02000505000000020004" pitchFamily="2" charset="77"/>
              </a:rPr>
              <a:t>Title D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19486" name="Прямоугольник 30">
            <a:extLst>
              <a:ext uri="{FF2B5EF4-FFF2-40B4-BE49-F238E27FC236}">
                <a16:creationId xmlns:a16="http://schemas.microsoft.com/office/drawing/2014/main" id="{C1F61C7C-E701-4E41-A793-9376A75BA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7463" y="3473450"/>
            <a:ext cx="15144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" panose="02000505000000020004" pitchFamily="2" charset="77"/>
              </a:rPr>
              <a:t>Title E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34" name="Прямоугольник 9">
            <a:extLst>
              <a:ext uri="{FF2B5EF4-FFF2-40B4-BE49-F238E27FC236}">
                <a16:creationId xmlns:a16="http://schemas.microsoft.com/office/drawing/2014/main" id="{53B48E25-800B-174A-A77A-C34588F99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128" y="3435647"/>
            <a:ext cx="1810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" dirty="0"/>
              <a:t>Lorem ipsum</a:t>
            </a:r>
          </a:p>
          <a:p>
            <a:pPr algn="ctr"/>
            <a:r>
              <a:rPr lang="en" dirty="0"/>
              <a:t>dolor sit </a:t>
            </a:r>
            <a:r>
              <a:rPr lang="en" dirty="0" err="1"/>
              <a:t>amet</a:t>
            </a:r>
            <a:r>
              <a:rPr lang="en" dirty="0"/>
              <a:t>,</a:t>
            </a:r>
          </a:p>
          <a:p>
            <a:pPr algn="ctr"/>
            <a:r>
              <a:rPr lang="en" dirty="0" err="1"/>
              <a:t>consectetur</a:t>
            </a:r>
            <a:endParaRPr lang="en" dirty="0"/>
          </a:p>
        </p:txBody>
      </p:sp>
      <p:sp>
        <p:nvSpPr>
          <p:cNvPr id="35" name="Прямоугольник 9">
            <a:extLst>
              <a:ext uri="{FF2B5EF4-FFF2-40B4-BE49-F238E27FC236}">
                <a16:creationId xmlns:a16="http://schemas.microsoft.com/office/drawing/2014/main" id="{97DD87E9-E8E1-C24C-ACE7-732F71CA0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4053" y="2693023"/>
            <a:ext cx="1810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" dirty="0"/>
              <a:t>Lorem ipsum</a:t>
            </a:r>
          </a:p>
          <a:p>
            <a:pPr algn="ctr"/>
            <a:r>
              <a:rPr lang="en" dirty="0"/>
              <a:t>dolor sit </a:t>
            </a:r>
            <a:r>
              <a:rPr lang="en" dirty="0" err="1"/>
              <a:t>amet</a:t>
            </a:r>
            <a:r>
              <a:rPr lang="en" dirty="0"/>
              <a:t>,</a:t>
            </a:r>
          </a:p>
          <a:p>
            <a:pPr algn="ctr"/>
            <a:r>
              <a:rPr lang="en" dirty="0" err="1"/>
              <a:t>consectetur</a:t>
            </a:r>
            <a:endParaRPr lang="en" dirty="0"/>
          </a:p>
        </p:txBody>
      </p:sp>
      <p:sp>
        <p:nvSpPr>
          <p:cNvPr id="36" name="Прямоугольник 9">
            <a:extLst>
              <a:ext uri="{FF2B5EF4-FFF2-40B4-BE49-F238E27FC236}">
                <a16:creationId xmlns:a16="http://schemas.microsoft.com/office/drawing/2014/main" id="{23785D22-C37F-5848-BA0F-C11616120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1978" y="4794013"/>
            <a:ext cx="1810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" dirty="0"/>
              <a:t>Lorem ipsum</a:t>
            </a:r>
          </a:p>
          <a:p>
            <a:pPr algn="ctr"/>
            <a:r>
              <a:rPr lang="en" dirty="0"/>
              <a:t>dolor sit </a:t>
            </a:r>
            <a:r>
              <a:rPr lang="en" dirty="0" err="1"/>
              <a:t>amet</a:t>
            </a:r>
            <a:r>
              <a:rPr lang="en" dirty="0"/>
              <a:t>,</a:t>
            </a:r>
          </a:p>
          <a:p>
            <a:pPr algn="ctr"/>
            <a:r>
              <a:rPr lang="en" dirty="0" err="1"/>
              <a:t>consectetur</a:t>
            </a:r>
            <a:endParaRPr lang="en" dirty="0"/>
          </a:p>
        </p:txBody>
      </p:sp>
      <p:sp>
        <p:nvSpPr>
          <p:cNvPr id="37" name="Прямоугольник 9">
            <a:extLst>
              <a:ext uri="{FF2B5EF4-FFF2-40B4-BE49-F238E27FC236}">
                <a16:creationId xmlns:a16="http://schemas.microsoft.com/office/drawing/2014/main" id="{8BC157FB-BED0-8A48-8177-1D9C13C65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65695" y="4023609"/>
            <a:ext cx="1810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" dirty="0"/>
              <a:t>Lorem ipsum</a:t>
            </a:r>
          </a:p>
          <a:p>
            <a:pPr algn="ctr"/>
            <a:r>
              <a:rPr lang="en" dirty="0"/>
              <a:t>dolor sit </a:t>
            </a:r>
            <a:r>
              <a:rPr lang="en" dirty="0" err="1"/>
              <a:t>amet</a:t>
            </a:r>
            <a:r>
              <a:rPr lang="en" dirty="0"/>
              <a:t>,</a:t>
            </a:r>
          </a:p>
          <a:p>
            <a:pPr algn="ctr"/>
            <a:r>
              <a:rPr lang="en" dirty="0" err="1"/>
              <a:t>consectetur</a:t>
            </a:r>
            <a:endParaRPr lang="en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9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9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9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9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9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9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9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19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19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decel="5000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19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19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xit" presetSubtype="1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19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1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19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19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19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19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19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19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19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19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19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19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19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19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4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0" grpId="0" animBg="1"/>
      <p:bldP spid="19460" grpId="1" animBg="1"/>
      <p:bldP spid="19461" grpId="0" animBg="1"/>
      <p:bldP spid="19461" grpId="1" animBg="1"/>
      <p:bldP spid="19462" grpId="0" animBg="1"/>
      <p:bldP spid="19462" grpId="1" animBg="1"/>
      <p:bldP spid="19463" grpId="0" animBg="1"/>
      <p:bldP spid="19463" grpId="1" animBg="1"/>
      <p:bldP spid="19464" grpId="0" animBg="1"/>
      <p:bldP spid="19464" grpId="1" animBg="1"/>
      <p:bldP spid="19466" grpId="0"/>
      <p:bldP spid="19466" grpId="1"/>
      <p:bldP spid="19467" grpId="0"/>
      <p:bldP spid="19467" grpId="1"/>
      <p:bldP spid="19468" grpId="0"/>
      <p:bldP spid="19468" grpId="1"/>
      <p:bldP spid="19469" grpId="0"/>
      <p:bldP spid="19469" grpId="1"/>
      <p:bldP spid="19471" grpId="0"/>
      <p:bldP spid="19471" grpId="1"/>
      <p:bldP spid="19473" grpId="0"/>
      <p:bldP spid="19473" grpId="1"/>
      <p:bldP spid="19474" grpId="0"/>
      <p:bldP spid="19474" grpId="1"/>
      <p:bldP spid="19476" grpId="0"/>
      <p:bldP spid="19476" grpId="1"/>
      <p:bldP spid="19478" grpId="0"/>
      <p:bldP spid="19478" grpId="1"/>
      <p:bldP spid="19479" grpId="0"/>
      <p:bldP spid="19479" grpId="1"/>
      <p:bldP spid="19480" grpId="0"/>
      <p:bldP spid="19480" grpId="1"/>
      <p:bldP spid="19481" grpId="0"/>
      <p:bldP spid="19481" grpId="1"/>
      <p:bldP spid="19482" grpId="0"/>
      <p:bldP spid="19482" grpId="1"/>
      <p:bldP spid="19483" grpId="0"/>
      <p:bldP spid="19483" grpId="1"/>
      <p:bldP spid="19484" grpId="0"/>
      <p:bldP spid="19484" grpId="1"/>
      <p:bldP spid="19486" grpId="0"/>
      <p:bldP spid="19486" grpId="1"/>
      <p:bldP spid="34" grpId="0"/>
      <p:bldP spid="34" grpId="1"/>
      <p:bldP spid="35" grpId="0"/>
      <p:bldP spid="35" grpId="1"/>
      <p:bldP spid="36" grpId="0"/>
      <p:bldP spid="36" grpId="1"/>
      <p:bldP spid="37" grpId="0"/>
      <p:bldP spid="37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1">
            <a:extLst>
              <a:ext uri="{FF2B5EF4-FFF2-40B4-BE49-F238E27FC236}">
                <a16:creationId xmlns:a16="http://schemas.microsoft.com/office/drawing/2014/main" id="{29B8A74E-C75B-DB4C-A9C6-E09780DEDC97}"/>
              </a:ext>
            </a:extLst>
          </p:cNvPr>
          <p:cNvGrpSpPr>
            <a:grpSpLocks/>
          </p:cNvGrpSpPr>
          <p:nvPr/>
        </p:nvGrpSpPr>
        <p:grpSpPr bwMode="auto">
          <a:xfrm>
            <a:off x="207963" y="550863"/>
            <a:ext cx="14214475" cy="7118350"/>
            <a:chOff x="2349500" y="550863"/>
            <a:chExt cx="10079038" cy="7118350"/>
          </a:xfrm>
        </p:grpSpPr>
        <p:pic>
          <p:nvPicPr>
            <p:cNvPr id="74770" name="Рисунок 29">
              <a:extLst>
                <a:ext uri="{FF2B5EF4-FFF2-40B4-BE49-F238E27FC236}">
                  <a16:creationId xmlns:a16="http://schemas.microsoft.com/office/drawing/2014/main" id="{7D4860DA-73E1-AE4A-9A04-DFC454467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692775" y="933450"/>
              <a:ext cx="3392488" cy="1007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71" name="Рисунок 29">
              <a:extLst>
                <a:ext uri="{FF2B5EF4-FFF2-40B4-BE49-F238E27FC236}">
                  <a16:creationId xmlns:a16="http://schemas.microsoft.com/office/drawing/2014/main" id="{384CBCF1-AB55-6A42-B70E-91B9DB9325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692775" y="-966787"/>
              <a:ext cx="3392487" cy="1007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72" name="Рисунок 29">
              <a:extLst>
                <a:ext uri="{FF2B5EF4-FFF2-40B4-BE49-F238E27FC236}">
                  <a16:creationId xmlns:a16="http://schemas.microsoft.com/office/drawing/2014/main" id="{916E399C-904C-9D46-8D5E-D4CB5F48AD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692775" y="-2792412"/>
              <a:ext cx="3392487" cy="1007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754" name="Freeform 2">
            <a:extLst>
              <a:ext uri="{FF2B5EF4-FFF2-40B4-BE49-F238E27FC236}">
                <a16:creationId xmlns:a16="http://schemas.microsoft.com/office/drawing/2014/main" id="{C367FA2D-A90E-D54A-A241-BD8D41EEB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25" y="2854325"/>
            <a:ext cx="844550" cy="758825"/>
          </a:xfrm>
          <a:custGeom>
            <a:avLst/>
            <a:gdLst>
              <a:gd name="T0" fmla="*/ 137879180 w 2345"/>
              <a:gd name="T1" fmla="*/ 137096783 h 2108"/>
              <a:gd name="T2" fmla="*/ 132820524 w 2345"/>
              <a:gd name="T3" fmla="*/ 142928001 h 2108"/>
              <a:gd name="T4" fmla="*/ 132820524 w 2345"/>
              <a:gd name="T5" fmla="*/ 174157177 h 2108"/>
              <a:gd name="T6" fmla="*/ 137879180 w 2345"/>
              <a:gd name="T7" fmla="*/ 179858804 h 2108"/>
              <a:gd name="T8" fmla="*/ 166284872 w 2345"/>
              <a:gd name="T9" fmla="*/ 179858804 h 2108"/>
              <a:gd name="T10" fmla="*/ 171213875 w 2345"/>
              <a:gd name="T11" fmla="*/ 174157177 h 2108"/>
              <a:gd name="T12" fmla="*/ 171213875 w 2345"/>
              <a:gd name="T13" fmla="*/ 142928001 h 2108"/>
              <a:gd name="T14" fmla="*/ 166284872 w 2345"/>
              <a:gd name="T15" fmla="*/ 137096783 h 2108"/>
              <a:gd name="T16" fmla="*/ 137879180 w 2345"/>
              <a:gd name="T17" fmla="*/ 137096783 h 2108"/>
              <a:gd name="T18" fmla="*/ 181460841 w 2345"/>
              <a:gd name="T19" fmla="*/ 164438601 h 2108"/>
              <a:gd name="T20" fmla="*/ 181460841 w 2345"/>
              <a:gd name="T21" fmla="*/ 175453083 h 2108"/>
              <a:gd name="T22" fmla="*/ 166933501 w 2345"/>
              <a:gd name="T23" fmla="*/ 190354923 h 2108"/>
              <a:gd name="T24" fmla="*/ 137230551 w 2345"/>
              <a:gd name="T25" fmla="*/ 190354923 h 2108"/>
              <a:gd name="T26" fmla="*/ 122703211 w 2345"/>
              <a:gd name="T27" fmla="*/ 175453083 h 2108"/>
              <a:gd name="T28" fmla="*/ 122703211 w 2345"/>
              <a:gd name="T29" fmla="*/ 164438601 h 2108"/>
              <a:gd name="T30" fmla="*/ 46046163 w 2345"/>
              <a:gd name="T31" fmla="*/ 164438601 h 2108"/>
              <a:gd name="T32" fmla="*/ 0 w 2345"/>
              <a:gd name="T33" fmla="*/ 138003917 h 2108"/>
              <a:gd name="T34" fmla="*/ 0 w 2345"/>
              <a:gd name="T35" fmla="*/ 232468631 h 2108"/>
              <a:gd name="T36" fmla="*/ 35410235 w 2345"/>
              <a:gd name="T37" fmla="*/ 273027611 h 2108"/>
              <a:gd name="T38" fmla="*/ 268624164 w 2345"/>
              <a:gd name="T39" fmla="*/ 273027611 h 2108"/>
              <a:gd name="T40" fmla="*/ 304034399 w 2345"/>
              <a:gd name="T41" fmla="*/ 232468631 h 2108"/>
              <a:gd name="T42" fmla="*/ 304034399 w 2345"/>
              <a:gd name="T43" fmla="*/ 138003917 h 2108"/>
              <a:gd name="T44" fmla="*/ 258117890 w 2345"/>
              <a:gd name="T45" fmla="*/ 164438601 h 2108"/>
              <a:gd name="T46" fmla="*/ 181460841 w 2345"/>
              <a:gd name="T47" fmla="*/ 164438601 h 2108"/>
              <a:gd name="T48" fmla="*/ 122703211 w 2345"/>
              <a:gd name="T49" fmla="*/ 151869032 h 2108"/>
              <a:gd name="T50" fmla="*/ 122703211 w 2345"/>
              <a:gd name="T51" fmla="*/ 140854911 h 2108"/>
              <a:gd name="T52" fmla="*/ 137230551 w 2345"/>
              <a:gd name="T53" fmla="*/ 125953071 h 2108"/>
              <a:gd name="T54" fmla="*/ 166933501 w 2345"/>
              <a:gd name="T55" fmla="*/ 125953071 h 2108"/>
              <a:gd name="T56" fmla="*/ 181460841 w 2345"/>
              <a:gd name="T57" fmla="*/ 140854911 h 2108"/>
              <a:gd name="T58" fmla="*/ 181460841 w 2345"/>
              <a:gd name="T59" fmla="*/ 151869032 h 2108"/>
              <a:gd name="T60" fmla="*/ 258117890 w 2345"/>
              <a:gd name="T61" fmla="*/ 151869032 h 2108"/>
              <a:gd name="T62" fmla="*/ 304034399 w 2345"/>
              <a:gd name="T63" fmla="*/ 108589009 h 2108"/>
              <a:gd name="T64" fmla="*/ 304034399 w 2345"/>
              <a:gd name="T65" fmla="*/ 84746138 h 2108"/>
              <a:gd name="T66" fmla="*/ 268624164 w 2345"/>
              <a:gd name="T67" fmla="*/ 44316748 h 2108"/>
              <a:gd name="T68" fmla="*/ 35410235 w 2345"/>
              <a:gd name="T69" fmla="*/ 44316748 h 2108"/>
              <a:gd name="T70" fmla="*/ 0 w 2345"/>
              <a:gd name="T71" fmla="*/ 84746138 h 2108"/>
              <a:gd name="T72" fmla="*/ 0 w 2345"/>
              <a:gd name="T73" fmla="*/ 108589009 h 2108"/>
              <a:gd name="T74" fmla="*/ 46046163 w 2345"/>
              <a:gd name="T75" fmla="*/ 151869032 h 2108"/>
              <a:gd name="T76" fmla="*/ 122703211 w 2345"/>
              <a:gd name="T77" fmla="*/ 151869032 h 2108"/>
              <a:gd name="T78" fmla="*/ 188724331 w 2345"/>
              <a:gd name="T79" fmla="*/ 36542031 h 2108"/>
              <a:gd name="T80" fmla="*/ 169138695 w 2345"/>
              <a:gd name="T81" fmla="*/ 17104880 h 2108"/>
              <a:gd name="T82" fmla="*/ 134895704 w 2345"/>
              <a:gd name="T83" fmla="*/ 17104880 h 2108"/>
              <a:gd name="T84" fmla="*/ 115439721 w 2345"/>
              <a:gd name="T85" fmla="*/ 36542031 h 2108"/>
              <a:gd name="T86" fmla="*/ 97280635 w 2345"/>
              <a:gd name="T87" fmla="*/ 36542031 h 2108"/>
              <a:gd name="T88" fmla="*/ 130485676 w 2345"/>
              <a:gd name="T89" fmla="*/ 0 h 2108"/>
              <a:gd name="T90" fmla="*/ 173678376 w 2345"/>
              <a:gd name="T91" fmla="*/ 0 h 2108"/>
              <a:gd name="T92" fmla="*/ 206753763 w 2345"/>
              <a:gd name="T93" fmla="*/ 36542031 h 2108"/>
              <a:gd name="T94" fmla="*/ 188724331 w 2345"/>
              <a:gd name="T95" fmla="*/ 36542031 h 21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45" h="2108">
                <a:moveTo>
                  <a:pt x="1063" y="1058"/>
                </a:moveTo>
                <a:cubicBezTo>
                  <a:pt x="1042" y="1058"/>
                  <a:pt x="1024" y="1078"/>
                  <a:pt x="1024" y="1103"/>
                </a:cubicBezTo>
                <a:lnTo>
                  <a:pt x="1024" y="1344"/>
                </a:lnTo>
                <a:cubicBezTo>
                  <a:pt x="1024" y="1368"/>
                  <a:pt x="1042" y="1388"/>
                  <a:pt x="1063" y="1388"/>
                </a:cubicBezTo>
                <a:lnTo>
                  <a:pt x="1282" y="1388"/>
                </a:lnTo>
                <a:cubicBezTo>
                  <a:pt x="1303" y="1388"/>
                  <a:pt x="1320" y="1368"/>
                  <a:pt x="1320" y="1344"/>
                </a:cubicBezTo>
                <a:lnTo>
                  <a:pt x="1320" y="1103"/>
                </a:lnTo>
                <a:cubicBezTo>
                  <a:pt x="1320" y="1078"/>
                  <a:pt x="1303" y="1058"/>
                  <a:pt x="1282" y="1058"/>
                </a:cubicBezTo>
                <a:lnTo>
                  <a:pt x="1063" y="1058"/>
                </a:lnTo>
                <a:close/>
                <a:moveTo>
                  <a:pt x="1399" y="1269"/>
                </a:moveTo>
                <a:lnTo>
                  <a:pt x="1399" y="1354"/>
                </a:lnTo>
                <a:cubicBezTo>
                  <a:pt x="1399" y="1417"/>
                  <a:pt x="1349" y="1469"/>
                  <a:pt x="1287" y="1469"/>
                </a:cubicBezTo>
                <a:lnTo>
                  <a:pt x="1058" y="1469"/>
                </a:lnTo>
                <a:cubicBezTo>
                  <a:pt x="996" y="1469"/>
                  <a:pt x="946" y="1417"/>
                  <a:pt x="946" y="1354"/>
                </a:cubicBezTo>
                <a:lnTo>
                  <a:pt x="946" y="1269"/>
                </a:lnTo>
                <a:lnTo>
                  <a:pt x="355" y="1269"/>
                </a:lnTo>
                <a:cubicBezTo>
                  <a:pt x="208" y="1269"/>
                  <a:pt x="78" y="1188"/>
                  <a:pt x="0" y="1065"/>
                </a:cubicBezTo>
                <a:lnTo>
                  <a:pt x="0" y="1794"/>
                </a:lnTo>
                <a:cubicBezTo>
                  <a:pt x="0" y="1967"/>
                  <a:pt x="123" y="2107"/>
                  <a:pt x="273" y="2107"/>
                </a:cubicBezTo>
                <a:lnTo>
                  <a:pt x="2071" y="2107"/>
                </a:lnTo>
                <a:cubicBezTo>
                  <a:pt x="2222" y="2107"/>
                  <a:pt x="2344" y="1967"/>
                  <a:pt x="2344" y="1794"/>
                </a:cubicBezTo>
                <a:lnTo>
                  <a:pt x="2344" y="1065"/>
                </a:lnTo>
                <a:cubicBezTo>
                  <a:pt x="2267" y="1188"/>
                  <a:pt x="2137" y="1269"/>
                  <a:pt x="1990" y="1269"/>
                </a:cubicBezTo>
                <a:lnTo>
                  <a:pt x="1399" y="1269"/>
                </a:lnTo>
                <a:close/>
                <a:moveTo>
                  <a:pt x="946" y="1172"/>
                </a:moveTo>
                <a:lnTo>
                  <a:pt x="946" y="1087"/>
                </a:lnTo>
                <a:cubicBezTo>
                  <a:pt x="946" y="1023"/>
                  <a:pt x="996" y="972"/>
                  <a:pt x="1058" y="972"/>
                </a:cubicBezTo>
                <a:lnTo>
                  <a:pt x="1287" y="972"/>
                </a:lnTo>
                <a:cubicBezTo>
                  <a:pt x="1349" y="972"/>
                  <a:pt x="1399" y="1023"/>
                  <a:pt x="1399" y="1087"/>
                </a:cubicBezTo>
                <a:lnTo>
                  <a:pt x="1399" y="1172"/>
                </a:lnTo>
                <a:lnTo>
                  <a:pt x="1990" y="1172"/>
                </a:lnTo>
                <a:cubicBezTo>
                  <a:pt x="2168" y="1172"/>
                  <a:pt x="2315" y="1028"/>
                  <a:pt x="2344" y="838"/>
                </a:cubicBezTo>
                <a:lnTo>
                  <a:pt x="2344" y="654"/>
                </a:lnTo>
                <a:cubicBezTo>
                  <a:pt x="2344" y="482"/>
                  <a:pt x="2222" y="342"/>
                  <a:pt x="2071" y="342"/>
                </a:cubicBezTo>
                <a:lnTo>
                  <a:pt x="273" y="342"/>
                </a:lnTo>
                <a:cubicBezTo>
                  <a:pt x="123" y="342"/>
                  <a:pt x="0" y="482"/>
                  <a:pt x="0" y="654"/>
                </a:cubicBezTo>
                <a:lnTo>
                  <a:pt x="0" y="838"/>
                </a:lnTo>
                <a:cubicBezTo>
                  <a:pt x="29" y="1028"/>
                  <a:pt x="177" y="1172"/>
                  <a:pt x="355" y="1172"/>
                </a:cubicBezTo>
                <a:lnTo>
                  <a:pt x="946" y="1172"/>
                </a:lnTo>
                <a:close/>
                <a:moveTo>
                  <a:pt x="1455" y="282"/>
                </a:moveTo>
                <a:cubicBezTo>
                  <a:pt x="1445" y="197"/>
                  <a:pt x="1381" y="132"/>
                  <a:pt x="1304" y="132"/>
                </a:cubicBezTo>
                <a:lnTo>
                  <a:pt x="1040" y="132"/>
                </a:lnTo>
                <a:cubicBezTo>
                  <a:pt x="964" y="132"/>
                  <a:pt x="900" y="197"/>
                  <a:pt x="890" y="282"/>
                </a:cubicBezTo>
                <a:lnTo>
                  <a:pt x="750" y="282"/>
                </a:lnTo>
                <a:cubicBezTo>
                  <a:pt x="756" y="126"/>
                  <a:pt x="868" y="0"/>
                  <a:pt x="1006" y="0"/>
                </a:cubicBezTo>
                <a:lnTo>
                  <a:pt x="1339" y="0"/>
                </a:lnTo>
                <a:cubicBezTo>
                  <a:pt x="1477" y="0"/>
                  <a:pt x="1589" y="126"/>
                  <a:pt x="1594" y="282"/>
                </a:cubicBezTo>
                <a:lnTo>
                  <a:pt x="1455" y="2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4755" name="Freeform 3">
            <a:extLst>
              <a:ext uri="{FF2B5EF4-FFF2-40B4-BE49-F238E27FC236}">
                <a16:creationId xmlns:a16="http://schemas.microsoft.com/office/drawing/2014/main" id="{6E40878A-4CF6-1D42-AC61-25A8B1308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4888" y="6503988"/>
            <a:ext cx="827087" cy="827087"/>
          </a:xfrm>
          <a:custGeom>
            <a:avLst/>
            <a:gdLst>
              <a:gd name="T0" fmla="*/ 157405175 w 2296"/>
              <a:gd name="T1" fmla="*/ 140405943 h 2296"/>
              <a:gd name="T2" fmla="*/ 297811478 w 2296"/>
              <a:gd name="T3" fmla="*/ 140405943 h 2296"/>
              <a:gd name="T4" fmla="*/ 157405175 w 2296"/>
              <a:gd name="T5" fmla="*/ 0 h 2296"/>
              <a:gd name="T6" fmla="*/ 157405175 w 2296"/>
              <a:gd name="T7" fmla="*/ 140405943 h 2296"/>
              <a:gd name="T8" fmla="*/ 140405943 w 2296"/>
              <a:gd name="T9" fmla="*/ 157405175 h 2296"/>
              <a:gd name="T10" fmla="*/ 280812247 w 2296"/>
              <a:gd name="T11" fmla="*/ 157405175 h 2296"/>
              <a:gd name="T12" fmla="*/ 140405943 w 2296"/>
              <a:gd name="T13" fmla="*/ 297811478 h 2296"/>
              <a:gd name="T14" fmla="*/ 0 w 2296"/>
              <a:gd name="T15" fmla="*/ 157405175 h 2296"/>
              <a:gd name="T16" fmla="*/ 140405943 w 2296"/>
              <a:gd name="T17" fmla="*/ 17128914 h 2296"/>
              <a:gd name="T18" fmla="*/ 140405943 w 2296"/>
              <a:gd name="T19" fmla="*/ 157405175 h 22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96" h="2296">
                <a:moveTo>
                  <a:pt x="1213" y="1082"/>
                </a:moveTo>
                <a:lnTo>
                  <a:pt x="2295" y="1082"/>
                </a:lnTo>
                <a:cubicBezTo>
                  <a:pt x="2295" y="484"/>
                  <a:pt x="1811" y="0"/>
                  <a:pt x="1213" y="0"/>
                </a:cubicBezTo>
                <a:lnTo>
                  <a:pt x="1213" y="1082"/>
                </a:lnTo>
                <a:close/>
                <a:moveTo>
                  <a:pt x="1082" y="1213"/>
                </a:moveTo>
                <a:lnTo>
                  <a:pt x="2164" y="1213"/>
                </a:lnTo>
                <a:cubicBezTo>
                  <a:pt x="2164" y="1811"/>
                  <a:pt x="1679" y="2295"/>
                  <a:pt x="1082" y="2295"/>
                </a:cubicBezTo>
                <a:cubicBezTo>
                  <a:pt x="484" y="2295"/>
                  <a:pt x="0" y="1811"/>
                  <a:pt x="0" y="1213"/>
                </a:cubicBezTo>
                <a:cubicBezTo>
                  <a:pt x="0" y="616"/>
                  <a:pt x="484" y="132"/>
                  <a:pt x="1082" y="132"/>
                </a:cubicBezTo>
                <a:lnTo>
                  <a:pt x="1082" y="12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4756" name="Freeform 4">
            <a:extLst>
              <a:ext uri="{FF2B5EF4-FFF2-40B4-BE49-F238E27FC236}">
                <a16:creationId xmlns:a16="http://schemas.microsoft.com/office/drawing/2014/main" id="{9A06A115-8216-6D4B-95FE-AAB6A5C65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9175" y="995363"/>
            <a:ext cx="823913" cy="823912"/>
          </a:xfrm>
          <a:custGeom>
            <a:avLst/>
            <a:gdLst>
              <a:gd name="T0" fmla="*/ 93542381 w 2289"/>
              <a:gd name="T1" fmla="*/ 148216334 h 2289"/>
              <a:gd name="T2" fmla="*/ 148216873 w 2289"/>
              <a:gd name="T3" fmla="*/ 93542268 h 2289"/>
              <a:gd name="T4" fmla="*/ 202761426 w 2289"/>
              <a:gd name="T5" fmla="*/ 148216334 h 2289"/>
              <a:gd name="T6" fmla="*/ 148216873 w 2289"/>
              <a:gd name="T7" fmla="*/ 202890400 h 2289"/>
              <a:gd name="T8" fmla="*/ 93542381 w 2289"/>
              <a:gd name="T9" fmla="*/ 148216334 h 2289"/>
              <a:gd name="T10" fmla="*/ 254067197 w 2289"/>
              <a:gd name="T11" fmla="*/ 121008880 h 2289"/>
              <a:gd name="T12" fmla="*/ 242277215 w 2289"/>
              <a:gd name="T13" fmla="*/ 92505629 h 2289"/>
              <a:gd name="T14" fmla="*/ 264302580 w 2289"/>
              <a:gd name="T15" fmla="*/ 62318198 h 2289"/>
              <a:gd name="T16" fmla="*/ 263654680 w 2289"/>
              <a:gd name="T17" fmla="*/ 54156107 h 2289"/>
              <a:gd name="T18" fmla="*/ 242277215 w 2289"/>
              <a:gd name="T19" fmla="*/ 32649088 h 2289"/>
              <a:gd name="T20" fmla="*/ 234115113 w 2289"/>
              <a:gd name="T21" fmla="*/ 32001188 h 2289"/>
              <a:gd name="T22" fmla="*/ 203798066 w 2289"/>
              <a:gd name="T23" fmla="*/ 54156107 h 2289"/>
              <a:gd name="T24" fmla="*/ 175294780 w 2289"/>
              <a:gd name="T25" fmla="*/ 42236558 h 2289"/>
              <a:gd name="T26" fmla="*/ 169593978 w 2289"/>
              <a:gd name="T27" fmla="*/ 5312055 h 2289"/>
              <a:gd name="T28" fmla="*/ 163375217 w 2289"/>
              <a:gd name="T29" fmla="*/ 0 h 2289"/>
              <a:gd name="T30" fmla="*/ 133058170 w 2289"/>
              <a:gd name="T31" fmla="*/ 0 h 2289"/>
              <a:gd name="T32" fmla="*/ 126709829 w 2289"/>
              <a:gd name="T33" fmla="*/ 5312055 h 2289"/>
              <a:gd name="T34" fmla="*/ 121009027 w 2289"/>
              <a:gd name="T35" fmla="*/ 42236558 h 2289"/>
              <a:gd name="T36" fmla="*/ 92505741 w 2289"/>
              <a:gd name="T37" fmla="*/ 54156107 h 2289"/>
              <a:gd name="T38" fmla="*/ 62318274 w 2289"/>
              <a:gd name="T39" fmla="*/ 32001188 h 2289"/>
              <a:gd name="T40" fmla="*/ 54026592 w 2289"/>
              <a:gd name="T41" fmla="*/ 32649088 h 2289"/>
              <a:gd name="T42" fmla="*/ 32649127 w 2289"/>
              <a:gd name="T43" fmla="*/ 54156107 h 2289"/>
              <a:gd name="T44" fmla="*/ 32001227 w 2289"/>
              <a:gd name="T45" fmla="*/ 62318198 h 2289"/>
              <a:gd name="T46" fmla="*/ 54156172 w 2289"/>
              <a:gd name="T47" fmla="*/ 92505629 h 2289"/>
              <a:gd name="T48" fmla="*/ 42236610 w 2289"/>
              <a:gd name="T49" fmla="*/ 121008880 h 2289"/>
              <a:gd name="T50" fmla="*/ 5312061 w 2289"/>
              <a:gd name="T51" fmla="*/ 126709315 h 2289"/>
              <a:gd name="T52" fmla="*/ 0 w 2289"/>
              <a:gd name="T53" fmla="*/ 133058009 h 2289"/>
              <a:gd name="T54" fmla="*/ 0 w 2289"/>
              <a:gd name="T55" fmla="*/ 163374659 h 2289"/>
              <a:gd name="T56" fmla="*/ 5312061 w 2289"/>
              <a:gd name="T57" fmla="*/ 169593773 h 2289"/>
              <a:gd name="T58" fmla="*/ 42236610 w 2289"/>
              <a:gd name="T59" fmla="*/ 175294207 h 2289"/>
              <a:gd name="T60" fmla="*/ 54156172 w 2289"/>
              <a:gd name="T61" fmla="*/ 203797459 h 2289"/>
              <a:gd name="T62" fmla="*/ 32001227 w 2289"/>
              <a:gd name="T63" fmla="*/ 234114469 h 2289"/>
              <a:gd name="T64" fmla="*/ 32649127 w 2289"/>
              <a:gd name="T65" fmla="*/ 242276561 h 2289"/>
              <a:gd name="T66" fmla="*/ 54026592 w 2289"/>
              <a:gd name="T67" fmla="*/ 263783580 h 2289"/>
              <a:gd name="T68" fmla="*/ 62318274 w 2289"/>
              <a:gd name="T69" fmla="*/ 264431479 h 2289"/>
              <a:gd name="T70" fmla="*/ 92505741 w 2289"/>
              <a:gd name="T71" fmla="*/ 242276561 h 2289"/>
              <a:gd name="T72" fmla="*/ 121009027 w 2289"/>
              <a:gd name="T73" fmla="*/ 254066529 h 2289"/>
              <a:gd name="T74" fmla="*/ 126709829 w 2289"/>
              <a:gd name="T75" fmla="*/ 291120613 h 2289"/>
              <a:gd name="T76" fmla="*/ 133058170 w 2289"/>
              <a:gd name="T77" fmla="*/ 296432667 h 2289"/>
              <a:gd name="T78" fmla="*/ 163375217 w 2289"/>
              <a:gd name="T79" fmla="*/ 296432667 h 2289"/>
              <a:gd name="T80" fmla="*/ 169593978 w 2289"/>
              <a:gd name="T81" fmla="*/ 291120613 h 2289"/>
              <a:gd name="T82" fmla="*/ 175294780 w 2289"/>
              <a:gd name="T83" fmla="*/ 254066529 h 2289"/>
              <a:gd name="T84" fmla="*/ 203798066 w 2289"/>
              <a:gd name="T85" fmla="*/ 242276561 h 2289"/>
              <a:gd name="T86" fmla="*/ 234115113 w 2289"/>
              <a:gd name="T87" fmla="*/ 264431479 h 2289"/>
              <a:gd name="T88" fmla="*/ 242277215 w 2289"/>
              <a:gd name="T89" fmla="*/ 263783580 h 2289"/>
              <a:gd name="T90" fmla="*/ 263654680 w 2289"/>
              <a:gd name="T91" fmla="*/ 242276561 h 2289"/>
              <a:gd name="T92" fmla="*/ 264302580 w 2289"/>
              <a:gd name="T93" fmla="*/ 234114469 h 2289"/>
              <a:gd name="T94" fmla="*/ 242277215 w 2289"/>
              <a:gd name="T95" fmla="*/ 203797459 h 2289"/>
              <a:gd name="T96" fmla="*/ 254067197 w 2289"/>
              <a:gd name="T97" fmla="*/ 175294207 h 2289"/>
              <a:gd name="T98" fmla="*/ 290991746 w 2289"/>
              <a:gd name="T99" fmla="*/ 169593773 h 2289"/>
              <a:gd name="T100" fmla="*/ 296433387 w 2289"/>
              <a:gd name="T101" fmla="*/ 163374659 h 2289"/>
              <a:gd name="T102" fmla="*/ 296433387 w 2289"/>
              <a:gd name="T103" fmla="*/ 133058009 h 2289"/>
              <a:gd name="T104" fmla="*/ 290991746 w 2289"/>
              <a:gd name="T105" fmla="*/ 126709315 h 2289"/>
              <a:gd name="T106" fmla="*/ 254067197 w 2289"/>
              <a:gd name="T107" fmla="*/ 121008880 h 228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89" h="2289">
                <a:moveTo>
                  <a:pt x="722" y="1144"/>
                </a:moveTo>
                <a:cubicBezTo>
                  <a:pt x="722" y="911"/>
                  <a:pt x="911" y="722"/>
                  <a:pt x="1144" y="722"/>
                </a:cubicBezTo>
                <a:cubicBezTo>
                  <a:pt x="1377" y="722"/>
                  <a:pt x="1565" y="911"/>
                  <a:pt x="1565" y="1144"/>
                </a:cubicBezTo>
                <a:cubicBezTo>
                  <a:pt x="1565" y="1377"/>
                  <a:pt x="1377" y="1566"/>
                  <a:pt x="1144" y="1566"/>
                </a:cubicBezTo>
                <a:cubicBezTo>
                  <a:pt x="911" y="1566"/>
                  <a:pt x="722" y="1377"/>
                  <a:pt x="722" y="1144"/>
                </a:cubicBezTo>
                <a:close/>
                <a:moveTo>
                  <a:pt x="1961" y="934"/>
                </a:moveTo>
                <a:cubicBezTo>
                  <a:pt x="1941" y="856"/>
                  <a:pt x="1910" y="782"/>
                  <a:pt x="1870" y="714"/>
                </a:cubicBezTo>
                <a:lnTo>
                  <a:pt x="2040" y="481"/>
                </a:lnTo>
                <a:cubicBezTo>
                  <a:pt x="2054" y="462"/>
                  <a:pt x="2052" y="434"/>
                  <a:pt x="2035" y="418"/>
                </a:cubicBezTo>
                <a:lnTo>
                  <a:pt x="1870" y="252"/>
                </a:lnTo>
                <a:cubicBezTo>
                  <a:pt x="1854" y="236"/>
                  <a:pt x="1825" y="233"/>
                  <a:pt x="1807" y="247"/>
                </a:cubicBezTo>
                <a:lnTo>
                  <a:pt x="1573" y="418"/>
                </a:lnTo>
                <a:cubicBezTo>
                  <a:pt x="1506" y="377"/>
                  <a:pt x="1432" y="346"/>
                  <a:pt x="1353" y="326"/>
                </a:cubicBezTo>
                <a:lnTo>
                  <a:pt x="1309" y="41"/>
                </a:lnTo>
                <a:cubicBezTo>
                  <a:pt x="1306" y="18"/>
                  <a:pt x="1284" y="0"/>
                  <a:pt x="1261" y="0"/>
                </a:cubicBezTo>
                <a:lnTo>
                  <a:pt x="1027" y="0"/>
                </a:lnTo>
                <a:cubicBezTo>
                  <a:pt x="1004" y="0"/>
                  <a:pt x="982" y="18"/>
                  <a:pt x="978" y="41"/>
                </a:cubicBezTo>
                <a:lnTo>
                  <a:pt x="934" y="326"/>
                </a:lnTo>
                <a:cubicBezTo>
                  <a:pt x="856" y="346"/>
                  <a:pt x="782" y="377"/>
                  <a:pt x="714" y="418"/>
                </a:cubicBezTo>
                <a:lnTo>
                  <a:pt x="481" y="247"/>
                </a:lnTo>
                <a:cubicBezTo>
                  <a:pt x="462" y="233"/>
                  <a:pt x="434" y="236"/>
                  <a:pt x="417" y="252"/>
                </a:cubicBezTo>
                <a:lnTo>
                  <a:pt x="252" y="418"/>
                </a:lnTo>
                <a:cubicBezTo>
                  <a:pt x="236" y="434"/>
                  <a:pt x="233" y="462"/>
                  <a:pt x="247" y="481"/>
                </a:cubicBezTo>
                <a:lnTo>
                  <a:pt x="418" y="714"/>
                </a:lnTo>
                <a:cubicBezTo>
                  <a:pt x="377" y="782"/>
                  <a:pt x="346" y="856"/>
                  <a:pt x="326" y="934"/>
                </a:cubicBezTo>
                <a:lnTo>
                  <a:pt x="41" y="978"/>
                </a:lnTo>
                <a:cubicBezTo>
                  <a:pt x="18" y="982"/>
                  <a:pt x="0" y="1004"/>
                  <a:pt x="0" y="1027"/>
                </a:cubicBezTo>
                <a:lnTo>
                  <a:pt x="0" y="1261"/>
                </a:lnTo>
                <a:cubicBezTo>
                  <a:pt x="0" y="1284"/>
                  <a:pt x="18" y="1306"/>
                  <a:pt x="41" y="1309"/>
                </a:cubicBezTo>
                <a:lnTo>
                  <a:pt x="326" y="1353"/>
                </a:lnTo>
                <a:cubicBezTo>
                  <a:pt x="346" y="1432"/>
                  <a:pt x="377" y="1506"/>
                  <a:pt x="418" y="1573"/>
                </a:cubicBezTo>
                <a:lnTo>
                  <a:pt x="247" y="1807"/>
                </a:lnTo>
                <a:cubicBezTo>
                  <a:pt x="233" y="1825"/>
                  <a:pt x="236" y="1854"/>
                  <a:pt x="252" y="1870"/>
                </a:cubicBezTo>
                <a:lnTo>
                  <a:pt x="417" y="2036"/>
                </a:lnTo>
                <a:cubicBezTo>
                  <a:pt x="434" y="2052"/>
                  <a:pt x="462" y="2054"/>
                  <a:pt x="481" y="2041"/>
                </a:cubicBezTo>
                <a:lnTo>
                  <a:pt x="714" y="1870"/>
                </a:lnTo>
                <a:cubicBezTo>
                  <a:pt x="782" y="1910"/>
                  <a:pt x="856" y="1941"/>
                  <a:pt x="934" y="1961"/>
                </a:cubicBezTo>
                <a:lnTo>
                  <a:pt x="978" y="2247"/>
                </a:lnTo>
                <a:cubicBezTo>
                  <a:pt x="982" y="2269"/>
                  <a:pt x="1004" y="2288"/>
                  <a:pt x="1027" y="2288"/>
                </a:cubicBezTo>
                <a:lnTo>
                  <a:pt x="1261" y="2288"/>
                </a:lnTo>
                <a:cubicBezTo>
                  <a:pt x="1284" y="2288"/>
                  <a:pt x="1306" y="2269"/>
                  <a:pt x="1309" y="2247"/>
                </a:cubicBezTo>
                <a:lnTo>
                  <a:pt x="1353" y="1961"/>
                </a:lnTo>
                <a:cubicBezTo>
                  <a:pt x="1432" y="1941"/>
                  <a:pt x="1506" y="1910"/>
                  <a:pt x="1573" y="1870"/>
                </a:cubicBezTo>
                <a:lnTo>
                  <a:pt x="1807" y="2041"/>
                </a:lnTo>
                <a:cubicBezTo>
                  <a:pt x="1825" y="2054"/>
                  <a:pt x="1854" y="2052"/>
                  <a:pt x="1870" y="2036"/>
                </a:cubicBezTo>
                <a:lnTo>
                  <a:pt x="2035" y="1870"/>
                </a:lnTo>
                <a:cubicBezTo>
                  <a:pt x="2052" y="1854"/>
                  <a:pt x="2054" y="1825"/>
                  <a:pt x="2040" y="1807"/>
                </a:cubicBezTo>
                <a:lnTo>
                  <a:pt x="1870" y="1573"/>
                </a:lnTo>
                <a:cubicBezTo>
                  <a:pt x="1910" y="1506"/>
                  <a:pt x="1941" y="1432"/>
                  <a:pt x="1961" y="1353"/>
                </a:cubicBezTo>
                <a:lnTo>
                  <a:pt x="2246" y="1309"/>
                </a:lnTo>
                <a:cubicBezTo>
                  <a:pt x="2269" y="1306"/>
                  <a:pt x="2288" y="1284"/>
                  <a:pt x="2288" y="1261"/>
                </a:cubicBezTo>
                <a:lnTo>
                  <a:pt x="2288" y="1027"/>
                </a:lnTo>
                <a:cubicBezTo>
                  <a:pt x="2288" y="1004"/>
                  <a:pt x="2269" y="982"/>
                  <a:pt x="2246" y="978"/>
                </a:cubicBezTo>
                <a:lnTo>
                  <a:pt x="1961" y="9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4757" name="Freeform 5">
            <a:extLst>
              <a:ext uri="{FF2B5EF4-FFF2-40B4-BE49-F238E27FC236}">
                <a16:creationId xmlns:a16="http://schemas.microsoft.com/office/drawing/2014/main" id="{66A43B26-46E4-8B4D-8296-EAEF615C5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6150" y="4648200"/>
            <a:ext cx="971550" cy="812800"/>
          </a:xfrm>
          <a:custGeom>
            <a:avLst/>
            <a:gdLst>
              <a:gd name="T0" fmla="*/ 349855263 w 2697"/>
              <a:gd name="T1" fmla="*/ 271976991 h 2258"/>
              <a:gd name="T2" fmla="*/ 314298767 w 2697"/>
              <a:gd name="T3" fmla="*/ 251504006 h 2258"/>
              <a:gd name="T4" fmla="*/ 314298767 w 2697"/>
              <a:gd name="T5" fmla="*/ 264202476 h 2258"/>
              <a:gd name="T6" fmla="*/ 28548872 w 2697"/>
              <a:gd name="T7" fmla="*/ 264202476 h 2258"/>
              <a:gd name="T8" fmla="*/ 28548872 w 2697"/>
              <a:gd name="T9" fmla="*/ 35892067 h 2258"/>
              <a:gd name="T10" fmla="*/ 41525927 w 2697"/>
              <a:gd name="T11" fmla="*/ 35892067 h 2258"/>
              <a:gd name="T12" fmla="*/ 20762784 w 2697"/>
              <a:gd name="T13" fmla="*/ 0 h 2258"/>
              <a:gd name="T14" fmla="*/ 0 w 2697"/>
              <a:gd name="T15" fmla="*/ 35892067 h 2258"/>
              <a:gd name="T16" fmla="*/ 12976695 w 2697"/>
              <a:gd name="T17" fmla="*/ 35892067 h 2258"/>
              <a:gd name="T18" fmla="*/ 12976695 w 2697"/>
              <a:gd name="T19" fmla="*/ 279751505 h 2258"/>
              <a:gd name="T20" fmla="*/ 314298767 w 2697"/>
              <a:gd name="T21" fmla="*/ 279751505 h 2258"/>
              <a:gd name="T22" fmla="*/ 314298767 w 2697"/>
              <a:gd name="T23" fmla="*/ 292449616 h 2258"/>
              <a:gd name="T24" fmla="*/ 349855263 w 2697"/>
              <a:gd name="T25" fmla="*/ 271976991 h 2258"/>
              <a:gd name="T26" fmla="*/ 52296552 w 2697"/>
              <a:gd name="T27" fmla="*/ 117264938 h 2258"/>
              <a:gd name="T28" fmla="*/ 259925828 w 2697"/>
              <a:gd name="T29" fmla="*/ 39260976 h 2258"/>
              <a:gd name="T30" fmla="*/ 265765215 w 2697"/>
              <a:gd name="T31" fmla="*/ 50274812 h 2258"/>
              <a:gd name="T32" fmla="*/ 287825920 w 2697"/>
              <a:gd name="T33" fmla="*/ 15419442 h 2258"/>
              <a:gd name="T34" fmla="*/ 246559721 w 2697"/>
              <a:gd name="T35" fmla="*/ 13734808 h 2258"/>
              <a:gd name="T36" fmla="*/ 252788520 w 2697"/>
              <a:gd name="T37" fmla="*/ 25526168 h 2258"/>
              <a:gd name="T38" fmla="*/ 49831113 w 2697"/>
              <a:gd name="T39" fmla="*/ 101975083 h 2258"/>
              <a:gd name="T40" fmla="*/ 52296552 w 2697"/>
              <a:gd name="T41" fmla="*/ 117264938 h 2258"/>
              <a:gd name="T42" fmla="*/ 268490382 w 2697"/>
              <a:gd name="T43" fmla="*/ 71266146 h 2258"/>
              <a:gd name="T44" fmla="*/ 256941293 w 2697"/>
              <a:gd name="T45" fmla="*/ 82668383 h 2258"/>
              <a:gd name="T46" fmla="*/ 256941293 w 2697"/>
              <a:gd name="T47" fmla="*/ 238287547 h 2258"/>
              <a:gd name="T48" fmla="*/ 268490382 w 2697"/>
              <a:gd name="T49" fmla="*/ 249690144 h 2258"/>
              <a:gd name="T50" fmla="*/ 287696236 w 2697"/>
              <a:gd name="T51" fmla="*/ 249690144 h 2258"/>
              <a:gd name="T52" fmla="*/ 299245685 w 2697"/>
              <a:gd name="T53" fmla="*/ 238287547 h 2258"/>
              <a:gd name="T54" fmla="*/ 299245685 w 2697"/>
              <a:gd name="T55" fmla="*/ 82668383 h 2258"/>
              <a:gd name="T56" fmla="*/ 287696236 w 2697"/>
              <a:gd name="T57" fmla="*/ 71266146 h 2258"/>
              <a:gd name="T58" fmla="*/ 268490382 w 2697"/>
              <a:gd name="T59" fmla="*/ 71266146 h 2258"/>
              <a:gd name="T60" fmla="*/ 198415582 w 2697"/>
              <a:gd name="T61" fmla="*/ 95885202 h 2258"/>
              <a:gd name="T62" fmla="*/ 186866133 w 2697"/>
              <a:gd name="T63" fmla="*/ 107417387 h 2258"/>
              <a:gd name="T64" fmla="*/ 186866133 w 2697"/>
              <a:gd name="T65" fmla="*/ 238287547 h 2258"/>
              <a:gd name="T66" fmla="*/ 198415582 w 2697"/>
              <a:gd name="T67" fmla="*/ 249690144 h 2258"/>
              <a:gd name="T68" fmla="*/ 217621436 w 2697"/>
              <a:gd name="T69" fmla="*/ 249690144 h 2258"/>
              <a:gd name="T70" fmla="*/ 229040841 w 2697"/>
              <a:gd name="T71" fmla="*/ 238287547 h 2258"/>
              <a:gd name="T72" fmla="*/ 229040841 w 2697"/>
              <a:gd name="T73" fmla="*/ 107417387 h 2258"/>
              <a:gd name="T74" fmla="*/ 217621436 w 2697"/>
              <a:gd name="T75" fmla="*/ 95885202 h 2258"/>
              <a:gd name="T76" fmla="*/ 198415582 w 2697"/>
              <a:gd name="T77" fmla="*/ 95885202 h 2258"/>
              <a:gd name="T78" fmla="*/ 128470466 w 2697"/>
              <a:gd name="T79" fmla="*/ 119985910 h 2258"/>
              <a:gd name="T80" fmla="*/ 116921017 w 2697"/>
              <a:gd name="T81" fmla="*/ 131388508 h 2258"/>
              <a:gd name="T82" fmla="*/ 116921017 w 2697"/>
              <a:gd name="T83" fmla="*/ 238287547 h 2258"/>
              <a:gd name="T84" fmla="*/ 128470466 w 2697"/>
              <a:gd name="T85" fmla="*/ 249690144 h 2258"/>
              <a:gd name="T86" fmla="*/ 147676320 w 2697"/>
              <a:gd name="T87" fmla="*/ 249690144 h 2258"/>
              <a:gd name="T88" fmla="*/ 159225770 w 2697"/>
              <a:gd name="T89" fmla="*/ 238287547 h 2258"/>
              <a:gd name="T90" fmla="*/ 159225770 w 2697"/>
              <a:gd name="T91" fmla="*/ 131388508 h 2258"/>
              <a:gd name="T92" fmla="*/ 147676320 w 2697"/>
              <a:gd name="T93" fmla="*/ 119985910 h 2258"/>
              <a:gd name="T94" fmla="*/ 128470466 w 2697"/>
              <a:gd name="T95" fmla="*/ 119985910 h 2258"/>
              <a:gd name="T96" fmla="*/ 46976262 w 2697"/>
              <a:gd name="T97" fmla="*/ 159376473 h 2258"/>
              <a:gd name="T98" fmla="*/ 58525351 w 2697"/>
              <a:gd name="T99" fmla="*/ 147974236 h 2258"/>
              <a:gd name="T100" fmla="*/ 77731205 w 2697"/>
              <a:gd name="T101" fmla="*/ 147974236 h 2258"/>
              <a:gd name="T102" fmla="*/ 89280654 w 2697"/>
              <a:gd name="T103" fmla="*/ 159376473 h 2258"/>
              <a:gd name="T104" fmla="*/ 89280654 w 2697"/>
              <a:gd name="T105" fmla="*/ 238287547 h 2258"/>
              <a:gd name="T106" fmla="*/ 77731205 w 2697"/>
              <a:gd name="T107" fmla="*/ 249690144 h 2258"/>
              <a:gd name="T108" fmla="*/ 58525351 w 2697"/>
              <a:gd name="T109" fmla="*/ 249690144 h 2258"/>
              <a:gd name="T110" fmla="*/ 46976262 w 2697"/>
              <a:gd name="T111" fmla="*/ 238287547 h 2258"/>
              <a:gd name="T112" fmla="*/ 46976262 w 2697"/>
              <a:gd name="T113" fmla="*/ 159376473 h 22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697" h="2258">
                <a:moveTo>
                  <a:pt x="2696" y="2099"/>
                </a:moveTo>
                <a:lnTo>
                  <a:pt x="2422" y="1941"/>
                </a:lnTo>
                <a:lnTo>
                  <a:pt x="2422" y="2039"/>
                </a:lnTo>
                <a:lnTo>
                  <a:pt x="220" y="2039"/>
                </a:lnTo>
                <a:lnTo>
                  <a:pt x="220" y="277"/>
                </a:lnTo>
                <a:lnTo>
                  <a:pt x="320" y="277"/>
                </a:lnTo>
                <a:lnTo>
                  <a:pt x="160" y="0"/>
                </a:lnTo>
                <a:lnTo>
                  <a:pt x="0" y="277"/>
                </a:lnTo>
                <a:lnTo>
                  <a:pt x="100" y="277"/>
                </a:lnTo>
                <a:lnTo>
                  <a:pt x="100" y="2159"/>
                </a:lnTo>
                <a:lnTo>
                  <a:pt x="2422" y="2159"/>
                </a:lnTo>
                <a:lnTo>
                  <a:pt x="2422" y="2257"/>
                </a:lnTo>
                <a:lnTo>
                  <a:pt x="2696" y="2099"/>
                </a:lnTo>
                <a:close/>
                <a:moveTo>
                  <a:pt x="403" y="905"/>
                </a:moveTo>
                <a:cubicBezTo>
                  <a:pt x="978" y="800"/>
                  <a:pt x="1518" y="593"/>
                  <a:pt x="2003" y="303"/>
                </a:cubicBezTo>
                <a:lnTo>
                  <a:pt x="2048" y="388"/>
                </a:lnTo>
                <a:lnTo>
                  <a:pt x="2218" y="119"/>
                </a:lnTo>
                <a:lnTo>
                  <a:pt x="1900" y="106"/>
                </a:lnTo>
                <a:lnTo>
                  <a:pt x="1948" y="197"/>
                </a:lnTo>
                <a:cubicBezTo>
                  <a:pt x="1474" y="481"/>
                  <a:pt x="946" y="684"/>
                  <a:pt x="384" y="787"/>
                </a:cubicBezTo>
                <a:lnTo>
                  <a:pt x="403" y="905"/>
                </a:lnTo>
                <a:close/>
                <a:moveTo>
                  <a:pt x="2069" y="550"/>
                </a:moveTo>
                <a:cubicBezTo>
                  <a:pt x="2020" y="550"/>
                  <a:pt x="1980" y="589"/>
                  <a:pt x="1980" y="638"/>
                </a:cubicBezTo>
                <a:lnTo>
                  <a:pt x="1980" y="1839"/>
                </a:lnTo>
                <a:cubicBezTo>
                  <a:pt x="1980" y="1888"/>
                  <a:pt x="2020" y="1927"/>
                  <a:pt x="2069" y="1927"/>
                </a:cubicBezTo>
                <a:lnTo>
                  <a:pt x="2217" y="1927"/>
                </a:lnTo>
                <a:cubicBezTo>
                  <a:pt x="2266" y="1927"/>
                  <a:pt x="2306" y="1888"/>
                  <a:pt x="2306" y="1839"/>
                </a:cubicBezTo>
                <a:lnTo>
                  <a:pt x="2306" y="638"/>
                </a:lnTo>
                <a:cubicBezTo>
                  <a:pt x="2306" y="589"/>
                  <a:pt x="2266" y="550"/>
                  <a:pt x="2217" y="550"/>
                </a:cubicBezTo>
                <a:lnTo>
                  <a:pt x="2069" y="550"/>
                </a:lnTo>
                <a:close/>
                <a:moveTo>
                  <a:pt x="1529" y="740"/>
                </a:moveTo>
                <a:cubicBezTo>
                  <a:pt x="1480" y="740"/>
                  <a:pt x="1440" y="780"/>
                  <a:pt x="1440" y="829"/>
                </a:cubicBezTo>
                <a:lnTo>
                  <a:pt x="1440" y="1839"/>
                </a:lnTo>
                <a:cubicBezTo>
                  <a:pt x="1440" y="1888"/>
                  <a:pt x="1480" y="1927"/>
                  <a:pt x="1529" y="1927"/>
                </a:cubicBezTo>
                <a:lnTo>
                  <a:pt x="1677" y="1927"/>
                </a:lnTo>
                <a:cubicBezTo>
                  <a:pt x="1726" y="1927"/>
                  <a:pt x="1765" y="1888"/>
                  <a:pt x="1765" y="1839"/>
                </a:cubicBezTo>
                <a:lnTo>
                  <a:pt x="1765" y="829"/>
                </a:lnTo>
                <a:cubicBezTo>
                  <a:pt x="1765" y="780"/>
                  <a:pt x="1726" y="740"/>
                  <a:pt x="1677" y="740"/>
                </a:cubicBezTo>
                <a:lnTo>
                  <a:pt x="1529" y="740"/>
                </a:lnTo>
                <a:close/>
                <a:moveTo>
                  <a:pt x="990" y="926"/>
                </a:moveTo>
                <a:cubicBezTo>
                  <a:pt x="941" y="926"/>
                  <a:pt x="901" y="965"/>
                  <a:pt x="901" y="1014"/>
                </a:cubicBezTo>
                <a:lnTo>
                  <a:pt x="901" y="1839"/>
                </a:lnTo>
                <a:cubicBezTo>
                  <a:pt x="901" y="1888"/>
                  <a:pt x="941" y="1927"/>
                  <a:pt x="990" y="1927"/>
                </a:cubicBezTo>
                <a:lnTo>
                  <a:pt x="1138" y="1927"/>
                </a:lnTo>
                <a:cubicBezTo>
                  <a:pt x="1187" y="1927"/>
                  <a:pt x="1227" y="1888"/>
                  <a:pt x="1227" y="1839"/>
                </a:cubicBezTo>
                <a:lnTo>
                  <a:pt x="1227" y="1014"/>
                </a:lnTo>
                <a:cubicBezTo>
                  <a:pt x="1227" y="965"/>
                  <a:pt x="1187" y="926"/>
                  <a:pt x="1138" y="926"/>
                </a:cubicBezTo>
                <a:lnTo>
                  <a:pt x="990" y="926"/>
                </a:lnTo>
                <a:close/>
                <a:moveTo>
                  <a:pt x="362" y="1230"/>
                </a:moveTo>
                <a:cubicBezTo>
                  <a:pt x="362" y="1181"/>
                  <a:pt x="402" y="1142"/>
                  <a:pt x="451" y="1142"/>
                </a:cubicBezTo>
                <a:lnTo>
                  <a:pt x="599" y="1142"/>
                </a:lnTo>
                <a:cubicBezTo>
                  <a:pt x="648" y="1142"/>
                  <a:pt x="688" y="1181"/>
                  <a:pt x="688" y="1230"/>
                </a:cubicBezTo>
                <a:lnTo>
                  <a:pt x="688" y="1839"/>
                </a:lnTo>
                <a:cubicBezTo>
                  <a:pt x="688" y="1888"/>
                  <a:pt x="648" y="1927"/>
                  <a:pt x="599" y="1927"/>
                </a:cubicBezTo>
                <a:lnTo>
                  <a:pt x="451" y="1927"/>
                </a:lnTo>
                <a:cubicBezTo>
                  <a:pt x="402" y="1927"/>
                  <a:pt x="362" y="1888"/>
                  <a:pt x="362" y="1839"/>
                </a:cubicBezTo>
                <a:lnTo>
                  <a:pt x="362" y="12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4758" name="Прямоугольник 8">
            <a:extLst>
              <a:ext uri="{FF2B5EF4-FFF2-40B4-BE49-F238E27FC236}">
                <a16:creationId xmlns:a16="http://schemas.microsoft.com/office/drawing/2014/main" id="{BC731B45-5D14-734E-8BA1-D814CB639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1100138"/>
            <a:ext cx="1638300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A</a:t>
            </a:r>
          </a:p>
        </p:txBody>
      </p:sp>
      <p:sp>
        <p:nvSpPr>
          <p:cNvPr id="74759" name="Прямоугольник 9">
            <a:extLst>
              <a:ext uri="{FF2B5EF4-FFF2-40B4-BE49-F238E27FC236}">
                <a16:creationId xmlns:a16="http://schemas.microsoft.com/office/drawing/2014/main" id="{1739F6FE-79FB-284A-85BF-8ED17EFC8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225" y="854075"/>
            <a:ext cx="1106488" cy="110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600" b="1">
                <a:solidFill>
                  <a:srgbClr val="7BD400"/>
                </a:solidFill>
                <a:latin typeface="Montserrat ExtraBold" panose="02000505000000020004" pitchFamily="2" charset="77"/>
              </a:rPr>
              <a:t>01</a:t>
            </a:r>
          </a:p>
        </p:txBody>
      </p:sp>
      <p:sp>
        <p:nvSpPr>
          <p:cNvPr id="74760" name="Прямоугольник 10">
            <a:extLst>
              <a:ext uri="{FF2B5EF4-FFF2-40B4-BE49-F238E27FC236}">
                <a16:creationId xmlns:a16="http://schemas.microsoft.com/office/drawing/2014/main" id="{B4F28C75-4E1E-3949-AED1-48FB06EB7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962025"/>
            <a:ext cx="42687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200"/>
              <a:t>Lorem ipsum dolor sit amet, con-</a:t>
            </a:r>
          </a:p>
          <a:p>
            <a:r>
              <a:rPr lang="en-UA" altLang="en-UA" sz="2200"/>
              <a:t>sectetur adipiscing elit sed do ei-</a:t>
            </a:r>
          </a:p>
        </p:txBody>
      </p:sp>
      <p:sp>
        <p:nvSpPr>
          <p:cNvPr id="74761" name="Прямоугольник 13">
            <a:extLst>
              <a:ext uri="{FF2B5EF4-FFF2-40B4-BE49-F238E27FC236}">
                <a16:creationId xmlns:a16="http://schemas.microsoft.com/office/drawing/2014/main" id="{DB4389AF-6BBD-434F-A3BD-7A267EBC4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2981325"/>
            <a:ext cx="163830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B</a:t>
            </a:r>
          </a:p>
        </p:txBody>
      </p:sp>
      <p:sp>
        <p:nvSpPr>
          <p:cNvPr id="74762" name="Прямоугольник 14">
            <a:extLst>
              <a:ext uri="{FF2B5EF4-FFF2-40B4-BE49-F238E27FC236}">
                <a16:creationId xmlns:a16="http://schemas.microsoft.com/office/drawing/2014/main" id="{9FC44C8A-77D3-D04E-9E55-5A5BF104E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843213"/>
            <a:ext cx="4268788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200"/>
              <a:t>Lorem ipsum dolor sit amet, con-</a:t>
            </a:r>
          </a:p>
          <a:p>
            <a:r>
              <a:rPr lang="en-UA" altLang="en-UA" sz="2200"/>
              <a:t>sectetur adipiscing elit sed do ei-</a:t>
            </a:r>
          </a:p>
        </p:txBody>
      </p:sp>
      <p:sp>
        <p:nvSpPr>
          <p:cNvPr id="74763" name="Прямоугольник 15">
            <a:extLst>
              <a:ext uri="{FF2B5EF4-FFF2-40B4-BE49-F238E27FC236}">
                <a16:creationId xmlns:a16="http://schemas.microsoft.com/office/drawing/2014/main" id="{B2FF0D43-27D1-9C42-84CC-A5385F0D8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830763"/>
            <a:ext cx="16240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C</a:t>
            </a:r>
          </a:p>
        </p:txBody>
      </p:sp>
      <p:sp>
        <p:nvSpPr>
          <p:cNvPr id="74764" name="Прямоугольник 16">
            <a:extLst>
              <a:ext uri="{FF2B5EF4-FFF2-40B4-BE49-F238E27FC236}">
                <a16:creationId xmlns:a16="http://schemas.microsoft.com/office/drawing/2014/main" id="{747609D3-1753-054F-849F-75FB7CCC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4694238"/>
            <a:ext cx="4268788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200"/>
              <a:t>Lorem ipsum dolor sit amet, con-</a:t>
            </a:r>
          </a:p>
          <a:p>
            <a:r>
              <a:rPr lang="en-UA" altLang="en-UA" sz="2200"/>
              <a:t>sectetur adipiscing elit sed do ei-</a:t>
            </a:r>
          </a:p>
        </p:txBody>
      </p:sp>
      <p:sp>
        <p:nvSpPr>
          <p:cNvPr id="74765" name="Прямоугольник 17">
            <a:extLst>
              <a:ext uri="{FF2B5EF4-FFF2-40B4-BE49-F238E27FC236}">
                <a16:creationId xmlns:a16="http://schemas.microsoft.com/office/drawing/2014/main" id="{FD335923-4394-F547-B7C8-6741956C6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975" y="6642100"/>
            <a:ext cx="1665288" cy="61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3400" b="1">
                <a:latin typeface="Montserrat" panose="02000505000000020004" pitchFamily="2" charset="77"/>
              </a:rPr>
              <a:t>Title D</a:t>
            </a:r>
          </a:p>
        </p:txBody>
      </p:sp>
      <p:sp>
        <p:nvSpPr>
          <p:cNvPr id="74766" name="Прямоугольник 18">
            <a:extLst>
              <a:ext uri="{FF2B5EF4-FFF2-40B4-BE49-F238E27FC236}">
                <a16:creationId xmlns:a16="http://schemas.microsoft.com/office/drawing/2014/main" id="{9A91EF5B-267E-8841-8C98-007B58BCD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6503988"/>
            <a:ext cx="4268788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200"/>
              <a:t>Lorem ipsum dolor sit amet, con-</a:t>
            </a:r>
          </a:p>
          <a:p>
            <a:r>
              <a:rPr lang="en-UA" altLang="en-UA" sz="2200"/>
              <a:t>sectetur adipiscing elit sed do ei-</a:t>
            </a:r>
          </a:p>
        </p:txBody>
      </p:sp>
      <p:sp>
        <p:nvSpPr>
          <p:cNvPr id="74767" name="Прямоугольник 19">
            <a:extLst>
              <a:ext uri="{FF2B5EF4-FFF2-40B4-BE49-F238E27FC236}">
                <a16:creationId xmlns:a16="http://schemas.microsoft.com/office/drawing/2014/main" id="{9463783F-5195-BB4A-9130-30037B249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3025" y="2735263"/>
            <a:ext cx="1258888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600" b="1">
                <a:solidFill>
                  <a:srgbClr val="00B4E0"/>
                </a:solidFill>
                <a:latin typeface="Montserrat" panose="02000505000000020004" pitchFamily="2" charset="77"/>
              </a:rPr>
              <a:t>02</a:t>
            </a:r>
            <a:endParaRPr lang="en-UA" altLang="en-UA" sz="6600">
              <a:solidFill>
                <a:srgbClr val="00B4E0"/>
              </a:solidFill>
              <a:latin typeface="Montserrat" panose="02000505000000020004" pitchFamily="2" charset="77"/>
            </a:endParaRPr>
          </a:p>
        </p:txBody>
      </p:sp>
      <p:sp>
        <p:nvSpPr>
          <p:cNvPr id="74768" name="Прямоугольник 20">
            <a:extLst>
              <a:ext uri="{FF2B5EF4-FFF2-40B4-BE49-F238E27FC236}">
                <a16:creationId xmlns:a16="http://schemas.microsoft.com/office/drawing/2014/main" id="{34B1B342-BDEF-9342-9FD1-148BEA8E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8" y="4584700"/>
            <a:ext cx="1262062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600" b="1">
                <a:solidFill>
                  <a:srgbClr val="6200FF"/>
                </a:solidFill>
                <a:latin typeface="Montserrat" panose="02000505000000020004" pitchFamily="2" charset="77"/>
              </a:rPr>
              <a:t>03</a:t>
            </a:r>
            <a:endParaRPr lang="en-UA" altLang="en-UA" sz="6600">
              <a:solidFill>
                <a:srgbClr val="6200FF"/>
              </a:solidFill>
              <a:latin typeface="Montserrat" panose="02000505000000020004" pitchFamily="2" charset="77"/>
            </a:endParaRPr>
          </a:p>
        </p:txBody>
      </p:sp>
      <p:sp>
        <p:nvSpPr>
          <p:cNvPr id="74769" name="Прямоугольник 3">
            <a:extLst>
              <a:ext uri="{FF2B5EF4-FFF2-40B4-BE49-F238E27FC236}">
                <a16:creationId xmlns:a16="http://schemas.microsoft.com/office/drawing/2014/main" id="{9B9B934F-8526-DC40-A839-0B0CB7370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0163" y="6405563"/>
            <a:ext cx="1344612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600" b="1">
                <a:solidFill>
                  <a:srgbClr val="FF0088"/>
                </a:solidFill>
                <a:latin typeface="Montserrat" panose="02000505000000020004" pitchFamily="2" charset="77"/>
              </a:rPr>
              <a:t>04</a:t>
            </a:r>
            <a:endParaRPr lang="en-UA" altLang="en-UA" sz="6600">
              <a:solidFill>
                <a:srgbClr val="FF0088"/>
              </a:solidFill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4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4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74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74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4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4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4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4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4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4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4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4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74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74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74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74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74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74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74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74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74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74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74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74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74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74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74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74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74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 animBg="1"/>
      <p:bldP spid="74754" grpId="1" animBg="1"/>
      <p:bldP spid="74755" grpId="0" animBg="1"/>
      <p:bldP spid="74755" grpId="1" animBg="1"/>
      <p:bldP spid="74756" grpId="0" animBg="1"/>
      <p:bldP spid="74756" grpId="1" animBg="1"/>
      <p:bldP spid="74757" grpId="0" animBg="1"/>
      <p:bldP spid="74757" grpId="1" animBg="1"/>
      <p:bldP spid="74758" grpId="0"/>
      <p:bldP spid="74758" grpId="1"/>
      <p:bldP spid="74759" grpId="0"/>
      <p:bldP spid="74759" grpId="1"/>
      <p:bldP spid="74760" grpId="0"/>
      <p:bldP spid="74760" grpId="1"/>
      <p:bldP spid="74761" grpId="0"/>
      <p:bldP spid="74761" grpId="1"/>
      <p:bldP spid="74762" grpId="0"/>
      <p:bldP spid="74762" grpId="1"/>
      <p:bldP spid="74763" grpId="0"/>
      <p:bldP spid="74763" grpId="1"/>
      <p:bldP spid="74764" grpId="0"/>
      <p:bldP spid="74764" grpId="1"/>
      <p:bldP spid="74765" grpId="0"/>
      <p:bldP spid="74765" grpId="1"/>
      <p:bldP spid="74766" grpId="0"/>
      <p:bldP spid="74766" grpId="1"/>
      <p:bldP spid="74767" grpId="0"/>
      <p:bldP spid="74767" grpId="1"/>
      <p:bldP spid="74768" grpId="0"/>
      <p:bldP spid="74768" grpId="1"/>
      <p:bldP spid="74769" grpId="0"/>
      <p:bldP spid="74769" grpId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Рисунок 31">
            <a:extLst>
              <a:ext uri="{FF2B5EF4-FFF2-40B4-BE49-F238E27FC236}">
                <a16:creationId xmlns:a16="http://schemas.microsoft.com/office/drawing/2014/main" id="{1F1FFFB5-E086-794F-83CC-6D2550F201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70500" y="1395413"/>
            <a:ext cx="2905125" cy="995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2" name="Рисунок 30">
            <a:extLst>
              <a:ext uri="{FF2B5EF4-FFF2-40B4-BE49-F238E27FC236}">
                <a16:creationId xmlns:a16="http://schemas.microsoft.com/office/drawing/2014/main" id="{8FA6E595-DAAD-204B-B232-41AD0CD78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70500" y="-98424"/>
            <a:ext cx="2905125" cy="995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Рисунок 29">
            <a:extLst>
              <a:ext uri="{FF2B5EF4-FFF2-40B4-BE49-F238E27FC236}">
                <a16:creationId xmlns:a16="http://schemas.microsoft.com/office/drawing/2014/main" id="{B1BCA4C5-524E-6842-A7C7-72378028F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69707" y="-1640681"/>
            <a:ext cx="2906712" cy="995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4" name="Рисунок 29">
            <a:extLst>
              <a:ext uri="{FF2B5EF4-FFF2-40B4-BE49-F238E27FC236}">
                <a16:creationId xmlns:a16="http://schemas.microsoft.com/office/drawing/2014/main" id="{26676F4E-18BC-6042-B85B-335B502418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69706" y="-3083718"/>
            <a:ext cx="2906713" cy="995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Freeform 2">
            <a:extLst>
              <a:ext uri="{FF2B5EF4-FFF2-40B4-BE49-F238E27FC236}">
                <a16:creationId xmlns:a16="http://schemas.microsoft.com/office/drawing/2014/main" id="{66ECA508-C090-B84D-97AB-98B676759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4925" y="2346325"/>
            <a:ext cx="766763" cy="688975"/>
          </a:xfrm>
          <a:custGeom>
            <a:avLst/>
            <a:gdLst>
              <a:gd name="T0" fmla="*/ 113584576 w 2345"/>
              <a:gd name="T1" fmla="*/ 112947123 h 2108"/>
              <a:gd name="T2" fmla="*/ 109417244 w 2345"/>
              <a:gd name="T3" fmla="*/ 117750992 h 2108"/>
              <a:gd name="T4" fmla="*/ 109417244 w 2345"/>
              <a:gd name="T5" fmla="*/ 143479044 h 2108"/>
              <a:gd name="T6" fmla="*/ 113584576 w 2345"/>
              <a:gd name="T7" fmla="*/ 148176036 h 2108"/>
              <a:gd name="T8" fmla="*/ 136985398 w 2345"/>
              <a:gd name="T9" fmla="*/ 148176036 h 2108"/>
              <a:gd name="T10" fmla="*/ 141045809 w 2345"/>
              <a:gd name="T11" fmla="*/ 143479044 h 2108"/>
              <a:gd name="T12" fmla="*/ 141045809 w 2345"/>
              <a:gd name="T13" fmla="*/ 117750992 h 2108"/>
              <a:gd name="T14" fmla="*/ 136985398 w 2345"/>
              <a:gd name="T15" fmla="*/ 112947123 h 2108"/>
              <a:gd name="T16" fmla="*/ 113584576 w 2345"/>
              <a:gd name="T17" fmla="*/ 112947123 h 2108"/>
              <a:gd name="T18" fmla="*/ 149487068 w 2345"/>
              <a:gd name="T19" fmla="*/ 135472161 h 2108"/>
              <a:gd name="T20" fmla="*/ 149487068 w 2345"/>
              <a:gd name="T21" fmla="*/ 144546497 h 2108"/>
              <a:gd name="T22" fmla="*/ 137519680 w 2345"/>
              <a:gd name="T23" fmla="*/ 156823195 h 2108"/>
              <a:gd name="T24" fmla="*/ 113050294 w 2345"/>
              <a:gd name="T25" fmla="*/ 156823195 h 2108"/>
              <a:gd name="T26" fmla="*/ 101082906 w 2345"/>
              <a:gd name="T27" fmla="*/ 144546497 h 2108"/>
              <a:gd name="T28" fmla="*/ 101082906 w 2345"/>
              <a:gd name="T29" fmla="*/ 135472161 h 2108"/>
              <a:gd name="T30" fmla="*/ 37932697 w 2345"/>
              <a:gd name="T31" fmla="*/ 135472161 h 2108"/>
              <a:gd name="T32" fmla="*/ 0 w 2345"/>
              <a:gd name="T33" fmla="*/ 113694275 h 2108"/>
              <a:gd name="T34" fmla="*/ 0 w 2345"/>
              <a:gd name="T35" fmla="*/ 191518708 h 2108"/>
              <a:gd name="T36" fmla="*/ 29170673 w 2345"/>
              <a:gd name="T37" fmla="*/ 224933015 h 2108"/>
              <a:gd name="T38" fmla="*/ 221292379 w 2345"/>
              <a:gd name="T39" fmla="*/ 224933015 h 2108"/>
              <a:gd name="T40" fmla="*/ 250463052 w 2345"/>
              <a:gd name="T41" fmla="*/ 191518708 h 2108"/>
              <a:gd name="T42" fmla="*/ 250463052 w 2345"/>
              <a:gd name="T43" fmla="*/ 113694275 h 2108"/>
              <a:gd name="T44" fmla="*/ 212637276 w 2345"/>
              <a:gd name="T45" fmla="*/ 135472161 h 2108"/>
              <a:gd name="T46" fmla="*/ 149487068 w 2345"/>
              <a:gd name="T47" fmla="*/ 135472161 h 2108"/>
              <a:gd name="T48" fmla="*/ 101082906 w 2345"/>
              <a:gd name="T49" fmla="*/ 125116945 h 2108"/>
              <a:gd name="T50" fmla="*/ 101082906 w 2345"/>
              <a:gd name="T51" fmla="*/ 116042935 h 2108"/>
              <a:gd name="T52" fmla="*/ 113050294 w 2345"/>
              <a:gd name="T53" fmla="*/ 103765910 h 2108"/>
              <a:gd name="T54" fmla="*/ 137519680 w 2345"/>
              <a:gd name="T55" fmla="*/ 103765910 h 2108"/>
              <a:gd name="T56" fmla="*/ 149487068 w 2345"/>
              <a:gd name="T57" fmla="*/ 116042935 h 2108"/>
              <a:gd name="T58" fmla="*/ 149487068 w 2345"/>
              <a:gd name="T59" fmla="*/ 125116945 h 2108"/>
              <a:gd name="T60" fmla="*/ 212637276 w 2345"/>
              <a:gd name="T61" fmla="*/ 125116945 h 2108"/>
              <a:gd name="T62" fmla="*/ 250463052 w 2345"/>
              <a:gd name="T63" fmla="*/ 89460854 h 2108"/>
              <a:gd name="T64" fmla="*/ 250463052 w 2345"/>
              <a:gd name="T65" fmla="*/ 69817876 h 2108"/>
              <a:gd name="T66" fmla="*/ 221292379 w 2345"/>
              <a:gd name="T67" fmla="*/ 36510119 h 2108"/>
              <a:gd name="T68" fmla="*/ 29170673 w 2345"/>
              <a:gd name="T69" fmla="*/ 36510119 h 2108"/>
              <a:gd name="T70" fmla="*/ 0 w 2345"/>
              <a:gd name="T71" fmla="*/ 69817876 h 2108"/>
              <a:gd name="T72" fmla="*/ 0 w 2345"/>
              <a:gd name="T73" fmla="*/ 89460854 h 2108"/>
              <a:gd name="T74" fmla="*/ 37932697 w 2345"/>
              <a:gd name="T75" fmla="*/ 125116945 h 2108"/>
              <a:gd name="T76" fmla="*/ 101082906 w 2345"/>
              <a:gd name="T77" fmla="*/ 125116945 h 2108"/>
              <a:gd name="T78" fmla="*/ 155470762 w 2345"/>
              <a:gd name="T79" fmla="*/ 30105070 h 2108"/>
              <a:gd name="T80" fmla="*/ 139336042 w 2345"/>
              <a:gd name="T81" fmla="*/ 14091631 h 2108"/>
              <a:gd name="T82" fmla="*/ 111127011 w 2345"/>
              <a:gd name="T83" fmla="*/ 14091631 h 2108"/>
              <a:gd name="T84" fmla="*/ 95099212 w 2345"/>
              <a:gd name="T85" fmla="*/ 30105070 h 2108"/>
              <a:gd name="T86" fmla="*/ 80139649 w 2345"/>
              <a:gd name="T87" fmla="*/ 30105070 h 2108"/>
              <a:gd name="T88" fmla="*/ 107493960 w 2345"/>
              <a:gd name="T89" fmla="*/ 0 h 2108"/>
              <a:gd name="T90" fmla="*/ 143076014 w 2345"/>
              <a:gd name="T91" fmla="*/ 0 h 2108"/>
              <a:gd name="T92" fmla="*/ 170323403 w 2345"/>
              <a:gd name="T93" fmla="*/ 30105070 h 2108"/>
              <a:gd name="T94" fmla="*/ 155470762 w 2345"/>
              <a:gd name="T95" fmla="*/ 30105070 h 21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45" h="2108">
                <a:moveTo>
                  <a:pt x="1063" y="1058"/>
                </a:moveTo>
                <a:cubicBezTo>
                  <a:pt x="1042" y="1058"/>
                  <a:pt x="1024" y="1078"/>
                  <a:pt x="1024" y="1103"/>
                </a:cubicBezTo>
                <a:lnTo>
                  <a:pt x="1024" y="1344"/>
                </a:lnTo>
                <a:cubicBezTo>
                  <a:pt x="1024" y="1368"/>
                  <a:pt x="1042" y="1388"/>
                  <a:pt x="1063" y="1388"/>
                </a:cubicBezTo>
                <a:lnTo>
                  <a:pt x="1282" y="1388"/>
                </a:lnTo>
                <a:cubicBezTo>
                  <a:pt x="1303" y="1388"/>
                  <a:pt x="1320" y="1368"/>
                  <a:pt x="1320" y="1344"/>
                </a:cubicBezTo>
                <a:lnTo>
                  <a:pt x="1320" y="1103"/>
                </a:lnTo>
                <a:cubicBezTo>
                  <a:pt x="1320" y="1078"/>
                  <a:pt x="1303" y="1058"/>
                  <a:pt x="1282" y="1058"/>
                </a:cubicBezTo>
                <a:lnTo>
                  <a:pt x="1063" y="1058"/>
                </a:lnTo>
                <a:close/>
                <a:moveTo>
                  <a:pt x="1399" y="1269"/>
                </a:moveTo>
                <a:lnTo>
                  <a:pt x="1399" y="1354"/>
                </a:lnTo>
                <a:cubicBezTo>
                  <a:pt x="1399" y="1417"/>
                  <a:pt x="1349" y="1469"/>
                  <a:pt x="1287" y="1469"/>
                </a:cubicBezTo>
                <a:lnTo>
                  <a:pt x="1058" y="1469"/>
                </a:lnTo>
                <a:cubicBezTo>
                  <a:pt x="996" y="1469"/>
                  <a:pt x="946" y="1417"/>
                  <a:pt x="946" y="1354"/>
                </a:cubicBezTo>
                <a:lnTo>
                  <a:pt x="946" y="1269"/>
                </a:lnTo>
                <a:lnTo>
                  <a:pt x="355" y="1269"/>
                </a:lnTo>
                <a:cubicBezTo>
                  <a:pt x="208" y="1269"/>
                  <a:pt x="78" y="1188"/>
                  <a:pt x="0" y="1065"/>
                </a:cubicBezTo>
                <a:lnTo>
                  <a:pt x="0" y="1794"/>
                </a:lnTo>
                <a:cubicBezTo>
                  <a:pt x="0" y="1967"/>
                  <a:pt x="123" y="2107"/>
                  <a:pt x="273" y="2107"/>
                </a:cubicBezTo>
                <a:lnTo>
                  <a:pt x="2071" y="2107"/>
                </a:lnTo>
                <a:cubicBezTo>
                  <a:pt x="2222" y="2107"/>
                  <a:pt x="2344" y="1967"/>
                  <a:pt x="2344" y="1794"/>
                </a:cubicBezTo>
                <a:lnTo>
                  <a:pt x="2344" y="1065"/>
                </a:lnTo>
                <a:cubicBezTo>
                  <a:pt x="2267" y="1188"/>
                  <a:pt x="2137" y="1269"/>
                  <a:pt x="1990" y="1269"/>
                </a:cubicBezTo>
                <a:lnTo>
                  <a:pt x="1399" y="1269"/>
                </a:lnTo>
                <a:close/>
                <a:moveTo>
                  <a:pt x="946" y="1172"/>
                </a:moveTo>
                <a:lnTo>
                  <a:pt x="946" y="1087"/>
                </a:lnTo>
                <a:cubicBezTo>
                  <a:pt x="946" y="1023"/>
                  <a:pt x="996" y="972"/>
                  <a:pt x="1058" y="972"/>
                </a:cubicBezTo>
                <a:lnTo>
                  <a:pt x="1287" y="972"/>
                </a:lnTo>
                <a:cubicBezTo>
                  <a:pt x="1349" y="972"/>
                  <a:pt x="1399" y="1023"/>
                  <a:pt x="1399" y="1087"/>
                </a:cubicBezTo>
                <a:lnTo>
                  <a:pt x="1399" y="1172"/>
                </a:lnTo>
                <a:lnTo>
                  <a:pt x="1990" y="1172"/>
                </a:lnTo>
                <a:cubicBezTo>
                  <a:pt x="2168" y="1172"/>
                  <a:pt x="2315" y="1028"/>
                  <a:pt x="2344" y="838"/>
                </a:cubicBezTo>
                <a:lnTo>
                  <a:pt x="2344" y="654"/>
                </a:lnTo>
                <a:cubicBezTo>
                  <a:pt x="2344" y="482"/>
                  <a:pt x="2222" y="342"/>
                  <a:pt x="2071" y="342"/>
                </a:cubicBezTo>
                <a:lnTo>
                  <a:pt x="273" y="342"/>
                </a:lnTo>
                <a:cubicBezTo>
                  <a:pt x="123" y="342"/>
                  <a:pt x="0" y="482"/>
                  <a:pt x="0" y="654"/>
                </a:cubicBezTo>
                <a:lnTo>
                  <a:pt x="0" y="838"/>
                </a:lnTo>
                <a:cubicBezTo>
                  <a:pt x="29" y="1028"/>
                  <a:pt x="177" y="1172"/>
                  <a:pt x="355" y="1172"/>
                </a:cubicBezTo>
                <a:lnTo>
                  <a:pt x="946" y="1172"/>
                </a:lnTo>
                <a:close/>
                <a:moveTo>
                  <a:pt x="1455" y="282"/>
                </a:moveTo>
                <a:cubicBezTo>
                  <a:pt x="1445" y="197"/>
                  <a:pt x="1381" y="132"/>
                  <a:pt x="1304" y="132"/>
                </a:cubicBezTo>
                <a:lnTo>
                  <a:pt x="1040" y="132"/>
                </a:lnTo>
                <a:cubicBezTo>
                  <a:pt x="964" y="132"/>
                  <a:pt x="900" y="197"/>
                  <a:pt x="890" y="282"/>
                </a:cubicBezTo>
                <a:lnTo>
                  <a:pt x="750" y="282"/>
                </a:lnTo>
                <a:cubicBezTo>
                  <a:pt x="756" y="126"/>
                  <a:pt x="868" y="0"/>
                  <a:pt x="1006" y="0"/>
                </a:cubicBezTo>
                <a:lnTo>
                  <a:pt x="1339" y="0"/>
                </a:lnTo>
                <a:cubicBezTo>
                  <a:pt x="1477" y="0"/>
                  <a:pt x="1589" y="126"/>
                  <a:pt x="1594" y="282"/>
                </a:cubicBezTo>
                <a:lnTo>
                  <a:pt x="1455" y="2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6806" name="Freeform 3">
            <a:extLst>
              <a:ext uri="{FF2B5EF4-FFF2-40B4-BE49-F238E27FC236}">
                <a16:creationId xmlns:a16="http://schemas.microsoft.com/office/drawing/2014/main" id="{97BFDF47-C307-314A-AE0A-24DCC96AB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175" y="6757988"/>
            <a:ext cx="693738" cy="693737"/>
          </a:xfrm>
          <a:custGeom>
            <a:avLst/>
            <a:gdLst>
              <a:gd name="T0" fmla="*/ 110816185 w 2296"/>
              <a:gd name="T1" fmla="*/ 98848156 h 2296"/>
              <a:gd name="T2" fmla="*/ 209664484 w 2296"/>
              <a:gd name="T3" fmla="*/ 98848156 h 2296"/>
              <a:gd name="T4" fmla="*/ 110816185 w 2296"/>
              <a:gd name="T5" fmla="*/ 0 h 2296"/>
              <a:gd name="T6" fmla="*/ 110816185 w 2296"/>
              <a:gd name="T7" fmla="*/ 98848156 h 2296"/>
              <a:gd name="T8" fmla="*/ 98848298 w 2296"/>
              <a:gd name="T9" fmla="*/ 110816026 h 2296"/>
              <a:gd name="T10" fmla="*/ 197696597 w 2296"/>
              <a:gd name="T11" fmla="*/ 110816026 h 2296"/>
              <a:gd name="T12" fmla="*/ 98848298 w 2296"/>
              <a:gd name="T13" fmla="*/ 209664181 h 2296"/>
              <a:gd name="T14" fmla="*/ 0 w 2296"/>
              <a:gd name="T15" fmla="*/ 110816026 h 2296"/>
              <a:gd name="T16" fmla="*/ 98848298 w 2296"/>
              <a:gd name="T17" fmla="*/ 12059119 h 2296"/>
              <a:gd name="T18" fmla="*/ 98848298 w 2296"/>
              <a:gd name="T19" fmla="*/ 110816026 h 22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96" h="2296">
                <a:moveTo>
                  <a:pt x="1213" y="1082"/>
                </a:moveTo>
                <a:lnTo>
                  <a:pt x="2295" y="1082"/>
                </a:lnTo>
                <a:cubicBezTo>
                  <a:pt x="2295" y="484"/>
                  <a:pt x="1811" y="0"/>
                  <a:pt x="1213" y="0"/>
                </a:cubicBezTo>
                <a:lnTo>
                  <a:pt x="1213" y="1082"/>
                </a:lnTo>
                <a:close/>
                <a:moveTo>
                  <a:pt x="1082" y="1213"/>
                </a:moveTo>
                <a:lnTo>
                  <a:pt x="2164" y="1213"/>
                </a:lnTo>
                <a:cubicBezTo>
                  <a:pt x="2164" y="1811"/>
                  <a:pt x="1679" y="2295"/>
                  <a:pt x="1082" y="2295"/>
                </a:cubicBezTo>
                <a:cubicBezTo>
                  <a:pt x="484" y="2295"/>
                  <a:pt x="0" y="1811"/>
                  <a:pt x="0" y="1213"/>
                </a:cubicBezTo>
                <a:cubicBezTo>
                  <a:pt x="0" y="616"/>
                  <a:pt x="484" y="132"/>
                  <a:pt x="1082" y="132"/>
                </a:cubicBezTo>
                <a:lnTo>
                  <a:pt x="1082" y="12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6807" name="Freeform 4">
            <a:extLst>
              <a:ext uri="{FF2B5EF4-FFF2-40B4-BE49-F238E27FC236}">
                <a16:creationId xmlns:a16="http://schemas.microsoft.com/office/drawing/2014/main" id="{7723F9A5-93CA-5641-A548-61921E353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663" y="874713"/>
            <a:ext cx="720725" cy="719137"/>
          </a:xfrm>
          <a:custGeom>
            <a:avLst/>
            <a:gdLst>
              <a:gd name="T0" fmla="*/ 71514875 w 2289"/>
              <a:gd name="T1" fmla="*/ 113064422 h 2289"/>
              <a:gd name="T2" fmla="*/ 113314406 w 2289"/>
              <a:gd name="T3" fmla="*/ 71356989 h 2289"/>
              <a:gd name="T4" fmla="*/ 155014755 w 2289"/>
              <a:gd name="T5" fmla="*/ 113064422 h 2289"/>
              <a:gd name="T6" fmla="*/ 113314406 w 2289"/>
              <a:gd name="T7" fmla="*/ 154771855 h 2289"/>
              <a:gd name="T8" fmla="*/ 71514875 w 2289"/>
              <a:gd name="T9" fmla="*/ 113064422 h 2289"/>
              <a:gd name="T10" fmla="*/ 194239008 w 2289"/>
              <a:gd name="T11" fmla="*/ 92309669 h 2289"/>
              <a:gd name="T12" fmla="*/ 185225380 w 2289"/>
              <a:gd name="T13" fmla="*/ 70566536 h 2289"/>
              <a:gd name="T14" fmla="*/ 202064023 w 2289"/>
              <a:gd name="T15" fmla="*/ 47538443 h 2289"/>
              <a:gd name="T16" fmla="*/ 201568741 w 2289"/>
              <a:gd name="T17" fmla="*/ 41311892 h 2289"/>
              <a:gd name="T18" fmla="*/ 185225380 w 2289"/>
              <a:gd name="T19" fmla="*/ 24905892 h 2289"/>
              <a:gd name="T20" fmla="*/ 178985079 w 2289"/>
              <a:gd name="T21" fmla="*/ 24411701 h 2289"/>
              <a:gd name="T22" fmla="*/ 155807269 w 2289"/>
              <a:gd name="T23" fmla="*/ 41311892 h 2289"/>
              <a:gd name="T24" fmla="*/ 134016122 w 2289"/>
              <a:gd name="T25" fmla="*/ 32219474 h 2289"/>
              <a:gd name="T26" fmla="*/ 129657766 w 2289"/>
              <a:gd name="T27" fmla="*/ 4052175 h 2289"/>
              <a:gd name="T28" fmla="*/ 124903311 w 2289"/>
              <a:gd name="T29" fmla="*/ 0 h 2289"/>
              <a:gd name="T30" fmla="*/ 101725501 w 2289"/>
              <a:gd name="T31" fmla="*/ 0 h 2289"/>
              <a:gd name="T32" fmla="*/ 96871863 w 2289"/>
              <a:gd name="T33" fmla="*/ 4052175 h 2289"/>
              <a:gd name="T34" fmla="*/ 92513508 w 2289"/>
              <a:gd name="T35" fmla="*/ 32219474 h 2289"/>
              <a:gd name="T36" fmla="*/ 70722361 w 2289"/>
              <a:gd name="T37" fmla="*/ 41311892 h 2289"/>
              <a:gd name="T38" fmla="*/ 47643417 w 2289"/>
              <a:gd name="T39" fmla="*/ 24411701 h 2289"/>
              <a:gd name="T40" fmla="*/ 41304249 w 2289"/>
              <a:gd name="T41" fmla="*/ 24905892 h 2289"/>
              <a:gd name="T42" fmla="*/ 24960889 w 2289"/>
              <a:gd name="T43" fmla="*/ 41311892 h 2289"/>
              <a:gd name="T44" fmla="*/ 24465607 w 2289"/>
              <a:gd name="T45" fmla="*/ 47538443 h 2289"/>
              <a:gd name="T46" fmla="*/ 41403431 w 2289"/>
              <a:gd name="T47" fmla="*/ 70566536 h 2289"/>
              <a:gd name="T48" fmla="*/ 32290621 w 2289"/>
              <a:gd name="T49" fmla="*/ 92309669 h 2289"/>
              <a:gd name="T50" fmla="*/ 4061123 w 2289"/>
              <a:gd name="T51" fmla="*/ 96658422 h 2289"/>
              <a:gd name="T52" fmla="*/ 0 w 2289"/>
              <a:gd name="T53" fmla="*/ 101501051 h 2289"/>
              <a:gd name="T54" fmla="*/ 0 w 2289"/>
              <a:gd name="T55" fmla="*/ 124627793 h 2289"/>
              <a:gd name="T56" fmla="*/ 4061123 w 2289"/>
              <a:gd name="T57" fmla="*/ 129371772 h 2289"/>
              <a:gd name="T58" fmla="*/ 32290621 w 2289"/>
              <a:gd name="T59" fmla="*/ 133720525 h 2289"/>
              <a:gd name="T60" fmla="*/ 41403431 w 2289"/>
              <a:gd name="T61" fmla="*/ 155463659 h 2289"/>
              <a:gd name="T62" fmla="*/ 24465607 w 2289"/>
              <a:gd name="T63" fmla="*/ 178590401 h 2289"/>
              <a:gd name="T64" fmla="*/ 24960889 w 2289"/>
              <a:gd name="T65" fmla="*/ 184816952 h 2289"/>
              <a:gd name="T66" fmla="*/ 41304249 w 2289"/>
              <a:gd name="T67" fmla="*/ 201223267 h 2289"/>
              <a:gd name="T68" fmla="*/ 47643417 w 2289"/>
              <a:gd name="T69" fmla="*/ 201717457 h 2289"/>
              <a:gd name="T70" fmla="*/ 70722361 w 2289"/>
              <a:gd name="T71" fmla="*/ 184816952 h 2289"/>
              <a:gd name="T72" fmla="*/ 92513508 w 2289"/>
              <a:gd name="T73" fmla="*/ 193810720 h 2289"/>
              <a:gd name="T74" fmla="*/ 96871863 w 2289"/>
              <a:gd name="T75" fmla="*/ 222076983 h 2289"/>
              <a:gd name="T76" fmla="*/ 101725501 w 2289"/>
              <a:gd name="T77" fmla="*/ 226128844 h 2289"/>
              <a:gd name="T78" fmla="*/ 124903311 w 2289"/>
              <a:gd name="T79" fmla="*/ 226128844 h 2289"/>
              <a:gd name="T80" fmla="*/ 129657766 w 2289"/>
              <a:gd name="T81" fmla="*/ 222076983 h 2289"/>
              <a:gd name="T82" fmla="*/ 134016122 w 2289"/>
              <a:gd name="T83" fmla="*/ 193810720 h 2289"/>
              <a:gd name="T84" fmla="*/ 155807269 w 2289"/>
              <a:gd name="T85" fmla="*/ 184816952 h 2289"/>
              <a:gd name="T86" fmla="*/ 178985079 w 2289"/>
              <a:gd name="T87" fmla="*/ 201717457 h 2289"/>
              <a:gd name="T88" fmla="*/ 185225380 w 2289"/>
              <a:gd name="T89" fmla="*/ 201223267 h 2289"/>
              <a:gd name="T90" fmla="*/ 201568741 w 2289"/>
              <a:gd name="T91" fmla="*/ 184816952 h 2289"/>
              <a:gd name="T92" fmla="*/ 202064023 w 2289"/>
              <a:gd name="T93" fmla="*/ 178590401 h 2289"/>
              <a:gd name="T94" fmla="*/ 185225380 w 2289"/>
              <a:gd name="T95" fmla="*/ 155463659 h 2289"/>
              <a:gd name="T96" fmla="*/ 194239008 w 2289"/>
              <a:gd name="T97" fmla="*/ 133720525 h 2289"/>
              <a:gd name="T98" fmla="*/ 222468506 w 2289"/>
              <a:gd name="T99" fmla="*/ 129371772 h 2289"/>
              <a:gd name="T100" fmla="*/ 226628497 w 2289"/>
              <a:gd name="T101" fmla="*/ 124627793 h 2289"/>
              <a:gd name="T102" fmla="*/ 226628497 w 2289"/>
              <a:gd name="T103" fmla="*/ 101501051 h 2289"/>
              <a:gd name="T104" fmla="*/ 222468506 w 2289"/>
              <a:gd name="T105" fmla="*/ 96658422 h 2289"/>
              <a:gd name="T106" fmla="*/ 194239008 w 2289"/>
              <a:gd name="T107" fmla="*/ 92309669 h 228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89" h="2289">
                <a:moveTo>
                  <a:pt x="722" y="1144"/>
                </a:moveTo>
                <a:cubicBezTo>
                  <a:pt x="722" y="911"/>
                  <a:pt x="911" y="722"/>
                  <a:pt x="1144" y="722"/>
                </a:cubicBezTo>
                <a:cubicBezTo>
                  <a:pt x="1377" y="722"/>
                  <a:pt x="1565" y="911"/>
                  <a:pt x="1565" y="1144"/>
                </a:cubicBezTo>
                <a:cubicBezTo>
                  <a:pt x="1565" y="1377"/>
                  <a:pt x="1377" y="1566"/>
                  <a:pt x="1144" y="1566"/>
                </a:cubicBezTo>
                <a:cubicBezTo>
                  <a:pt x="911" y="1566"/>
                  <a:pt x="722" y="1377"/>
                  <a:pt x="722" y="1144"/>
                </a:cubicBezTo>
                <a:close/>
                <a:moveTo>
                  <a:pt x="1961" y="934"/>
                </a:moveTo>
                <a:cubicBezTo>
                  <a:pt x="1941" y="856"/>
                  <a:pt x="1910" y="782"/>
                  <a:pt x="1870" y="714"/>
                </a:cubicBezTo>
                <a:lnTo>
                  <a:pt x="2040" y="481"/>
                </a:lnTo>
                <a:cubicBezTo>
                  <a:pt x="2054" y="462"/>
                  <a:pt x="2052" y="434"/>
                  <a:pt x="2035" y="418"/>
                </a:cubicBezTo>
                <a:lnTo>
                  <a:pt x="1870" y="252"/>
                </a:lnTo>
                <a:cubicBezTo>
                  <a:pt x="1854" y="236"/>
                  <a:pt x="1825" y="233"/>
                  <a:pt x="1807" y="247"/>
                </a:cubicBezTo>
                <a:lnTo>
                  <a:pt x="1573" y="418"/>
                </a:lnTo>
                <a:cubicBezTo>
                  <a:pt x="1506" y="377"/>
                  <a:pt x="1432" y="346"/>
                  <a:pt x="1353" y="326"/>
                </a:cubicBezTo>
                <a:lnTo>
                  <a:pt x="1309" y="41"/>
                </a:lnTo>
                <a:cubicBezTo>
                  <a:pt x="1306" y="18"/>
                  <a:pt x="1284" y="0"/>
                  <a:pt x="1261" y="0"/>
                </a:cubicBezTo>
                <a:lnTo>
                  <a:pt x="1027" y="0"/>
                </a:lnTo>
                <a:cubicBezTo>
                  <a:pt x="1004" y="0"/>
                  <a:pt x="982" y="18"/>
                  <a:pt x="978" y="41"/>
                </a:cubicBezTo>
                <a:lnTo>
                  <a:pt x="934" y="326"/>
                </a:lnTo>
                <a:cubicBezTo>
                  <a:pt x="856" y="346"/>
                  <a:pt x="782" y="377"/>
                  <a:pt x="714" y="418"/>
                </a:cubicBezTo>
                <a:lnTo>
                  <a:pt x="481" y="247"/>
                </a:lnTo>
                <a:cubicBezTo>
                  <a:pt x="462" y="233"/>
                  <a:pt x="434" y="236"/>
                  <a:pt x="417" y="252"/>
                </a:cubicBezTo>
                <a:lnTo>
                  <a:pt x="252" y="418"/>
                </a:lnTo>
                <a:cubicBezTo>
                  <a:pt x="236" y="434"/>
                  <a:pt x="233" y="462"/>
                  <a:pt x="247" y="481"/>
                </a:cubicBezTo>
                <a:lnTo>
                  <a:pt x="418" y="714"/>
                </a:lnTo>
                <a:cubicBezTo>
                  <a:pt x="377" y="782"/>
                  <a:pt x="346" y="856"/>
                  <a:pt x="326" y="934"/>
                </a:cubicBezTo>
                <a:lnTo>
                  <a:pt x="41" y="978"/>
                </a:lnTo>
                <a:cubicBezTo>
                  <a:pt x="18" y="982"/>
                  <a:pt x="0" y="1004"/>
                  <a:pt x="0" y="1027"/>
                </a:cubicBezTo>
                <a:lnTo>
                  <a:pt x="0" y="1261"/>
                </a:lnTo>
                <a:cubicBezTo>
                  <a:pt x="0" y="1284"/>
                  <a:pt x="18" y="1306"/>
                  <a:pt x="41" y="1309"/>
                </a:cubicBezTo>
                <a:lnTo>
                  <a:pt x="326" y="1353"/>
                </a:lnTo>
                <a:cubicBezTo>
                  <a:pt x="346" y="1432"/>
                  <a:pt x="377" y="1506"/>
                  <a:pt x="418" y="1573"/>
                </a:cubicBezTo>
                <a:lnTo>
                  <a:pt x="247" y="1807"/>
                </a:lnTo>
                <a:cubicBezTo>
                  <a:pt x="233" y="1825"/>
                  <a:pt x="236" y="1854"/>
                  <a:pt x="252" y="1870"/>
                </a:cubicBezTo>
                <a:lnTo>
                  <a:pt x="417" y="2036"/>
                </a:lnTo>
                <a:cubicBezTo>
                  <a:pt x="434" y="2052"/>
                  <a:pt x="462" y="2054"/>
                  <a:pt x="481" y="2041"/>
                </a:cubicBezTo>
                <a:lnTo>
                  <a:pt x="714" y="1870"/>
                </a:lnTo>
                <a:cubicBezTo>
                  <a:pt x="782" y="1910"/>
                  <a:pt x="856" y="1941"/>
                  <a:pt x="934" y="1961"/>
                </a:cubicBezTo>
                <a:lnTo>
                  <a:pt x="978" y="2247"/>
                </a:lnTo>
                <a:cubicBezTo>
                  <a:pt x="982" y="2269"/>
                  <a:pt x="1004" y="2288"/>
                  <a:pt x="1027" y="2288"/>
                </a:cubicBezTo>
                <a:lnTo>
                  <a:pt x="1261" y="2288"/>
                </a:lnTo>
                <a:cubicBezTo>
                  <a:pt x="1284" y="2288"/>
                  <a:pt x="1306" y="2269"/>
                  <a:pt x="1309" y="2247"/>
                </a:cubicBezTo>
                <a:lnTo>
                  <a:pt x="1353" y="1961"/>
                </a:lnTo>
                <a:cubicBezTo>
                  <a:pt x="1432" y="1941"/>
                  <a:pt x="1506" y="1910"/>
                  <a:pt x="1573" y="1870"/>
                </a:cubicBezTo>
                <a:lnTo>
                  <a:pt x="1807" y="2041"/>
                </a:lnTo>
                <a:cubicBezTo>
                  <a:pt x="1825" y="2054"/>
                  <a:pt x="1854" y="2052"/>
                  <a:pt x="1870" y="2036"/>
                </a:cubicBezTo>
                <a:lnTo>
                  <a:pt x="2035" y="1870"/>
                </a:lnTo>
                <a:cubicBezTo>
                  <a:pt x="2052" y="1854"/>
                  <a:pt x="2054" y="1825"/>
                  <a:pt x="2040" y="1807"/>
                </a:cubicBezTo>
                <a:lnTo>
                  <a:pt x="1870" y="1573"/>
                </a:lnTo>
                <a:cubicBezTo>
                  <a:pt x="1910" y="1506"/>
                  <a:pt x="1941" y="1432"/>
                  <a:pt x="1961" y="1353"/>
                </a:cubicBezTo>
                <a:lnTo>
                  <a:pt x="2246" y="1309"/>
                </a:lnTo>
                <a:cubicBezTo>
                  <a:pt x="2269" y="1306"/>
                  <a:pt x="2288" y="1284"/>
                  <a:pt x="2288" y="1261"/>
                </a:cubicBezTo>
                <a:lnTo>
                  <a:pt x="2288" y="1027"/>
                </a:lnTo>
                <a:cubicBezTo>
                  <a:pt x="2288" y="1004"/>
                  <a:pt x="2269" y="982"/>
                  <a:pt x="2246" y="978"/>
                </a:cubicBezTo>
                <a:lnTo>
                  <a:pt x="1961" y="9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76808" name="Freeform 5">
            <a:extLst>
              <a:ext uri="{FF2B5EF4-FFF2-40B4-BE49-F238E27FC236}">
                <a16:creationId xmlns:a16="http://schemas.microsoft.com/office/drawing/2014/main" id="{B402B1AC-4665-9446-8964-23007538C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3013" y="5267325"/>
            <a:ext cx="830262" cy="693738"/>
          </a:xfrm>
          <a:custGeom>
            <a:avLst/>
            <a:gdLst>
              <a:gd name="T0" fmla="*/ 255355282 w 2697"/>
              <a:gd name="T1" fmla="*/ 198266818 h 2258"/>
              <a:gd name="T2" fmla="*/ 229403207 w 2697"/>
              <a:gd name="T3" fmla="*/ 183342541 h 2258"/>
              <a:gd name="T4" fmla="*/ 229403207 w 2697"/>
              <a:gd name="T5" fmla="*/ 192599550 h 2258"/>
              <a:gd name="T6" fmla="*/ 20837514 w 2697"/>
              <a:gd name="T7" fmla="*/ 192599550 h 2258"/>
              <a:gd name="T8" fmla="*/ 20837514 w 2697"/>
              <a:gd name="T9" fmla="*/ 26164799 h 2258"/>
              <a:gd name="T10" fmla="*/ 30309335 w 2697"/>
              <a:gd name="T11" fmla="*/ 26164799 h 2258"/>
              <a:gd name="T12" fmla="*/ 15154667 w 2697"/>
              <a:gd name="T13" fmla="*/ 0 h 2258"/>
              <a:gd name="T14" fmla="*/ 0 w 2697"/>
              <a:gd name="T15" fmla="*/ 26164799 h 2258"/>
              <a:gd name="T16" fmla="*/ 9471513 w 2697"/>
              <a:gd name="T17" fmla="*/ 26164799 h 2258"/>
              <a:gd name="T18" fmla="*/ 9471513 w 2697"/>
              <a:gd name="T19" fmla="*/ 203934393 h 2258"/>
              <a:gd name="T20" fmla="*/ 229403207 w 2697"/>
              <a:gd name="T21" fmla="*/ 203934393 h 2258"/>
              <a:gd name="T22" fmla="*/ 229403207 w 2697"/>
              <a:gd name="T23" fmla="*/ 213191402 h 2258"/>
              <a:gd name="T24" fmla="*/ 255355282 w 2697"/>
              <a:gd name="T25" fmla="*/ 198266818 h 2258"/>
              <a:gd name="T26" fmla="*/ 38170811 w 2697"/>
              <a:gd name="T27" fmla="*/ 85484314 h 2258"/>
              <a:gd name="T28" fmla="*/ 189716868 w 2697"/>
              <a:gd name="T29" fmla="*/ 28620840 h 2258"/>
              <a:gd name="T30" fmla="*/ 193979311 w 2697"/>
              <a:gd name="T31" fmla="*/ 36649521 h 2258"/>
              <a:gd name="T32" fmla="*/ 210080914 w 2697"/>
              <a:gd name="T33" fmla="*/ 11240522 h 2258"/>
              <a:gd name="T34" fmla="*/ 179961213 w 2697"/>
              <a:gd name="T35" fmla="*/ 10012501 h 2258"/>
              <a:gd name="T36" fmla="*/ 184507490 w 2697"/>
              <a:gd name="T37" fmla="*/ 18608339 h 2258"/>
              <a:gd name="T38" fmla="*/ 36371140 w 2697"/>
              <a:gd name="T39" fmla="*/ 74338420 h 2258"/>
              <a:gd name="T40" fmla="*/ 38170811 w 2697"/>
              <a:gd name="T41" fmla="*/ 85484314 h 2258"/>
              <a:gd name="T42" fmla="*/ 195968307 w 2697"/>
              <a:gd name="T43" fmla="*/ 51951698 h 2258"/>
              <a:gd name="T44" fmla="*/ 187538546 w 2697"/>
              <a:gd name="T45" fmla="*/ 60263957 h 2258"/>
              <a:gd name="T46" fmla="*/ 187538546 w 2697"/>
              <a:gd name="T47" fmla="*/ 173707940 h 2258"/>
              <a:gd name="T48" fmla="*/ 195968307 w 2697"/>
              <a:gd name="T49" fmla="*/ 182020199 h 2258"/>
              <a:gd name="T50" fmla="*/ 209986097 w 2697"/>
              <a:gd name="T51" fmla="*/ 182020199 h 2258"/>
              <a:gd name="T52" fmla="*/ 218415858 w 2697"/>
              <a:gd name="T53" fmla="*/ 173707940 h 2258"/>
              <a:gd name="T54" fmla="*/ 218415858 w 2697"/>
              <a:gd name="T55" fmla="*/ 60263957 h 2258"/>
              <a:gd name="T56" fmla="*/ 209986097 w 2697"/>
              <a:gd name="T57" fmla="*/ 51951698 h 2258"/>
              <a:gd name="T58" fmla="*/ 195968307 w 2697"/>
              <a:gd name="T59" fmla="*/ 51951698 h 2258"/>
              <a:gd name="T60" fmla="*/ 144821459 w 2697"/>
              <a:gd name="T61" fmla="*/ 69898866 h 2258"/>
              <a:gd name="T62" fmla="*/ 136391698 w 2697"/>
              <a:gd name="T63" fmla="*/ 78305446 h 2258"/>
              <a:gd name="T64" fmla="*/ 136391698 w 2697"/>
              <a:gd name="T65" fmla="*/ 173707940 h 2258"/>
              <a:gd name="T66" fmla="*/ 144821459 w 2697"/>
              <a:gd name="T67" fmla="*/ 182020199 h 2258"/>
              <a:gd name="T68" fmla="*/ 158839249 w 2697"/>
              <a:gd name="T69" fmla="*/ 182020199 h 2258"/>
              <a:gd name="T70" fmla="*/ 167174500 w 2697"/>
              <a:gd name="T71" fmla="*/ 173707940 h 2258"/>
              <a:gd name="T72" fmla="*/ 167174500 w 2697"/>
              <a:gd name="T73" fmla="*/ 78305446 h 2258"/>
              <a:gd name="T74" fmla="*/ 158839249 w 2697"/>
              <a:gd name="T75" fmla="*/ 69898866 h 2258"/>
              <a:gd name="T76" fmla="*/ 144821459 w 2697"/>
              <a:gd name="T77" fmla="*/ 69898866 h 2258"/>
              <a:gd name="T78" fmla="*/ 93769119 w 2697"/>
              <a:gd name="T79" fmla="*/ 87467827 h 2258"/>
              <a:gd name="T80" fmla="*/ 85339359 w 2697"/>
              <a:gd name="T81" fmla="*/ 95780086 h 2258"/>
              <a:gd name="T82" fmla="*/ 85339359 w 2697"/>
              <a:gd name="T83" fmla="*/ 173707940 h 2258"/>
              <a:gd name="T84" fmla="*/ 93769119 w 2697"/>
              <a:gd name="T85" fmla="*/ 182020199 h 2258"/>
              <a:gd name="T86" fmla="*/ 107787217 w 2697"/>
              <a:gd name="T87" fmla="*/ 182020199 h 2258"/>
              <a:gd name="T88" fmla="*/ 116216978 w 2697"/>
              <a:gd name="T89" fmla="*/ 173707940 h 2258"/>
              <a:gd name="T90" fmla="*/ 116216978 w 2697"/>
              <a:gd name="T91" fmla="*/ 95780086 h 2258"/>
              <a:gd name="T92" fmla="*/ 107787217 w 2697"/>
              <a:gd name="T93" fmla="*/ 87467827 h 2258"/>
              <a:gd name="T94" fmla="*/ 93769119 w 2697"/>
              <a:gd name="T95" fmla="*/ 87467827 h 2258"/>
              <a:gd name="T96" fmla="*/ 34287327 w 2697"/>
              <a:gd name="T97" fmla="*/ 116182988 h 2258"/>
              <a:gd name="T98" fmla="*/ 42717088 w 2697"/>
              <a:gd name="T99" fmla="*/ 107870729 h 2258"/>
              <a:gd name="T100" fmla="*/ 56735186 w 2697"/>
              <a:gd name="T101" fmla="*/ 107870729 h 2258"/>
              <a:gd name="T102" fmla="*/ 65164946 w 2697"/>
              <a:gd name="T103" fmla="*/ 116182988 h 2258"/>
              <a:gd name="T104" fmla="*/ 65164946 w 2697"/>
              <a:gd name="T105" fmla="*/ 173707940 h 2258"/>
              <a:gd name="T106" fmla="*/ 56735186 w 2697"/>
              <a:gd name="T107" fmla="*/ 182020199 h 2258"/>
              <a:gd name="T108" fmla="*/ 42717088 w 2697"/>
              <a:gd name="T109" fmla="*/ 182020199 h 2258"/>
              <a:gd name="T110" fmla="*/ 34287327 w 2697"/>
              <a:gd name="T111" fmla="*/ 173707940 h 2258"/>
              <a:gd name="T112" fmla="*/ 34287327 w 2697"/>
              <a:gd name="T113" fmla="*/ 116182988 h 22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697" h="2258">
                <a:moveTo>
                  <a:pt x="2696" y="2099"/>
                </a:moveTo>
                <a:lnTo>
                  <a:pt x="2422" y="1941"/>
                </a:lnTo>
                <a:lnTo>
                  <a:pt x="2422" y="2039"/>
                </a:lnTo>
                <a:lnTo>
                  <a:pt x="220" y="2039"/>
                </a:lnTo>
                <a:lnTo>
                  <a:pt x="220" y="277"/>
                </a:lnTo>
                <a:lnTo>
                  <a:pt x="320" y="277"/>
                </a:lnTo>
                <a:lnTo>
                  <a:pt x="160" y="0"/>
                </a:lnTo>
                <a:lnTo>
                  <a:pt x="0" y="277"/>
                </a:lnTo>
                <a:lnTo>
                  <a:pt x="100" y="277"/>
                </a:lnTo>
                <a:lnTo>
                  <a:pt x="100" y="2159"/>
                </a:lnTo>
                <a:lnTo>
                  <a:pt x="2422" y="2159"/>
                </a:lnTo>
                <a:lnTo>
                  <a:pt x="2422" y="2257"/>
                </a:lnTo>
                <a:lnTo>
                  <a:pt x="2696" y="2099"/>
                </a:lnTo>
                <a:close/>
                <a:moveTo>
                  <a:pt x="403" y="905"/>
                </a:moveTo>
                <a:cubicBezTo>
                  <a:pt x="978" y="800"/>
                  <a:pt x="1518" y="593"/>
                  <a:pt x="2003" y="303"/>
                </a:cubicBezTo>
                <a:lnTo>
                  <a:pt x="2048" y="388"/>
                </a:lnTo>
                <a:lnTo>
                  <a:pt x="2218" y="119"/>
                </a:lnTo>
                <a:lnTo>
                  <a:pt x="1900" y="106"/>
                </a:lnTo>
                <a:lnTo>
                  <a:pt x="1948" y="197"/>
                </a:lnTo>
                <a:cubicBezTo>
                  <a:pt x="1474" y="481"/>
                  <a:pt x="946" y="684"/>
                  <a:pt x="384" y="787"/>
                </a:cubicBezTo>
                <a:lnTo>
                  <a:pt x="403" y="905"/>
                </a:lnTo>
                <a:close/>
                <a:moveTo>
                  <a:pt x="2069" y="550"/>
                </a:moveTo>
                <a:cubicBezTo>
                  <a:pt x="2020" y="550"/>
                  <a:pt x="1980" y="589"/>
                  <a:pt x="1980" y="638"/>
                </a:cubicBezTo>
                <a:lnTo>
                  <a:pt x="1980" y="1839"/>
                </a:lnTo>
                <a:cubicBezTo>
                  <a:pt x="1980" y="1888"/>
                  <a:pt x="2020" y="1927"/>
                  <a:pt x="2069" y="1927"/>
                </a:cubicBezTo>
                <a:lnTo>
                  <a:pt x="2217" y="1927"/>
                </a:lnTo>
                <a:cubicBezTo>
                  <a:pt x="2266" y="1927"/>
                  <a:pt x="2306" y="1888"/>
                  <a:pt x="2306" y="1839"/>
                </a:cubicBezTo>
                <a:lnTo>
                  <a:pt x="2306" y="638"/>
                </a:lnTo>
                <a:cubicBezTo>
                  <a:pt x="2306" y="589"/>
                  <a:pt x="2266" y="550"/>
                  <a:pt x="2217" y="550"/>
                </a:cubicBezTo>
                <a:lnTo>
                  <a:pt x="2069" y="550"/>
                </a:lnTo>
                <a:close/>
                <a:moveTo>
                  <a:pt x="1529" y="740"/>
                </a:moveTo>
                <a:cubicBezTo>
                  <a:pt x="1480" y="740"/>
                  <a:pt x="1440" y="780"/>
                  <a:pt x="1440" y="829"/>
                </a:cubicBezTo>
                <a:lnTo>
                  <a:pt x="1440" y="1839"/>
                </a:lnTo>
                <a:cubicBezTo>
                  <a:pt x="1440" y="1888"/>
                  <a:pt x="1480" y="1927"/>
                  <a:pt x="1529" y="1927"/>
                </a:cubicBezTo>
                <a:lnTo>
                  <a:pt x="1677" y="1927"/>
                </a:lnTo>
                <a:cubicBezTo>
                  <a:pt x="1726" y="1927"/>
                  <a:pt x="1765" y="1888"/>
                  <a:pt x="1765" y="1839"/>
                </a:cubicBezTo>
                <a:lnTo>
                  <a:pt x="1765" y="829"/>
                </a:lnTo>
                <a:cubicBezTo>
                  <a:pt x="1765" y="780"/>
                  <a:pt x="1726" y="740"/>
                  <a:pt x="1677" y="740"/>
                </a:cubicBezTo>
                <a:lnTo>
                  <a:pt x="1529" y="740"/>
                </a:lnTo>
                <a:close/>
                <a:moveTo>
                  <a:pt x="990" y="926"/>
                </a:moveTo>
                <a:cubicBezTo>
                  <a:pt x="941" y="926"/>
                  <a:pt x="901" y="965"/>
                  <a:pt x="901" y="1014"/>
                </a:cubicBezTo>
                <a:lnTo>
                  <a:pt x="901" y="1839"/>
                </a:lnTo>
                <a:cubicBezTo>
                  <a:pt x="901" y="1888"/>
                  <a:pt x="941" y="1927"/>
                  <a:pt x="990" y="1927"/>
                </a:cubicBezTo>
                <a:lnTo>
                  <a:pt x="1138" y="1927"/>
                </a:lnTo>
                <a:cubicBezTo>
                  <a:pt x="1187" y="1927"/>
                  <a:pt x="1227" y="1888"/>
                  <a:pt x="1227" y="1839"/>
                </a:cubicBezTo>
                <a:lnTo>
                  <a:pt x="1227" y="1014"/>
                </a:lnTo>
                <a:cubicBezTo>
                  <a:pt x="1227" y="965"/>
                  <a:pt x="1187" y="926"/>
                  <a:pt x="1138" y="926"/>
                </a:cubicBezTo>
                <a:lnTo>
                  <a:pt x="990" y="926"/>
                </a:lnTo>
                <a:close/>
                <a:moveTo>
                  <a:pt x="362" y="1230"/>
                </a:moveTo>
                <a:cubicBezTo>
                  <a:pt x="362" y="1181"/>
                  <a:pt x="402" y="1142"/>
                  <a:pt x="451" y="1142"/>
                </a:cubicBezTo>
                <a:lnTo>
                  <a:pt x="599" y="1142"/>
                </a:lnTo>
                <a:cubicBezTo>
                  <a:pt x="648" y="1142"/>
                  <a:pt x="688" y="1181"/>
                  <a:pt x="688" y="1230"/>
                </a:cubicBezTo>
                <a:lnTo>
                  <a:pt x="688" y="1839"/>
                </a:lnTo>
                <a:cubicBezTo>
                  <a:pt x="688" y="1888"/>
                  <a:pt x="648" y="1927"/>
                  <a:pt x="599" y="1927"/>
                </a:cubicBezTo>
                <a:lnTo>
                  <a:pt x="451" y="1927"/>
                </a:lnTo>
                <a:cubicBezTo>
                  <a:pt x="402" y="1927"/>
                  <a:pt x="362" y="1888"/>
                  <a:pt x="362" y="1839"/>
                </a:cubicBezTo>
                <a:lnTo>
                  <a:pt x="362" y="12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pic>
        <p:nvPicPr>
          <p:cNvPr id="76809" name="Рисунок 3">
            <a:extLst>
              <a:ext uri="{FF2B5EF4-FFF2-40B4-BE49-F238E27FC236}">
                <a16:creationId xmlns:a16="http://schemas.microsoft.com/office/drawing/2014/main" id="{F7E1D765-EB77-7D48-932A-793C16C3E7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1188" y="3729038"/>
            <a:ext cx="739775" cy="89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10" name="Прямоугольник 9">
            <a:extLst>
              <a:ext uri="{FF2B5EF4-FFF2-40B4-BE49-F238E27FC236}">
                <a16:creationId xmlns:a16="http://schemas.microsoft.com/office/drawing/2014/main" id="{6C27EE30-150D-1B46-95C1-1D12A635F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888" y="995363"/>
            <a:ext cx="1379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A</a:t>
            </a:r>
          </a:p>
        </p:txBody>
      </p:sp>
      <p:sp>
        <p:nvSpPr>
          <p:cNvPr id="76811" name="Прямоугольник 10">
            <a:extLst>
              <a:ext uri="{FF2B5EF4-FFF2-40B4-BE49-F238E27FC236}">
                <a16:creationId xmlns:a16="http://schemas.microsoft.com/office/drawing/2014/main" id="{73923222-6F63-0042-A7BB-E00CFEB01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903288"/>
            <a:ext cx="4267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 sit amet, con-</a:t>
            </a:r>
          </a:p>
          <a:p>
            <a:r>
              <a:rPr lang="en-UA" altLang="en-UA" sz="2000"/>
              <a:t>sectetur adipiscing elit sed do ei-</a:t>
            </a:r>
          </a:p>
        </p:txBody>
      </p:sp>
      <p:sp>
        <p:nvSpPr>
          <p:cNvPr id="76812" name="Прямоугольник 11">
            <a:extLst>
              <a:ext uri="{FF2B5EF4-FFF2-40B4-BE49-F238E27FC236}">
                <a16:creationId xmlns:a16="http://schemas.microsoft.com/office/drawing/2014/main" id="{3934F2F5-1D07-F747-A11E-6686F081F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795338"/>
            <a:ext cx="9398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5400" b="1">
                <a:solidFill>
                  <a:srgbClr val="00B4E0"/>
                </a:solidFill>
                <a:latin typeface="Montserrat ExtraBold" panose="02000505000000020004" pitchFamily="2" charset="77"/>
              </a:rPr>
              <a:t>0</a:t>
            </a:r>
            <a:r>
              <a:rPr lang="en-US" altLang="en-UA" sz="5400" b="1">
                <a:solidFill>
                  <a:srgbClr val="00B4E0"/>
                </a:solidFill>
                <a:latin typeface="Montserrat ExtraBold" panose="02000505000000020004" pitchFamily="2" charset="77"/>
              </a:rPr>
              <a:t>1</a:t>
            </a:r>
            <a:endParaRPr lang="en-UA" altLang="en-UA" sz="5400" b="1">
              <a:solidFill>
                <a:srgbClr val="00B4E0"/>
              </a:solidFill>
              <a:latin typeface="Montserrat ExtraBold" panose="02000505000000020004" pitchFamily="2" charset="77"/>
            </a:endParaRPr>
          </a:p>
        </p:txBody>
      </p:sp>
      <p:sp>
        <p:nvSpPr>
          <p:cNvPr id="76813" name="Прямоугольник 12">
            <a:extLst>
              <a:ext uri="{FF2B5EF4-FFF2-40B4-BE49-F238E27FC236}">
                <a16:creationId xmlns:a16="http://schemas.microsoft.com/office/drawing/2014/main" id="{76198727-4580-334C-BB66-8CF2FCD70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2454275"/>
            <a:ext cx="1377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B</a:t>
            </a:r>
          </a:p>
        </p:txBody>
      </p:sp>
      <p:sp>
        <p:nvSpPr>
          <p:cNvPr id="76814" name="Прямоугольник 13">
            <a:extLst>
              <a:ext uri="{FF2B5EF4-FFF2-40B4-BE49-F238E27FC236}">
                <a16:creationId xmlns:a16="http://schemas.microsoft.com/office/drawing/2014/main" id="{5F5F6F99-DCD8-E24E-9300-130DA72EB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2313" y="2308225"/>
            <a:ext cx="42687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 sit amet, con-</a:t>
            </a:r>
          </a:p>
          <a:p>
            <a:r>
              <a:rPr lang="en-UA" altLang="en-UA" sz="2000"/>
              <a:t>sectetur adipiscing elit sed do ei-</a:t>
            </a:r>
          </a:p>
        </p:txBody>
      </p:sp>
      <p:sp>
        <p:nvSpPr>
          <p:cNvPr id="76815" name="Прямоугольник 14">
            <a:extLst>
              <a:ext uri="{FF2B5EF4-FFF2-40B4-BE49-F238E27FC236}">
                <a16:creationId xmlns:a16="http://schemas.microsoft.com/office/drawing/2014/main" id="{BE5BD89D-877D-874F-93F2-31A77C76E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940175"/>
            <a:ext cx="136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C</a:t>
            </a:r>
          </a:p>
        </p:txBody>
      </p:sp>
      <p:sp>
        <p:nvSpPr>
          <p:cNvPr id="76816" name="Прямоугольник 15">
            <a:extLst>
              <a:ext uri="{FF2B5EF4-FFF2-40B4-BE49-F238E27FC236}">
                <a16:creationId xmlns:a16="http://schemas.microsoft.com/office/drawing/2014/main" id="{C92174FF-1B06-6A44-B56D-41C25D66E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3767138"/>
            <a:ext cx="4267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 sit amet, con-</a:t>
            </a:r>
          </a:p>
          <a:p>
            <a:r>
              <a:rPr lang="en-UA" altLang="en-UA" sz="2000"/>
              <a:t>sectetur adipiscing elit sed do ei-</a:t>
            </a:r>
          </a:p>
        </p:txBody>
      </p:sp>
      <p:sp>
        <p:nvSpPr>
          <p:cNvPr id="76817" name="Прямоугольник 16">
            <a:extLst>
              <a:ext uri="{FF2B5EF4-FFF2-40B4-BE49-F238E27FC236}">
                <a16:creationId xmlns:a16="http://schemas.microsoft.com/office/drawing/2014/main" id="{DAD44680-257E-404A-BE39-6A1F55EFA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5386388"/>
            <a:ext cx="1400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D</a:t>
            </a:r>
          </a:p>
        </p:txBody>
      </p:sp>
      <p:sp>
        <p:nvSpPr>
          <p:cNvPr id="76818" name="Прямоугольник 17">
            <a:extLst>
              <a:ext uri="{FF2B5EF4-FFF2-40B4-BE49-F238E27FC236}">
                <a16:creationId xmlns:a16="http://schemas.microsoft.com/office/drawing/2014/main" id="{50D5F7BD-C013-9A45-A2AB-1B0337207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5207000"/>
            <a:ext cx="4267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 sit amet, con-</a:t>
            </a:r>
          </a:p>
          <a:p>
            <a:r>
              <a:rPr lang="en-UA" altLang="en-UA" sz="2000"/>
              <a:t>sectetur adipiscing elit sed do ei-</a:t>
            </a:r>
          </a:p>
        </p:txBody>
      </p:sp>
      <p:sp>
        <p:nvSpPr>
          <p:cNvPr id="76819" name="Прямоугольник 18">
            <a:extLst>
              <a:ext uri="{FF2B5EF4-FFF2-40B4-BE49-F238E27FC236}">
                <a16:creationId xmlns:a16="http://schemas.microsoft.com/office/drawing/2014/main" id="{FE8B71C0-4B3D-E54F-A53C-679C4B2AA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1800" y="6892925"/>
            <a:ext cx="1344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E</a:t>
            </a:r>
          </a:p>
        </p:txBody>
      </p:sp>
      <p:sp>
        <p:nvSpPr>
          <p:cNvPr id="76820" name="Прямоугольник 19">
            <a:extLst>
              <a:ext uri="{FF2B5EF4-FFF2-40B4-BE49-F238E27FC236}">
                <a16:creationId xmlns:a16="http://schemas.microsoft.com/office/drawing/2014/main" id="{070ACA2E-8707-E443-9AD8-B27092674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6513" y="6746875"/>
            <a:ext cx="4267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 sit amet, con-</a:t>
            </a:r>
          </a:p>
          <a:p>
            <a:r>
              <a:rPr lang="en-UA" altLang="en-UA" sz="2000"/>
              <a:t>sectetur adipiscing elit sed do ei-</a:t>
            </a:r>
          </a:p>
        </p:txBody>
      </p:sp>
      <p:sp>
        <p:nvSpPr>
          <p:cNvPr id="76821" name="Прямоугольник 20">
            <a:extLst>
              <a:ext uri="{FF2B5EF4-FFF2-40B4-BE49-F238E27FC236}">
                <a16:creationId xmlns:a16="http://schemas.microsoft.com/office/drawing/2014/main" id="{389EEF9B-54E6-8F46-BC31-3714E5980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5146675"/>
            <a:ext cx="12493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000" b="1">
                <a:solidFill>
                  <a:srgbClr val="FF0088"/>
                </a:solidFill>
                <a:latin typeface="Montserrat ExtraBold" panose="02000505000000020004" pitchFamily="2" charset="77"/>
              </a:rPr>
              <a:t>04</a:t>
            </a:r>
          </a:p>
        </p:txBody>
      </p:sp>
      <p:sp>
        <p:nvSpPr>
          <p:cNvPr id="76822" name="Прямоугольник 21">
            <a:extLst>
              <a:ext uri="{FF2B5EF4-FFF2-40B4-BE49-F238E27FC236}">
                <a16:creationId xmlns:a16="http://schemas.microsoft.com/office/drawing/2014/main" id="{5AA4CB56-3CB0-C44A-812F-06A132A1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2181225"/>
            <a:ext cx="11731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6000" b="1">
                <a:solidFill>
                  <a:srgbClr val="6200FF"/>
                </a:solidFill>
                <a:latin typeface="Montserrat ExtraBold" panose="02000505000000020004" pitchFamily="2" charset="77"/>
              </a:rPr>
              <a:t>0</a:t>
            </a:r>
            <a:r>
              <a:rPr lang="en-US" altLang="en-UA" sz="6000" b="1">
                <a:solidFill>
                  <a:srgbClr val="6200FF"/>
                </a:solidFill>
                <a:latin typeface="Montserrat ExtraBold" panose="02000505000000020004" pitchFamily="2" charset="77"/>
              </a:rPr>
              <a:t>2</a:t>
            </a:r>
            <a:endParaRPr lang="en-UA" altLang="en-UA" sz="6000" b="1">
              <a:solidFill>
                <a:srgbClr val="6200FF"/>
              </a:solidFill>
              <a:latin typeface="Montserrat ExtraBold" panose="02000505000000020004" pitchFamily="2" charset="77"/>
            </a:endParaRPr>
          </a:p>
        </p:txBody>
      </p:sp>
      <p:sp>
        <p:nvSpPr>
          <p:cNvPr id="76823" name="Прямоугольник 4">
            <a:extLst>
              <a:ext uri="{FF2B5EF4-FFF2-40B4-BE49-F238E27FC236}">
                <a16:creationId xmlns:a16="http://schemas.microsoft.com/office/drawing/2014/main" id="{84786620-6758-7841-BE9D-99852924F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6678613"/>
            <a:ext cx="11779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000" b="1">
                <a:solidFill>
                  <a:srgbClr val="FF1919"/>
                </a:solidFill>
                <a:latin typeface="Montserrat ExtraBold" panose="02000505000000020004" pitchFamily="2" charset="77"/>
              </a:rPr>
              <a:t>05</a:t>
            </a:r>
          </a:p>
        </p:txBody>
      </p:sp>
      <p:sp>
        <p:nvSpPr>
          <p:cNvPr id="76824" name="Прямоугольник 5">
            <a:extLst>
              <a:ext uri="{FF2B5EF4-FFF2-40B4-BE49-F238E27FC236}">
                <a16:creationId xmlns:a16="http://schemas.microsoft.com/office/drawing/2014/main" id="{C4ABBE24-EA43-2D49-8ABE-6F7C03D7C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3694113"/>
            <a:ext cx="11763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6000" b="1">
                <a:solidFill>
                  <a:srgbClr val="AD00D4"/>
                </a:solidFill>
                <a:latin typeface="Montserrat ExtraBold" panose="02000505000000020004" pitchFamily="2" charset="77"/>
              </a:rPr>
              <a:t>03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6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6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6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6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6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6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6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6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76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76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76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76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76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76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76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76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76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76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76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76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76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76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76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76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76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76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76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76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76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76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76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76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76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76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76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76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76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76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76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76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76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5" grpId="0" animBg="1"/>
      <p:bldP spid="76805" grpId="1" animBg="1"/>
      <p:bldP spid="76806" grpId="0" animBg="1"/>
      <p:bldP spid="76806" grpId="1" animBg="1"/>
      <p:bldP spid="76807" grpId="0" animBg="1"/>
      <p:bldP spid="76807" grpId="1" animBg="1"/>
      <p:bldP spid="76808" grpId="0" animBg="1"/>
      <p:bldP spid="76808" grpId="1" animBg="1"/>
      <p:bldP spid="76810" grpId="0"/>
      <p:bldP spid="76810" grpId="1"/>
      <p:bldP spid="76811" grpId="0"/>
      <p:bldP spid="76811" grpId="1"/>
      <p:bldP spid="76812" grpId="0"/>
      <p:bldP spid="76812" grpId="1"/>
      <p:bldP spid="76813" grpId="0"/>
      <p:bldP spid="76813" grpId="1"/>
      <p:bldP spid="76814" grpId="0"/>
      <p:bldP spid="76814" grpId="1"/>
      <p:bldP spid="76815" grpId="0"/>
      <p:bldP spid="76815" grpId="1"/>
      <p:bldP spid="76816" grpId="0"/>
      <p:bldP spid="76816" grpId="1"/>
      <p:bldP spid="76817" grpId="0"/>
      <p:bldP spid="76817" grpId="1"/>
      <p:bldP spid="76818" grpId="0"/>
      <p:bldP spid="76818" grpId="1"/>
      <p:bldP spid="76819" grpId="0"/>
      <p:bldP spid="76819" grpId="1"/>
      <p:bldP spid="76820" grpId="0"/>
      <p:bldP spid="76820" grpId="1"/>
      <p:bldP spid="76821" grpId="0"/>
      <p:bldP spid="76821" grpId="1"/>
      <p:bldP spid="76822" grpId="0"/>
      <p:bldP spid="76822" grpId="1"/>
      <p:bldP spid="76823" grpId="0"/>
      <p:bldP spid="76823" grpId="1"/>
      <p:bldP spid="76824" grpId="0"/>
      <p:bldP spid="76824" grpId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A08ECB8-D25B-1A4B-9D4E-EB95571BA75B}"/>
              </a:ext>
            </a:extLst>
          </p:cNvPr>
          <p:cNvGrpSpPr/>
          <p:nvPr/>
        </p:nvGrpSpPr>
        <p:grpSpPr>
          <a:xfrm>
            <a:off x="9830653" y="1041400"/>
            <a:ext cx="3294063" cy="3294063"/>
            <a:chOff x="9830653" y="1041400"/>
            <a:chExt cx="3294063" cy="3294063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20D269A4-ABC6-5043-A521-F3C8A3A7EB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30653" y="1041400"/>
              <a:ext cx="3294063" cy="3294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52" name="Freeform 2">
              <a:extLst>
                <a:ext uri="{FF2B5EF4-FFF2-40B4-BE49-F238E27FC236}">
                  <a16:creationId xmlns:a16="http://schemas.microsoft.com/office/drawing/2014/main" id="{2F83ACA9-E5EA-AB43-A49B-1ABCB0159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5754" y="2129790"/>
              <a:ext cx="1304925" cy="1092200"/>
            </a:xfrm>
            <a:custGeom>
              <a:avLst/>
              <a:gdLst>
                <a:gd name="T0" fmla="*/ 469745994 w 3624"/>
                <a:gd name="T1" fmla="*/ 365445296 h 3034"/>
                <a:gd name="T2" fmla="*/ 422032333 w 3624"/>
                <a:gd name="T3" fmla="*/ 337972182 h 3034"/>
                <a:gd name="T4" fmla="*/ 422032333 w 3624"/>
                <a:gd name="T5" fmla="*/ 355078036 h 3034"/>
                <a:gd name="T6" fmla="*/ 38248634 w 3624"/>
                <a:gd name="T7" fmla="*/ 355078036 h 3034"/>
                <a:gd name="T8" fmla="*/ 38248634 w 3624"/>
                <a:gd name="T9" fmla="*/ 48207634 h 3034"/>
                <a:gd name="T10" fmla="*/ 55752417 w 3624"/>
                <a:gd name="T11" fmla="*/ 48207634 h 3034"/>
                <a:gd name="T12" fmla="*/ 27876208 w 3624"/>
                <a:gd name="T13" fmla="*/ 0 h 3034"/>
                <a:gd name="T14" fmla="*/ 0 w 3624"/>
                <a:gd name="T15" fmla="*/ 48207634 h 3034"/>
                <a:gd name="T16" fmla="*/ 17374155 w 3624"/>
                <a:gd name="T17" fmla="*/ 48207634 h 3034"/>
                <a:gd name="T18" fmla="*/ 17374155 w 3624"/>
                <a:gd name="T19" fmla="*/ 375942152 h 3034"/>
                <a:gd name="T20" fmla="*/ 422032333 w 3624"/>
                <a:gd name="T21" fmla="*/ 375942152 h 3034"/>
                <a:gd name="T22" fmla="*/ 422032333 w 3624"/>
                <a:gd name="T23" fmla="*/ 393048005 h 3034"/>
                <a:gd name="T24" fmla="*/ 469745994 w 3624"/>
                <a:gd name="T25" fmla="*/ 365445296 h 3034"/>
                <a:gd name="T26" fmla="*/ 70274028 w 3624"/>
                <a:gd name="T27" fmla="*/ 157582069 h 3034"/>
                <a:gd name="T28" fmla="*/ 349165379 w 3624"/>
                <a:gd name="T29" fmla="*/ 52743468 h 3034"/>
                <a:gd name="T30" fmla="*/ 356814890 w 3624"/>
                <a:gd name="T31" fmla="*/ 67516607 h 3034"/>
                <a:gd name="T32" fmla="*/ 386506254 w 3624"/>
                <a:gd name="T33" fmla="*/ 20604925 h 3034"/>
                <a:gd name="T34" fmla="*/ 331143083 w 3624"/>
                <a:gd name="T35" fmla="*/ 18401806 h 3034"/>
                <a:gd name="T36" fmla="*/ 339441095 w 3624"/>
                <a:gd name="T37" fmla="*/ 34212067 h 3034"/>
                <a:gd name="T38" fmla="*/ 66902972 w 3624"/>
                <a:gd name="T39" fmla="*/ 136977143 h 3034"/>
                <a:gd name="T40" fmla="*/ 70274028 w 3624"/>
                <a:gd name="T41" fmla="*/ 157582069 h 3034"/>
                <a:gd name="T42" fmla="*/ 360575191 w 3624"/>
                <a:gd name="T43" fmla="*/ 95637697 h 3034"/>
                <a:gd name="T44" fmla="*/ 345145821 w 3624"/>
                <a:gd name="T45" fmla="*/ 111059173 h 3034"/>
                <a:gd name="T46" fmla="*/ 345145821 w 3624"/>
                <a:gd name="T47" fmla="*/ 320217993 h 3034"/>
                <a:gd name="T48" fmla="*/ 360575191 w 3624"/>
                <a:gd name="T49" fmla="*/ 335639468 h 3034"/>
                <a:gd name="T50" fmla="*/ 386376626 w 3624"/>
                <a:gd name="T51" fmla="*/ 335639468 h 3034"/>
                <a:gd name="T52" fmla="*/ 401805996 w 3624"/>
                <a:gd name="T53" fmla="*/ 320217993 h 3034"/>
                <a:gd name="T54" fmla="*/ 401805996 w 3624"/>
                <a:gd name="T55" fmla="*/ 111059173 h 3034"/>
                <a:gd name="T56" fmla="*/ 386376626 w 3624"/>
                <a:gd name="T57" fmla="*/ 95637697 h 3034"/>
                <a:gd name="T58" fmla="*/ 360575191 w 3624"/>
                <a:gd name="T59" fmla="*/ 95637697 h 3034"/>
                <a:gd name="T60" fmla="*/ 266444512 w 3624"/>
                <a:gd name="T61" fmla="*/ 128942598 h 3034"/>
                <a:gd name="T62" fmla="*/ 251015143 w 3624"/>
                <a:gd name="T63" fmla="*/ 144363713 h 3034"/>
                <a:gd name="T64" fmla="*/ 251015143 w 3624"/>
                <a:gd name="T65" fmla="*/ 320217993 h 3034"/>
                <a:gd name="T66" fmla="*/ 266444512 w 3624"/>
                <a:gd name="T67" fmla="*/ 335639468 h 3034"/>
                <a:gd name="T68" fmla="*/ 292245947 w 3624"/>
                <a:gd name="T69" fmla="*/ 335639468 h 3034"/>
                <a:gd name="T70" fmla="*/ 307675317 w 3624"/>
                <a:gd name="T71" fmla="*/ 320217993 h 3034"/>
                <a:gd name="T72" fmla="*/ 307675317 w 3624"/>
                <a:gd name="T73" fmla="*/ 144363713 h 3034"/>
                <a:gd name="T74" fmla="*/ 292245947 w 3624"/>
                <a:gd name="T75" fmla="*/ 128942598 h 3034"/>
                <a:gd name="T76" fmla="*/ 266444512 w 3624"/>
                <a:gd name="T77" fmla="*/ 128942598 h 3034"/>
                <a:gd name="T78" fmla="*/ 172443462 w 3624"/>
                <a:gd name="T79" fmla="*/ 161081141 h 3034"/>
                <a:gd name="T80" fmla="*/ 157014092 w 3624"/>
                <a:gd name="T81" fmla="*/ 176502256 h 3034"/>
                <a:gd name="T82" fmla="*/ 157014092 w 3624"/>
                <a:gd name="T83" fmla="*/ 320217993 h 3034"/>
                <a:gd name="T84" fmla="*/ 172443462 w 3624"/>
                <a:gd name="T85" fmla="*/ 335639468 h 3034"/>
                <a:gd name="T86" fmla="*/ 198374526 w 3624"/>
                <a:gd name="T87" fmla="*/ 335639468 h 3034"/>
                <a:gd name="T88" fmla="*/ 213803895 w 3624"/>
                <a:gd name="T89" fmla="*/ 320217993 h 3034"/>
                <a:gd name="T90" fmla="*/ 213803895 w 3624"/>
                <a:gd name="T91" fmla="*/ 176502256 h 3034"/>
                <a:gd name="T92" fmla="*/ 198374526 w 3624"/>
                <a:gd name="T93" fmla="*/ 161081141 h 3034"/>
                <a:gd name="T94" fmla="*/ 172443462 w 3624"/>
                <a:gd name="T95" fmla="*/ 161081141 h 3034"/>
                <a:gd name="T96" fmla="*/ 63142671 w 3624"/>
                <a:gd name="T97" fmla="*/ 214213035 h 3034"/>
                <a:gd name="T98" fmla="*/ 78572040 w 3624"/>
                <a:gd name="T99" fmla="*/ 198791920 h 3034"/>
                <a:gd name="T100" fmla="*/ 104373476 w 3624"/>
                <a:gd name="T101" fmla="*/ 198791920 h 3034"/>
                <a:gd name="T102" fmla="*/ 119802845 w 3624"/>
                <a:gd name="T103" fmla="*/ 214213035 h 3034"/>
                <a:gd name="T104" fmla="*/ 119802845 w 3624"/>
                <a:gd name="T105" fmla="*/ 320217993 h 3034"/>
                <a:gd name="T106" fmla="*/ 104373476 w 3624"/>
                <a:gd name="T107" fmla="*/ 335639468 h 3034"/>
                <a:gd name="T108" fmla="*/ 78572040 w 3624"/>
                <a:gd name="T109" fmla="*/ 335639468 h 3034"/>
                <a:gd name="T110" fmla="*/ 63142671 w 3624"/>
                <a:gd name="T111" fmla="*/ 320217993 h 3034"/>
                <a:gd name="T112" fmla="*/ 63142671 w 3624"/>
                <a:gd name="T113" fmla="*/ 214213035 h 30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624" h="3034">
                  <a:moveTo>
                    <a:pt x="3623" y="2820"/>
                  </a:moveTo>
                  <a:lnTo>
                    <a:pt x="3255" y="2608"/>
                  </a:lnTo>
                  <a:lnTo>
                    <a:pt x="3255" y="2740"/>
                  </a:lnTo>
                  <a:lnTo>
                    <a:pt x="295" y="2740"/>
                  </a:lnTo>
                  <a:lnTo>
                    <a:pt x="295" y="372"/>
                  </a:lnTo>
                  <a:lnTo>
                    <a:pt x="430" y="372"/>
                  </a:lnTo>
                  <a:lnTo>
                    <a:pt x="215" y="0"/>
                  </a:lnTo>
                  <a:lnTo>
                    <a:pt x="0" y="372"/>
                  </a:lnTo>
                  <a:lnTo>
                    <a:pt x="134" y="372"/>
                  </a:lnTo>
                  <a:lnTo>
                    <a:pt x="134" y="2901"/>
                  </a:lnTo>
                  <a:lnTo>
                    <a:pt x="3255" y="2901"/>
                  </a:lnTo>
                  <a:lnTo>
                    <a:pt x="3255" y="3033"/>
                  </a:lnTo>
                  <a:lnTo>
                    <a:pt x="3623" y="2820"/>
                  </a:lnTo>
                  <a:close/>
                  <a:moveTo>
                    <a:pt x="542" y="1216"/>
                  </a:moveTo>
                  <a:cubicBezTo>
                    <a:pt x="1315" y="1075"/>
                    <a:pt x="2041" y="797"/>
                    <a:pt x="2693" y="407"/>
                  </a:cubicBezTo>
                  <a:lnTo>
                    <a:pt x="2752" y="521"/>
                  </a:lnTo>
                  <a:lnTo>
                    <a:pt x="2981" y="159"/>
                  </a:lnTo>
                  <a:lnTo>
                    <a:pt x="2554" y="142"/>
                  </a:lnTo>
                  <a:lnTo>
                    <a:pt x="2618" y="264"/>
                  </a:lnTo>
                  <a:cubicBezTo>
                    <a:pt x="1981" y="646"/>
                    <a:pt x="1272" y="918"/>
                    <a:pt x="516" y="1057"/>
                  </a:cubicBezTo>
                  <a:lnTo>
                    <a:pt x="542" y="1216"/>
                  </a:lnTo>
                  <a:close/>
                  <a:moveTo>
                    <a:pt x="2781" y="738"/>
                  </a:moveTo>
                  <a:cubicBezTo>
                    <a:pt x="2715" y="738"/>
                    <a:pt x="2662" y="791"/>
                    <a:pt x="2662" y="857"/>
                  </a:cubicBezTo>
                  <a:lnTo>
                    <a:pt x="2662" y="2471"/>
                  </a:lnTo>
                  <a:cubicBezTo>
                    <a:pt x="2662" y="2536"/>
                    <a:pt x="2715" y="2590"/>
                    <a:pt x="2781" y="2590"/>
                  </a:cubicBezTo>
                  <a:lnTo>
                    <a:pt x="2980" y="2590"/>
                  </a:lnTo>
                  <a:cubicBezTo>
                    <a:pt x="3045" y="2590"/>
                    <a:pt x="3099" y="2536"/>
                    <a:pt x="3099" y="2471"/>
                  </a:cubicBezTo>
                  <a:lnTo>
                    <a:pt x="3099" y="857"/>
                  </a:lnTo>
                  <a:cubicBezTo>
                    <a:pt x="3099" y="791"/>
                    <a:pt x="3045" y="738"/>
                    <a:pt x="2980" y="738"/>
                  </a:cubicBezTo>
                  <a:lnTo>
                    <a:pt x="2781" y="738"/>
                  </a:lnTo>
                  <a:close/>
                  <a:moveTo>
                    <a:pt x="2055" y="995"/>
                  </a:moveTo>
                  <a:cubicBezTo>
                    <a:pt x="1989" y="995"/>
                    <a:pt x="1936" y="1048"/>
                    <a:pt x="1936" y="1114"/>
                  </a:cubicBezTo>
                  <a:lnTo>
                    <a:pt x="1936" y="2471"/>
                  </a:lnTo>
                  <a:cubicBezTo>
                    <a:pt x="1936" y="2536"/>
                    <a:pt x="1989" y="2590"/>
                    <a:pt x="2055" y="2590"/>
                  </a:cubicBezTo>
                  <a:lnTo>
                    <a:pt x="2254" y="2590"/>
                  </a:lnTo>
                  <a:cubicBezTo>
                    <a:pt x="2320" y="2590"/>
                    <a:pt x="2373" y="2536"/>
                    <a:pt x="2373" y="2471"/>
                  </a:cubicBezTo>
                  <a:lnTo>
                    <a:pt x="2373" y="1114"/>
                  </a:lnTo>
                  <a:cubicBezTo>
                    <a:pt x="2373" y="1048"/>
                    <a:pt x="2320" y="995"/>
                    <a:pt x="2254" y="995"/>
                  </a:cubicBezTo>
                  <a:lnTo>
                    <a:pt x="2055" y="995"/>
                  </a:lnTo>
                  <a:close/>
                  <a:moveTo>
                    <a:pt x="1330" y="1243"/>
                  </a:moveTo>
                  <a:cubicBezTo>
                    <a:pt x="1265" y="1243"/>
                    <a:pt x="1211" y="1297"/>
                    <a:pt x="1211" y="1362"/>
                  </a:cubicBezTo>
                  <a:lnTo>
                    <a:pt x="1211" y="2471"/>
                  </a:lnTo>
                  <a:cubicBezTo>
                    <a:pt x="1211" y="2536"/>
                    <a:pt x="1265" y="2590"/>
                    <a:pt x="1330" y="2590"/>
                  </a:cubicBezTo>
                  <a:lnTo>
                    <a:pt x="1530" y="2590"/>
                  </a:lnTo>
                  <a:cubicBezTo>
                    <a:pt x="1595" y="2590"/>
                    <a:pt x="1649" y="2536"/>
                    <a:pt x="1649" y="2471"/>
                  </a:cubicBezTo>
                  <a:lnTo>
                    <a:pt x="1649" y="1362"/>
                  </a:lnTo>
                  <a:cubicBezTo>
                    <a:pt x="1649" y="1297"/>
                    <a:pt x="1595" y="1243"/>
                    <a:pt x="1530" y="1243"/>
                  </a:cubicBezTo>
                  <a:lnTo>
                    <a:pt x="1330" y="1243"/>
                  </a:lnTo>
                  <a:close/>
                  <a:moveTo>
                    <a:pt x="487" y="1653"/>
                  </a:moveTo>
                  <a:cubicBezTo>
                    <a:pt x="487" y="1587"/>
                    <a:pt x="540" y="1534"/>
                    <a:pt x="606" y="1534"/>
                  </a:cubicBezTo>
                  <a:lnTo>
                    <a:pt x="805" y="1534"/>
                  </a:lnTo>
                  <a:cubicBezTo>
                    <a:pt x="871" y="1534"/>
                    <a:pt x="924" y="1587"/>
                    <a:pt x="924" y="1653"/>
                  </a:cubicBezTo>
                  <a:lnTo>
                    <a:pt x="924" y="2471"/>
                  </a:lnTo>
                  <a:cubicBezTo>
                    <a:pt x="924" y="2536"/>
                    <a:pt x="871" y="2590"/>
                    <a:pt x="805" y="2590"/>
                  </a:cubicBezTo>
                  <a:lnTo>
                    <a:pt x="606" y="2590"/>
                  </a:lnTo>
                  <a:cubicBezTo>
                    <a:pt x="540" y="2590"/>
                    <a:pt x="487" y="2536"/>
                    <a:pt x="487" y="2471"/>
                  </a:cubicBezTo>
                  <a:lnTo>
                    <a:pt x="487" y="1653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5B2DC65-4D04-C141-99C3-700E5B91ECC2}"/>
              </a:ext>
            </a:extLst>
          </p:cNvPr>
          <p:cNvGrpSpPr/>
          <p:nvPr/>
        </p:nvGrpSpPr>
        <p:grpSpPr>
          <a:xfrm>
            <a:off x="6918325" y="3984624"/>
            <a:ext cx="3294063" cy="3294063"/>
            <a:chOff x="6918325" y="3984624"/>
            <a:chExt cx="3294063" cy="3294063"/>
          </a:xfrm>
        </p:grpSpPr>
        <p:pic>
          <p:nvPicPr>
            <p:cNvPr id="78859" name="Picture 2">
              <a:extLst>
                <a:ext uri="{FF2B5EF4-FFF2-40B4-BE49-F238E27FC236}">
                  <a16:creationId xmlns:a16="http://schemas.microsoft.com/office/drawing/2014/main" id="{C4EB8DAE-7A10-FA46-90F4-3564E31A65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8325" y="3984624"/>
              <a:ext cx="3294063" cy="3294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53" name="Freeform 3">
              <a:extLst>
                <a:ext uri="{FF2B5EF4-FFF2-40B4-BE49-F238E27FC236}">
                  <a16:creationId xmlns:a16="http://schemas.microsoft.com/office/drawing/2014/main" id="{1227408C-9A0C-CF48-B043-7A0D17BC9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3171" y="5075450"/>
              <a:ext cx="1109662" cy="996950"/>
            </a:xfrm>
            <a:custGeom>
              <a:avLst/>
              <a:gdLst>
                <a:gd name="T0" fmla="*/ 181085241 w 3081"/>
                <a:gd name="T1" fmla="*/ 180313295 h 2769"/>
                <a:gd name="T2" fmla="*/ 174599427 w 3081"/>
                <a:gd name="T3" fmla="*/ 187832005 h 2769"/>
                <a:gd name="T4" fmla="*/ 174599427 w 3081"/>
                <a:gd name="T5" fmla="*/ 228794444 h 2769"/>
                <a:gd name="T6" fmla="*/ 181085241 w 3081"/>
                <a:gd name="T7" fmla="*/ 236442408 h 2769"/>
                <a:gd name="T8" fmla="*/ 218443862 w 3081"/>
                <a:gd name="T9" fmla="*/ 236442408 h 2769"/>
                <a:gd name="T10" fmla="*/ 224930036 w 3081"/>
                <a:gd name="T11" fmla="*/ 228794444 h 2769"/>
                <a:gd name="T12" fmla="*/ 224930036 w 3081"/>
                <a:gd name="T13" fmla="*/ 187832005 h 2769"/>
                <a:gd name="T14" fmla="*/ 218443862 w 3081"/>
                <a:gd name="T15" fmla="*/ 180313295 h 2769"/>
                <a:gd name="T16" fmla="*/ 181085241 w 3081"/>
                <a:gd name="T17" fmla="*/ 180313295 h 2769"/>
                <a:gd name="T18" fmla="*/ 238290640 w 3081"/>
                <a:gd name="T19" fmla="*/ 216090803 h 2769"/>
                <a:gd name="T20" fmla="*/ 238290640 w 3081"/>
                <a:gd name="T21" fmla="*/ 230609405 h 2769"/>
                <a:gd name="T22" fmla="*/ 219352193 w 3081"/>
                <a:gd name="T23" fmla="*/ 250183324 h 2769"/>
                <a:gd name="T24" fmla="*/ 180177270 w 3081"/>
                <a:gd name="T25" fmla="*/ 250183324 h 2769"/>
                <a:gd name="T26" fmla="*/ 161238823 w 3081"/>
                <a:gd name="T27" fmla="*/ 230609405 h 2769"/>
                <a:gd name="T28" fmla="*/ 161238823 w 3081"/>
                <a:gd name="T29" fmla="*/ 216090803 h 2769"/>
                <a:gd name="T30" fmla="*/ 60448306 w 3081"/>
                <a:gd name="T31" fmla="*/ 216090803 h 2769"/>
                <a:gd name="T32" fmla="*/ 0 w 3081"/>
                <a:gd name="T33" fmla="*/ 181220955 h 2769"/>
                <a:gd name="T34" fmla="*/ 0 w 3081"/>
                <a:gd name="T35" fmla="*/ 305534752 h 2769"/>
                <a:gd name="T36" fmla="*/ 46568347 w 3081"/>
                <a:gd name="T37" fmla="*/ 358811990 h 2769"/>
                <a:gd name="T38" fmla="*/ 352960756 w 3081"/>
                <a:gd name="T39" fmla="*/ 358811990 h 2769"/>
                <a:gd name="T40" fmla="*/ 399529463 w 3081"/>
                <a:gd name="T41" fmla="*/ 305534752 h 2769"/>
                <a:gd name="T42" fmla="*/ 399529463 w 3081"/>
                <a:gd name="T43" fmla="*/ 181220955 h 2769"/>
                <a:gd name="T44" fmla="*/ 339081157 w 3081"/>
                <a:gd name="T45" fmla="*/ 216090803 h 2769"/>
                <a:gd name="T46" fmla="*/ 238290640 w 3081"/>
                <a:gd name="T47" fmla="*/ 216090803 h 2769"/>
                <a:gd name="T48" fmla="*/ 161238823 w 3081"/>
                <a:gd name="T49" fmla="*/ 199627986 h 2769"/>
                <a:gd name="T50" fmla="*/ 161238823 w 3081"/>
                <a:gd name="T51" fmla="*/ 185109744 h 2769"/>
                <a:gd name="T52" fmla="*/ 180177270 w 3081"/>
                <a:gd name="T53" fmla="*/ 165535825 h 2769"/>
                <a:gd name="T54" fmla="*/ 219352193 w 3081"/>
                <a:gd name="T55" fmla="*/ 165535825 h 2769"/>
                <a:gd name="T56" fmla="*/ 238290640 w 3081"/>
                <a:gd name="T57" fmla="*/ 185109744 h 2769"/>
                <a:gd name="T58" fmla="*/ 238290640 w 3081"/>
                <a:gd name="T59" fmla="*/ 199627986 h 2769"/>
                <a:gd name="T60" fmla="*/ 339081157 w 3081"/>
                <a:gd name="T61" fmla="*/ 199627986 h 2769"/>
                <a:gd name="T62" fmla="*/ 399529463 w 3081"/>
                <a:gd name="T63" fmla="*/ 142721187 h 2769"/>
                <a:gd name="T64" fmla="*/ 399529463 w 3081"/>
                <a:gd name="T65" fmla="*/ 111480540 h 2769"/>
                <a:gd name="T66" fmla="*/ 352960756 w 3081"/>
                <a:gd name="T67" fmla="*/ 58203302 h 2769"/>
                <a:gd name="T68" fmla="*/ 46568347 w 3081"/>
                <a:gd name="T69" fmla="*/ 58203302 h 2769"/>
                <a:gd name="T70" fmla="*/ 0 w 3081"/>
                <a:gd name="T71" fmla="*/ 111480540 h 2769"/>
                <a:gd name="T72" fmla="*/ 0 w 3081"/>
                <a:gd name="T73" fmla="*/ 142721187 h 2769"/>
                <a:gd name="T74" fmla="*/ 60448306 w 3081"/>
                <a:gd name="T75" fmla="*/ 199627986 h 2769"/>
                <a:gd name="T76" fmla="*/ 161238823 w 3081"/>
                <a:gd name="T77" fmla="*/ 199627986 h 2769"/>
                <a:gd name="T78" fmla="*/ 248019722 w 3081"/>
                <a:gd name="T79" fmla="*/ 48092306 h 2769"/>
                <a:gd name="T80" fmla="*/ 222335422 w 3081"/>
                <a:gd name="T81" fmla="*/ 22555409 h 2769"/>
                <a:gd name="T82" fmla="*/ 177194041 w 3081"/>
                <a:gd name="T83" fmla="*/ 22555409 h 2769"/>
                <a:gd name="T84" fmla="*/ 151639400 w 3081"/>
                <a:gd name="T85" fmla="*/ 48092306 h 2769"/>
                <a:gd name="T86" fmla="*/ 127901421 w 3081"/>
                <a:gd name="T87" fmla="*/ 48092306 h 2769"/>
                <a:gd name="T88" fmla="*/ 171356520 w 3081"/>
                <a:gd name="T89" fmla="*/ 0 h 2769"/>
                <a:gd name="T90" fmla="*/ 228172943 w 3081"/>
                <a:gd name="T91" fmla="*/ 0 h 2769"/>
                <a:gd name="T92" fmla="*/ 271628042 w 3081"/>
                <a:gd name="T93" fmla="*/ 48092306 h 2769"/>
                <a:gd name="T94" fmla="*/ 248019722 w 3081"/>
                <a:gd name="T95" fmla="*/ 48092306 h 27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081" h="2769">
                  <a:moveTo>
                    <a:pt x="1396" y="1391"/>
                  </a:moveTo>
                  <a:cubicBezTo>
                    <a:pt x="1368" y="1391"/>
                    <a:pt x="1346" y="1417"/>
                    <a:pt x="1346" y="1449"/>
                  </a:cubicBezTo>
                  <a:lnTo>
                    <a:pt x="1346" y="1765"/>
                  </a:lnTo>
                  <a:cubicBezTo>
                    <a:pt x="1346" y="1797"/>
                    <a:pt x="1368" y="1824"/>
                    <a:pt x="1396" y="1824"/>
                  </a:cubicBezTo>
                  <a:lnTo>
                    <a:pt x="1684" y="1824"/>
                  </a:lnTo>
                  <a:cubicBezTo>
                    <a:pt x="1712" y="1824"/>
                    <a:pt x="1734" y="1797"/>
                    <a:pt x="1734" y="1765"/>
                  </a:cubicBezTo>
                  <a:lnTo>
                    <a:pt x="1734" y="1449"/>
                  </a:lnTo>
                  <a:cubicBezTo>
                    <a:pt x="1734" y="1417"/>
                    <a:pt x="1712" y="1391"/>
                    <a:pt x="1684" y="1391"/>
                  </a:cubicBezTo>
                  <a:lnTo>
                    <a:pt x="1396" y="1391"/>
                  </a:lnTo>
                  <a:close/>
                  <a:moveTo>
                    <a:pt x="1837" y="1667"/>
                  </a:moveTo>
                  <a:lnTo>
                    <a:pt x="1837" y="1779"/>
                  </a:lnTo>
                  <a:cubicBezTo>
                    <a:pt x="1837" y="1862"/>
                    <a:pt x="1772" y="1930"/>
                    <a:pt x="1691" y="1930"/>
                  </a:cubicBezTo>
                  <a:lnTo>
                    <a:pt x="1389" y="1930"/>
                  </a:lnTo>
                  <a:cubicBezTo>
                    <a:pt x="1308" y="1930"/>
                    <a:pt x="1243" y="1862"/>
                    <a:pt x="1243" y="1779"/>
                  </a:cubicBezTo>
                  <a:lnTo>
                    <a:pt x="1243" y="1667"/>
                  </a:lnTo>
                  <a:lnTo>
                    <a:pt x="466" y="1667"/>
                  </a:lnTo>
                  <a:cubicBezTo>
                    <a:pt x="273" y="1667"/>
                    <a:pt x="102" y="1561"/>
                    <a:pt x="0" y="1398"/>
                  </a:cubicBezTo>
                  <a:lnTo>
                    <a:pt x="0" y="2357"/>
                  </a:lnTo>
                  <a:cubicBezTo>
                    <a:pt x="0" y="2584"/>
                    <a:pt x="161" y="2768"/>
                    <a:pt x="359" y="2768"/>
                  </a:cubicBezTo>
                  <a:lnTo>
                    <a:pt x="2721" y="2768"/>
                  </a:lnTo>
                  <a:cubicBezTo>
                    <a:pt x="2919" y="2768"/>
                    <a:pt x="3080" y="2584"/>
                    <a:pt x="3080" y="2357"/>
                  </a:cubicBezTo>
                  <a:lnTo>
                    <a:pt x="3080" y="1398"/>
                  </a:lnTo>
                  <a:cubicBezTo>
                    <a:pt x="2978" y="1561"/>
                    <a:pt x="2807" y="1667"/>
                    <a:pt x="2614" y="1667"/>
                  </a:cubicBezTo>
                  <a:lnTo>
                    <a:pt x="1837" y="1667"/>
                  </a:lnTo>
                  <a:close/>
                  <a:moveTo>
                    <a:pt x="1243" y="1540"/>
                  </a:moveTo>
                  <a:lnTo>
                    <a:pt x="1243" y="1428"/>
                  </a:lnTo>
                  <a:cubicBezTo>
                    <a:pt x="1243" y="1345"/>
                    <a:pt x="1308" y="1277"/>
                    <a:pt x="1389" y="1277"/>
                  </a:cubicBezTo>
                  <a:lnTo>
                    <a:pt x="1691" y="1277"/>
                  </a:lnTo>
                  <a:cubicBezTo>
                    <a:pt x="1772" y="1277"/>
                    <a:pt x="1837" y="1345"/>
                    <a:pt x="1837" y="1428"/>
                  </a:cubicBezTo>
                  <a:lnTo>
                    <a:pt x="1837" y="1540"/>
                  </a:lnTo>
                  <a:lnTo>
                    <a:pt x="2614" y="1540"/>
                  </a:lnTo>
                  <a:cubicBezTo>
                    <a:pt x="2848" y="1540"/>
                    <a:pt x="3042" y="1350"/>
                    <a:pt x="3080" y="1101"/>
                  </a:cubicBezTo>
                  <a:lnTo>
                    <a:pt x="3080" y="860"/>
                  </a:lnTo>
                  <a:cubicBezTo>
                    <a:pt x="3080" y="633"/>
                    <a:pt x="2919" y="449"/>
                    <a:pt x="2721" y="449"/>
                  </a:cubicBezTo>
                  <a:lnTo>
                    <a:pt x="359" y="449"/>
                  </a:lnTo>
                  <a:cubicBezTo>
                    <a:pt x="161" y="449"/>
                    <a:pt x="0" y="633"/>
                    <a:pt x="0" y="860"/>
                  </a:cubicBezTo>
                  <a:lnTo>
                    <a:pt x="0" y="1101"/>
                  </a:lnTo>
                  <a:cubicBezTo>
                    <a:pt x="38" y="1350"/>
                    <a:pt x="232" y="1540"/>
                    <a:pt x="466" y="1540"/>
                  </a:cubicBezTo>
                  <a:lnTo>
                    <a:pt x="1243" y="1540"/>
                  </a:lnTo>
                  <a:close/>
                  <a:moveTo>
                    <a:pt x="1912" y="371"/>
                  </a:moveTo>
                  <a:cubicBezTo>
                    <a:pt x="1898" y="259"/>
                    <a:pt x="1814" y="174"/>
                    <a:pt x="1714" y="174"/>
                  </a:cubicBezTo>
                  <a:lnTo>
                    <a:pt x="1366" y="174"/>
                  </a:lnTo>
                  <a:cubicBezTo>
                    <a:pt x="1266" y="174"/>
                    <a:pt x="1182" y="259"/>
                    <a:pt x="1169" y="371"/>
                  </a:cubicBezTo>
                  <a:lnTo>
                    <a:pt x="986" y="371"/>
                  </a:lnTo>
                  <a:cubicBezTo>
                    <a:pt x="993" y="165"/>
                    <a:pt x="1140" y="0"/>
                    <a:pt x="1321" y="0"/>
                  </a:cubicBezTo>
                  <a:lnTo>
                    <a:pt x="1759" y="0"/>
                  </a:lnTo>
                  <a:cubicBezTo>
                    <a:pt x="1940" y="0"/>
                    <a:pt x="2087" y="165"/>
                    <a:pt x="2094" y="371"/>
                  </a:cubicBezTo>
                  <a:lnTo>
                    <a:pt x="1912" y="371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78854" name="Прямоугольник 3">
            <a:extLst>
              <a:ext uri="{FF2B5EF4-FFF2-40B4-BE49-F238E27FC236}">
                <a16:creationId xmlns:a16="http://schemas.microsoft.com/office/drawing/2014/main" id="{19A8CC1F-62C3-1049-9358-D75502B23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374" y="1852643"/>
            <a:ext cx="4499539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You</a:t>
            </a:r>
          </a:p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Can</a:t>
            </a:r>
          </a:p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Write</a:t>
            </a:r>
          </a:p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Something</a:t>
            </a:r>
          </a:p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Incredible</a:t>
            </a:r>
          </a:p>
          <a:p>
            <a:pPr algn="r"/>
            <a:r>
              <a:rPr lang="en-UA" altLang="en-UA" sz="4800" b="1">
                <a:latin typeface="Montserrat ExtraBold" panose="02000505000000020004" pitchFamily="2" charset="77"/>
              </a:rPr>
              <a:t>Here</a:t>
            </a: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5D62308B-BDD3-C64F-B3BE-712781894E95}"/>
              </a:ext>
            </a:extLst>
          </p:cNvPr>
          <p:cNvGrpSpPr/>
          <p:nvPr/>
        </p:nvGrpSpPr>
        <p:grpSpPr>
          <a:xfrm>
            <a:off x="7420034" y="1713133"/>
            <a:ext cx="2284413" cy="1871442"/>
            <a:chOff x="7420034" y="1713133"/>
            <a:chExt cx="2284413" cy="1871442"/>
          </a:xfrm>
        </p:grpSpPr>
        <p:sp>
          <p:nvSpPr>
            <p:cNvPr id="78855" name="Прямоугольник 4">
              <a:extLst>
                <a:ext uri="{FF2B5EF4-FFF2-40B4-BE49-F238E27FC236}">
                  <a16:creationId xmlns:a16="http://schemas.microsoft.com/office/drawing/2014/main" id="{B12D6937-F39D-0142-B491-44AB62DFC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1713133"/>
              <a:ext cx="1766887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latin typeface="Montserrat ExtraBold" panose="02000505000000020004" pitchFamily="2" charset="77"/>
                </a:rPr>
                <a:t>Title A</a:t>
              </a:r>
            </a:p>
          </p:txBody>
        </p:sp>
        <p:sp>
          <p:nvSpPr>
            <p:cNvPr id="78857" name="Прямоугольник 5">
              <a:extLst>
                <a:ext uri="{FF2B5EF4-FFF2-40B4-BE49-F238E27FC236}">
                  <a16:creationId xmlns:a16="http://schemas.microsoft.com/office/drawing/2014/main" id="{89EA7A73-B533-6D40-9642-825FA9195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0034" y="2384425"/>
              <a:ext cx="2284413" cy="1200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dolor sit amet,</a:t>
              </a:r>
            </a:p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consectetur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C6B1FDDD-C204-7D43-9B07-5E14164EB0BF}"/>
              </a:ext>
            </a:extLst>
          </p:cNvPr>
          <p:cNvGrpSpPr/>
          <p:nvPr/>
        </p:nvGrpSpPr>
        <p:grpSpPr>
          <a:xfrm>
            <a:off x="10374055" y="4726444"/>
            <a:ext cx="2284412" cy="1856192"/>
            <a:chOff x="10374055" y="4726444"/>
            <a:chExt cx="2284412" cy="1856192"/>
          </a:xfrm>
        </p:grpSpPr>
        <p:sp>
          <p:nvSpPr>
            <p:cNvPr id="78856" name="Прямоугольник 8">
              <a:extLst>
                <a:ext uri="{FF2B5EF4-FFF2-40B4-BE49-F238E27FC236}">
                  <a16:creationId xmlns:a16="http://schemas.microsoft.com/office/drawing/2014/main" id="{537A6D9F-43E6-C94B-A8CB-085E38E5B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1481" y="4726444"/>
              <a:ext cx="1757362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latin typeface="Montserrat ExtraBold" panose="02000505000000020004" pitchFamily="2" charset="77"/>
                </a:rPr>
                <a:t>Title B</a:t>
              </a:r>
            </a:p>
          </p:txBody>
        </p:sp>
        <p:sp>
          <p:nvSpPr>
            <p:cNvPr id="78858" name="Прямоугольник 10">
              <a:extLst>
                <a:ext uri="{FF2B5EF4-FFF2-40B4-BE49-F238E27FC236}">
                  <a16:creationId xmlns:a16="http://schemas.microsoft.com/office/drawing/2014/main" id="{03884D02-267F-0E4A-8702-D8B64D1A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4055" y="5382486"/>
              <a:ext cx="2284412" cy="1200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dolor sit amet,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consectetur</a:t>
              </a: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xit" presetSubtype="1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8854" grpId="0"/>
          <p:bldP spid="78854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xit" presetSubtype="1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88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8854" grpId="0"/>
          <p:bldP spid="78854" grpId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D992CDD-9380-8D45-81E1-67872101B2CB}"/>
              </a:ext>
            </a:extLst>
          </p:cNvPr>
          <p:cNvGrpSpPr/>
          <p:nvPr/>
        </p:nvGrpSpPr>
        <p:grpSpPr>
          <a:xfrm>
            <a:off x="1780253" y="3512300"/>
            <a:ext cx="4396625" cy="4396625"/>
            <a:chOff x="1780253" y="3512300"/>
            <a:chExt cx="4396625" cy="4396625"/>
          </a:xfrm>
        </p:grpSpPr>
        <p:pic>
          <p:nvPicPr>
            <p:cNvPr id="80910" name="Picture 14">
              <a:extLst>
                <a:ext uri="{FF2B5EF4-FFF2-40B4-BE49-F238E27FC236}">
                  <a16:creationId xmlns:a16="http://schemas.microsoft.com/office/drawing/2014/main" id="{488A56A3-24F6-F344-87DB-0C12428969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0253" y="3512300"/>
              <a:ext cx="4396625" cy="4396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01" name="Freeform 2">
              <a:extLst>
                <a:ext uri="{FF2B5EF4-FFF2-40B4-BE49-F238E27FC236}">
                  <a16:creationId xmlns:a16="http://schemas.microsoft.com/office/drawing/2014/main" id="{3F057E0A-109A-3A4D-904D-FE4DA5A90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984" y="5010525"/>
              <a:ext cx="1173162" cy="1400175"/>
            </a:xfrm>
            <a:custGeom>
              <a:avLst/>
              <a:gdLst>
                <a:gd name="T0" fmla="*/ 42347550 w 3260"/>
                <a:gd name="T1" fmla="*/ 211459891 h 3891"/>
                <a:gd name="T2" fmla="*/ 20720704 w 3260"/>
                <a:gd name="T3" fmla="*/ 247199799 h 3891"/>
                <a:gd name="T4" fmla="*/ 59571439 w 3260"/>
                <a:gd name="T5" fmla="*/ 157721023 h 3891"/>
                <a:gd name="T6" fmla="*/ 1553900 w 3260"/>
                <a:gd name="T7" fmla="*/ 147232126 h 3891"/>
                <a:gd name="T8" fmla="*/ 68118608 w 3260"/>
                <a:gd name="T9" fmla="*/ 108643648 h 3891"/>
                <a:gd name="T10" fmla="*/ 67341658 w 3260"/>
                <a:gd name="T11" fmla="*/ 66947149 h 3891"/>
                <a:gd name="T12" fmla="*/ 68118608 w 3260"/>
                <a:gd name="T13" fmla="*/ 108643648 h 3891"/>
                <a:gd name="T14" fmla="*/ 150094202 w 3260"/>
                <a:gd name="T15" fmla="*/ 50631206 h 3891"/>
                <a:gd name="T16" fmla="*/ 109689208 w 3260"/>
                <a:gd name="T17" fmla="*/ 40271854 h 3891"/>
                <a:gd name="T18" fmla="*/ 419461194 w 3260"/>
                <a:gd name="T19" fmla="*/ 235157070 h 3891"/>
                <a:gd name="T20" fmla="*/ 361702758 w 3260"/>
                <a:gd name="T21" fmla="*/ 223373433 h 3891"/>
                <a:gd name="T22" fmla="*/ 408194521 w 3260"/>
                <a:gd name="T23" fmla="*/ 165101900 h 3891"/>
                <a:gd name="T24" fmla="*/ 374911987 w 3260"/>
                <a:gd name="T25" fmla="*/ 139980435 h 3891"/>
                <a:gd name="T26" fmla="*/ 408194521 w 3260"/>
                <a:gd name="T27" fmla="*/ 165101900 h 3891"/>
                <a:gd name="T28" fmla="*/ 354839041 w 3260"/>
                <a:gd name="T29" fmla="*/ 66947149 h 3891"/>
                <a:gd name="T30" fmla="*/ 354062091 w 3260"/>
                <a:gd name="T31" fmla="*/ 108643648 h 3891"/>
                <a:gd name="T32" fmla="*/ 306275172 w 3260"/>
                <a:gd name="T33" fmla="*/ 19553151 h 3891"/>
                <a:gd name="T34" fmla="*/ 278172904 w 3260"/>
                <a:gd name="T35" fmla="*/ 71349910 h 3891"/>
                <a:gd name="T36" fmla="*/ 227407737 w 3260"/>
                <a:gd name="T37" fmla="*/ 15279936 h 3891"/>
                <a:gd name="T38" fmla="*/ 196715516 w 3260"/>
                <a:gd name="T39" fmla="*/ 43638608 h 3891"/>
                <a:gd name="T40" fmla="*/ 227407737 w 3260"/>
                <a:gd name="T41" fmla="*/ 15279936 h 3891"/>
                <a:gd name="T42" fmla="*/ 88191914 w 3260"/>
                <a:gd name="T43" fmla="*/ 258595158 h 3891"/>
                <a:gd name="T44" fmla="*/ 168742800 w 3260"/>
                <a:gd name="T45" fmla="*/ 412431244 h 3891"/>
                <a:gd name="T46" fmla="*/ 153591017 w 3260"/>
                <a:gd name="T47" fmla="*/ 248106260 h 3891"/>
                <a:gd name="T48" fmla="*/ 124064041 w 3260"/>
                <a:gd name="T49" fmla="*/ 176885896 h 3891"/>
                <a:gd name="T50" fmla="*/ 195290808 w 3260"/>
                <a:gd name="T51" fmla="*/ 231660771 h 3891"/>
                <a:gd name="T52" fmla="*/ 228832445 w 3260"/>
                <a:gd name="T53" fmla="*/ 205891937 h 3891"/>
                <a:gd name="T54" fmla="*/ 300059213 w 3260"/>
                <a:gd name="T55" fmla="*/ 176885896 h 3891"/>
                <a:gd name="T56" fmla="*/ 270532237 w 3260"/>
                <a:gd name="T57" fmla="*/ 248106260 h 3891"/>
                <a:gd name="T58" fmla="*/ 255380454 w 3260"/>
                <a:gd name="T59" fmla="*/ 412431244 h 3891"/>
                <a:gd name="T60" fmla="*/ 335931340 w 3260"/>
                <a:gd name="T61" fmla="*/ 258595158 h 3891"/>
                <a:gd name="T62" fmla="*/ 270532237 w 3260"/>
                <a:gd name="T63" fmla="*/ 181159111 h 3891"/>
                <a:gd name="T64" fmla="*/ 270532237 w 3260"/>
                <a:gd name="T65" fmla="*/ 231660771 h 3891"/>
                <a:gd name="T66" fmla="*/ 128337805 w 3260"/>
                <a:gd name="T67" fmla="*/ 206409761 h 3891"/>
                <a:gd name="T68" fmla="*/ 178843869 w 3260"/>
                <a:gd name="T69" fmla="*/ 206409761 h 3891"/>
                <a:gd name="T70" fmla="*/ 228832445 w 3260"/>
                <a:gd name="T71" fmla="*/ 248106260 h 3891"/>
                <a:gd name="T72" fmla="*/ 211219901 w 3260"/>
                <a:gd name="T73" fmla="*/ 412431244 h 3891"/>
                <a:gd name="T74" fmla="*/ 228832445 w 3260"/>
                <a:gd name="T75" fmla="*/ 412431244 h 3891"/>
                <a:gd name="T76" fmla="*/ 159030026 w 3260"/>
                <a:gd name="T77" fmla="*/ 422790596 h 3891"/>
                <a:gd name="T78" fmla="*/ 265222779 w 3260"/>
                <a:gd name="T79" fmla="*/ 457882774 h 3891"/>
                <a:gd name="T80" fmla="*/ 265222779 w 3260"/>
                <a:gd name="T81" fmla="*/ 503722942 h 3891"/>
                <a:gd name="T82" fmla="*/ 159030026 w 3260"/>
                <a:gd name="T83" fmla="*/ 468630764 h 3891"/>
                <a:gd name="T84" fmla="*/ 265222779 w 3260"/>
                <a:gd name="T85" fmla="*/ 503722942 h 38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60" h="3891">
                  <a:moveTo>
                    <a:pt x="374" y="1865"/>
                  </a:moveTo>
                  <a:cubicBezTo>
                    <a:pt x="438" y="1852"/>
                    <a:pt x="480" y="1789"/>
                    <a:pt x="467" y="1725"/>
                  </a:cubicBezTo>
                  <a:cubicBezTo>
                    <a:pt x="454" y="1661"/>
                    <a:pt x="391" y="1620"/>
                    <a:pt x="327" y="1633"/>
                  </a:cubicBezTo>
                  <a:lnTo>
                    <a:pt x="113" y="1677"/>
                  </a:lnTo>
                  <a:cubicBezTo>
                    <a:pt x="49" y="1690"/>
                    <a:pt x="7" y="1752"/>
                    <a:pt x="20" y="1816"/>
                  </a:cubicBezTo>
                  <a:cubicBezTo>
                    <a:pt x="33" y="1880"/>
                    <a:pt x="96" y="1922"/>
                    <a:pt x="160" y="1909"/>
                  </a:cubicBezTo>
                  <a:lnTo>
                    <a:pt x="374" y="1865"/>
                  </a:lnTo>
                  <a:close/>
                  <a:moveTo>
                    <a:pt x="323" y="1314"/>
                  </a:moveTo>
                  <a:cubicBezTo>
                    <a:pt x="387" y="1325"/>
                    <a:pt x="448" y="1283"/>
                    <a:pt x="460" y="1218"/>
                  </a:cubicBezTo>
                  <a:cubicBezTo>
                    <a:pt x="472" y="1154"/>
                    <a:pt x="429" y="1092"/>
                    <a:pt x="365" y="1081"/>
                  </a:cubicBezTo>
                  <a:lnTo>
                    <a:pt x="149" y="1042"/>
                  </a:lnTo>
                  <a:cubicBezTo>
                    <a:pt x="85" y="1030"/>
                    <a:pt x="24" y="1073"/>
                    <a:pt x="12" y="1137"/>
                  </a:cubicBezTo>
                  <a:cubicBezTo>
                    <a:pt x="0" y="1201"/>
                    <a:pt x="43" y="1263"/>
                    <a:pt x="107" y="1275"/>
                  </a:cubicBezTo>
                  <a:lnTo>
                    <a:pt x="323" y="1314"/>
                  </a:lnTo>
                  <a:close/>
                  <a:moveTo>
                    <a:pt x="526" y="839"/>
                  </a:moveTo>
                  <a:cubicBezTo>
                    <a:pt x="575" y="882"/>
                    <a:pt x="650" y="878"/>
                    <a:pt x="693" y="829"/>
                  </a:cubicBezTo>
                  <a:cubicBezTo>
                    <a:pt x="736" y="780"/>
                    <a:pt x="732" y="705"/>
                    <a:pt x="683" y="662"/>
                  </a:cubicBezTo>
                  <a:lnTo>
                    <a:pt x="520" y="517"/>
                  </a:lnTo>
                  <a:cubicBezTo>
                    <a:pt x="471" y="473"/>
                    <a:pt x="396" y="478"/>
                    <a:pt x="353" y="527"/>
                  </a:cubicBezTo>
                  <a:cubicBezTo>
                    <a:pt x="309" y="575"/>
                    <a:pt x="314" y="650"/>
                    <a:pt x="362" y="693"/>
                  </a:cubicBezTo>
                  <a:lnTo>
                    <a:pt x="526" y="839"/>
                  </a:lnTo>
                  <a:close/>
                  <a:moveTo>
                    <a:pt x="951" y="504"/>
                  </a:moveTo>
                  <a:cubicBezTo>
                    <a:pt x="982" y="561"/>
                    <a:pt x="1054" y="582"/>
                    <a:pt x="1111" y="551"/>
                  </a:cubicBezTo>
                  <a:cubicBezTo>
                    <a:pt x="1169" y="520"/>
                    <a:pt x="1190" y="448"/>
                    <a:pt x="1159" y="391"/>
                  </a:cubicBezTo>
                  <a:lnTo>
                    <a:pt x="1055" y="199"/>
                  </a:lnTo>
                  <a:cubicBezTo>
                    <a:pt x="1024" y="141"/>
                    <a:pt x="952" y="120"/>
                    <a:pt x="894" y="151"/>
                  </a:cubicBezTo>
                  <a:cubicBezTo>
                    <a:pt x="837" y="182"/>
                    <a:pt x="816" y="254"/>
                    <a:pt x="847" y="311"/>
                  </a:cubicBezTo>
                  <a:lnTo>
                    <a:pt x="951" y="504"/>
                  </a:lnTo>
                  <a:close/>
                  <a:moveTo>
                    <a:pt x="3100" y="1909"/>
                  </a:moveTo>
                  <a:cubicBezTo>
                    <a:pt x="3164" y="1922"/>
                    <a:pt x="3226" y="1880"/>
                    <a:pt x="3239" y="1816"/>
                  </a:cubicBezTo>
                  <a:cubicBezTo>
                    <a:pt x="3252" y="1752"/>
                    <a:pt x="3211" y="1690"/>
                    <a:pt x="3147" y="1677"/>
                  </a:cubicBezTo>
                  <a:lnTo>
                    <a:pt x="2932" y="1633"/>
                  </a:lnTo>
                  <a:cubicBezTo>
                    <a:pt x="2868" y="1620"/>
                    <a:pt x="2806" y="1661"/>
                    <a:pt x="2793" y="1725"/>
                  </a:cubicBezTo>
                  <a:cubicBezTo>
                    <a:pt x="2780" y="1789"/>
                    <a:pt x="2821" y="1852"/>
                    <a:pt x="2885" y="1865"/>
                  </a:cubicBezTo>
                  <a:lnTo>
                    <a:pt x="3100" y="1909"/>
                  </a:lnTo>
                  <a:close/>
                  <a:moveTo>
                    <a:pt x="3152" y="1275"/>
                  </a:moveTo>
                  <a:cubicBezTo>
                    <a:pt x="3217" y="1263"/>
                    <a:pt x="3259" y="1201"/>
                    <a:pt x="3248" y="1137"/>
                  </a:cubicBezTo>
                  <a:cubicBezTo>
                    <a:pt x="3236" y="1073"/>
                    <a:pt x="3174" y="1030"/>
                    <a:pt x="3110" y="1042"/>
                  </a:cubicBezTo>
                  <a:lnTo>
                    <a:pt x="2895" y="1081"/>
                  </a:lnTo>
                  <a:cubicBezTo>
                    <a:pt x="2831" y="1092"/>
                    <a:pt x="2788" y="1154"/>
                    <a:pt x="2800" y="1218"/>
                  </a:cubicBezTo>
                  <a:cubicBezTo>
                    <a:pt x="2811" y="1283"/>
                    <a:pt x="2873" y="1325"/>
                    <a:pt x="2937" y="1314"/>
                  </a:cubicBezTo>
                  <a:lnTo>
                    <a:pt x="3152" y="1275"/>
                  </a:lnTo>
                  <a:close/>
                  <a:moveTo>
                    <a:pt x="2897" y="693"/>
                  </a:moveTo>
                  <a:cubicBezTo>
                    <a:pt x="2946" y="650"/>
                    <a:pt x="2950" y="575"/>
                    <a:pt x="2907" y="527"/>
                  </a:cubicBezTo>
                  <a:cubicBezTo>
                    <a:pt x="2864" y="478"/>
                    <a:pt x="2789" y="473"/>
                    <a:pt x="2740" y="517"/>
                  </a:cubicBezTo>
                  <a:lnTo>
                    <a:pt x="2576" y="662"/>
                  </a:lnTo>
                  <a:cubicBezTo>
                    <a:pt x="2528" y="705"/>
                    <a:pt x="2523" y="780"/>
                    <a:pt x="2566" y="829"/>
                  </a:cubicBezTo>
                  <a:cubicBezTo>
                    <a:pt x="2610" y="878"/>
                    <a:pt x="2685" y="882"/>
                    <a:pt x="2734" y="839"/>
                  </a:cubicBezTo>
                  <a:lnTo>
                    <a:pt x="2897" y="693"/>
                  </a:lnTo>
                  <a:close/>
                  <a:moveTo>
                    <a:pt x="2413" y="311"/>
                  </a:moveTo>
                  <a:cubicBezTo>
                    <a:pt x="2444" y="254"/>
                    <a:pt x="2423" y="182"/>
                    <a:pt x="2365" y="151"/>
                  </a:cubicBezTo>
                  <a:cubicBezTo>
                    <a:pt x="2308" y="120"/>
                    <a:pt x="2236" y="141"/>
                    <a:pt x="2205" y="199"/>
                  </a:cubicBezTo>
                  <a:lnTo>
                    <a:pt x="2101" y="391"/>
                  </a:lnTo>
                  <a:cubicBezTo>
                    <a:pt x="2069" y="448"/>
                    <a:pt x="2091" y="520"/>
                    <a:pt x="2148" y="551"/>
                  </a:cubicBezTo>
                  <a:cubicBezTo>
                    <a:pt x="2206" y="582"/>
                    <a:pt x="2277" y="561"/>
                    <a:pt x="2309" y="504"/>
                  </a:cubicBezTo>
                  <a:lnTo>
                    <a:pt x="2413" y="311"/>
                  </a:lnTo>
                  <a:close/>
                  <a:moveTo>
                    <a:pt x="1756" y="118"/>
                  </a:moveTo>
                  <a:cubicBezTo>
                    <a:pt x="1756" y="53"/>
                    <a:pt x="1703" y="0"/>
                    <a:pt x="1638" y="0"/>
                  </a:cubicBezTo>
                  <a:cubicBezTo>
                    <a:pt x="1572" y="0"/>
                    <a:pt x="1519" y="53"/>
                    <a:pt x="1519" y="118"/>
                  </a:cubicBezTo>
                  <a:lnTo>
                    <a:pt x="1519" y="337"/>
                  </a:lnTo>
                  <a:cubicBezTo>
                    <a:pt x="1519" y="402"/>
                    <a:pt x="1572" y="455"/>
                    <a:pt x="1638" y="455"/>
                  </a:cubicBezTo>
                  <a:cubicBezTo>
                    <a:pt x="1703" y="455"/>
                    <a:pt x="1756" y="402"/>
                    <a:pt x="1756" y="337"/>
                  </a:cubicBezTo>
                  <a:lnTo>
                    <a:pt x="1756" y="118"/>
                  </a:lnTo>
                  <a:close/>
                  <a:moveTo>
                    <a:pt x="1638" y="520"/>
                  </a:moveTo>
                  <a:cubicBezTo>
                    <a:pt x="1062" y="520"/>
                    <a:pt x="649" y="895"/>
                    <a:pt x="561" y="1241"/>
                  </a:cubicBezTo>
                  <a:cubicBezTo>
                    <a:pt x="494" y="1504"/>
                    <a:pt x="555" y="1754"/>
                    <a:pt x="681" y="1997"/>
                  </a:cubicBezTo>
                  <a:cubicBezTo>
                    <a:pt x="795" y="2216"/>
                    <a:pt x="913" y="2397"/>
                    <a:pt x="1012" y="2622"/>
                  </a:cubicBezTo>
                  <a:cubicBezTo>
                    <a:pt x="1066" y="2745"/>
                    <a:pt x="1086" y="2916"/>
                    <a:pt x="1115" y="3046"/>
                  </a:cubicBezTo>
                  <a:cubicBezTo>
                    <a:pt x="1138" y="3149"/>
                    <a:pt x="1177" y="3184"/>
                    <a:pt x="1303" y="3185"/>
                  </a:cubicBezTo>
                  <a:cubicBezTo>
                    <a:pt x="1329" y="3185"/>
                    <a:pt x="1355" y="3185"/>
                    <a:pt x="1381" y="3185"/>
                  </a:cubicBezTo>
                  <a:lnTo>
                    <a:pt x="1381" y="1916"/>
                  </a:lnTo>
                  <a:lnTo>
                    <a:pt x="1186" y="1916"/>
                  </a:lnTo>
                  <a:cubicBezTo>
                    <a:pt x="1100" y="1916"/>
                    <a:pt x="1019" y="1883"/>
                    <a:pt x="958" y="1822"/>
                  </a:cubicBezTo>
                  <a:cubicBezTo>
                    <a:pt x="897" y="1761"/>
                    <a:pt x="864" y="1680"/>
                    <a:pt x="864" y="1594"/>
                  </a:cubicBezTo>
                  <a:cubicBezTo>
                    <a:pt x="864" y="1508"/>
                    <a:pt x="897" y="1427"/>
                    <a:pt x="958" y="1366"/>
                  </a:cubicBezTo>
                  <a:cubicBezTo>
                    <a:pt x="1019" y="1305"/>
                    <a:pt x="1100" y="1272"/>
                    <a:pt x="1186" y="1272"/>
                  </a:cubicBezTo>
                  <a:cubicBezTo>
                    <a:pt x="1362" y="1272"/>
                    <a:pt x="1506" y="1414"/>
                    <a:pt x="1508" y="1590"/>
                  </a:cubicBezTo>
                  <a:lnTo>
                    <a:pt x="1508" y="1789"/>
                  </a:lnTo>
                  <a:lnTo>
                    <a:pt x="1767" y="1789"/>
                  </a:lnTo>
                  <a:lnTo>
                    <a:pt x="1767" y="1590"/>
                  </a:lnTo>
                  <a:cubicBezTo>
                    <a:pt x="1768" y="1505"/>
                    <a:pt x="1801" y="1426"/>
                    <a:pt x="1861" y="1366"/>
                  </a:cubicBezTo>
                  <a:cubicBezTo>
                    <a:pt x="1922" y="1305"/>
                    <a:pt x="2003" y="1272"/>
                    <a:pt x="2089" y="1272"/>
                  </a:cubicBezTo>
                  <a:cubicBezTo>
                    <a:pt x="2175" y="1272"/>
                    <a:pt x="2256" y="1305"/>
                    <a:pt x="2317" y="1366"/>
                  </a:cubicBezTo>
                  <a:cubicBezTo>
                    <a:pt x="2378" y="1427"/>
                    <a:pt x="2411" y="1508"/>
                    <a:pt x="2411" y="1594"/>
                  </a:cubicBezTo>
                  <a:cubicBezTo>
                    <a:pt x="2411" y="1680"/>
                    <a:pt x="2378" y="1761"/>
                    <a:pt x="2317" y="1822"/>
                  </a:cubicBezTo>
                  <a:cubicBezTo>
                    <a:pt x="2256" y="1883"/>
                    <a:pt x="2175" y="1916"/>
                    <a:pt x="2089" y="1916"/>
                  </a:cubicBezTo>
                  <a:lnTo>
                    <a:pt x="1894" y="1916"/>
                  </a:lnTo>
                  <a:lnTo>
                    <a:pt x="1894" y="3185"/>
                  </a:lnTo>
                  <a:cubicBezTo>
                    <a:pt x="1920" y="3185"/>
                    <a:pt x="1946" y="3185"/>
                    <a:pt x="1972" y="3185"/>
                  </a:cubicBezTo>
                  <a:cubicBezTo>
                    <a:pt x="2098" y="3184"/>
                    <a:pt x="2137" y="3149"/>
                    <a:pt x="2160" y="3046"/>
                  </a:cubicBezTo>
                  <a:cubicBezTo>
                    <a:pt x="2189" y="2916"/>
                    <a:pt x="2210" y="2745"/>
                    <a:pt x="2263" y="2622"/>
                  </a:cubicBezTo>
                  <a:cubicBezTo>
                    <a:pt x="2362" y="2397"/>
                    <a:pt x="2480" y="2216"/>
                    <a:pt x="2594" y="1997"/>
                  </a:cubicBezTo>
                  <a:cubicBezTo>
                    <a:pt x="2720" y="1754"/>
                    <a:pt x="2781" y="1504"/>
                    <a:pt x="2714" y="1241"/>
                  </a:cubicBezTo>
                  <a:cubicBezTo>
                    <a:pt x="2627" y="895"/>
                    <a:pt x="2213" y="520"/>
                    <a:pt x="1638" y="520"/>
                  </a:cubicBezTo>
                  <a:close/>
                  <a:moveTo>
                    <a:pt x="2089" y="1399"/>
                  </a:moveTo>
                  <a:cubicBezTo>
                    <a:pt x="1982" y="1399"/>
                    <a:pt x="1894" y="1486"/>
                    <a:pt x="1894" y="1594"/>
                  </a:cubicBezTo>
                  <a:lnTo>
                    <a:pt x="1894" y="1789"/>
                  </a:lnTo>
                  <a:lnTo>
                    <a:pt x="2089" y="1789"/>
                  </a:lnTo>
                  <a:cubicBezTo>
                    <a:pt x="2197" y="1789"/>
                    <a:pt x="2284" y="1702"/>
                    <a:pt x="2284" y="1594"/>
                  </a:cubicBezTo>
                  <a:cubicBezTo>
                    <a:pt x="2284" y="1486"/>
                    <a:pt x="2197" y="1399"/>
                    <a:pt x="2089" y="1399"/>
                  </a:cubicBezTo>
                  <a:close/>
                  <a:moveTo>
                    <a:pt x="991" y="1594"/>
                  </a:moveTo>
                  <a:cubicBezTo>
                    <a:pt x="991" y="1702"/>
                    <a:pt x="1078" y="1789"/>
                    <a:pt x="1186" y="1789"/>
                  </a:cubicBezTo>
                  <a:lnTo>
                    <a:pt x="1381" y="1789"/>
                  </a:lnTo>
                  <a:lnTo>
                    <a:pt x="1381" y="1594"/>
                  </a:lnTo>
                  <a:cubicBezTo>
                    <a:pt x="1381" y="1486"/>
                    <a:pt x="1294" y="1399"/>
                    <a:pt x="1186" y="1399"/>
                  </a:cubicBezTo>
                  <a:cubicBezTo>
                    <a:pt x="1078" y="1399"/>
                    <a:pt x="991" y="1486"/>
                    <a:pt x="991" y="1594"/>
                  </a:cubicBezTo>
                  <a:close/>
                  <a:moveTo>
                    <a:pt x="1767" y="1916"/>
                  </a:moveTo>
                  <a:lnTo>
                    <a:pt x="1508" y="1916"/>
                  </a:lnTo>
                  <a:lnTo>
                    <a:pt x="1508" y="3185"/>
                  </a:lnTo>
                  <a:cubicBezTo>
                    <a:pt x="1549" y="3185"/>
                    <a:pt x="1590" y="3185"/>
                    <a:pt x="1631" y="3185"/>
                  </a:cubicBezTo>
                  <a:lnTo>
                    <a:pt x="1644" y="3185"/>
                  </a:lnTo>
                  <a:cubicBezTo>
                    <a:pt x="1644" y="3186"/>
                    <a:pt x="1644" y="3184"/>
                    <a:pt x="1644" y="3185"/>
                  </a:cubicBezTo>
                  <a:cubicBezTo>
                    <a:pt x="1685" y="3185"/>
                    <a:pt x="1726" y="3185"/>
                    <a:pt x="1767" y="3185"/>
                  </a:cubicBezTo>
                  <a:lnTo>
                    <a:pt x="1767" y="1916"/>
                  </a:lnTo>
                  <a:close/>
                  <a:moveTo>
                    <a:pt x="2048" y="3265"/>
                  </a:moveTo>
                  <a:lnTo>
                    <a:pt x="1228" y="3265"/>
                  </a:lnTo>
                  <a:cubicBezTo>
                    <a:pt x="1153" y="3265"/>
                    <a:pt x="1092" y="3326"/>
                    <a:pt x="1092" y="3401"/>
                  </a:cubicBezTo>
                  <a:cubicBezTo>
                    <a:pt x="1092" y="3476"/>
                    <a:pt x="1153" y="3536"/>
                    <a:pt x="1228" y="3536"/>
                  </a:cubicBezTo>
                  <a:lnTo>
                    <a:pt x="2048" y="3536"/>
                  </a:lnTo>
                  <a:cubicBezTo>
                    <a:pt x="2122" y="3536"/>
                    <a:pt x="2183" y="3476"/>
                    <a:pt x="2183" y="3401"/>
                  </a:cubicBezTo>
                  <a:cubicBezTo>
                    <a:pt x="2183" y="3326"/>
                    <a:pt x="2122" y="3265"/>
                    <a:pt x="2048" y="3265"/>
                  </a:cubicBezTo>
                  <a:close/>
                  <a:moveTo>
                    <a:pt x="2048" y="3890"/>
                  </a:moveTo>
                  <a:lnTo>
                    <a:pt x="1228" y="3890"/>
                  </a:lnTo>
                  <a:cubicBezTo>
                    <a:pt x="1153" y="3890"/>
                    <a:pt x="1092" y="3829"/>
                    <a:pt x="1092" y="3755"/>
                  </a:cubicBezTo>
                  <a:cubicBezTo>
                    <a:pt x="1092" y="3680"/>
                    <a:pt x="1153" y="3619"/>
                    <a:pt x="1228" y="3619"/>
                  </a:cubicBezTo>
                  <a:lnTo>
                    <a:pt x="2048" y="3619"/>
                  </a:lnTo>
                  <a:cubicBezTo>
                    <a:pt x="2122" y="3619"/>
                    <a:pt x="2183" y="3680"/>
                    <a:pt x="2183" y="3755"/>
                  </a:cubicBezTo>
                  <a:cubicBezTo>
                    <a:pt x="2183" y="3829"/>
                    <a:pt x="2122" y="3890"/>
                    <a:pt x="2048" y="3890"/>
                  </a:cubicBezTo>
                  <a:close/>
                </a:path>
              </a:pathLst>
            </a:custGeom>
            <a:solidFill>
              <a:srgbClr val="26D1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939D18BA-F87E-4C4B-8999-2B99D6D342FD}"/>
              </a:ext>
            </a:extLst>
          </p:cNvPr>
          <p:cNvGrpSpPr/>
          <p:nvPr/>
        </p:nvGrpSpPr>
        <p:grpSpPr>
          <a:xfrm>
            <a:off x="5090218" y="274464"/>
            <a:ext cx="4396625" cy="4396625"/>
            <a:chOff x="5090218" y="274464"/>
            <a:chExt cx="4396625" cy="4396625"/>
          </a:xfrm>
        </p:grpSpPr>
        <p:pic>
          <p:nvPicPr>
            <p:cNvPr id="16" name="Picture 14">
              <a:extLst>
                <a:ext uri="{FF2B5EF4-FFF2-40B4-BE49-F238E27FC236}">
                  <a16:creationId xmlns:a16="http://schemas.microsoft.com/office/drawing/2014/main" id="{A6FE2B9C-5DF5-5F47-9C96-FE68C25F1F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0218" y="274464"/>
              <a:ext cx="4396625" cy="4396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02" name="Freeform 3">
              <a:extLst>
                <a:ext uri="{FF2B5EF4-FFF2-40B4-BE49-F238E27FC236}">
                  <a16:creationId xmlns:a16="http://schemas.microsoft.com/office/drawing/2014/main" id="{6BCD1125-8A79-DA41-AE92-D13015475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5574" y="1942551"/>
              <a:ext cx="1585913" cy="1060450"/>
            </a:xfrm>
            <a:custGeom>
              <a:avLst/>
              <a:gdLst>
                <a:gd name="T0" fmla="*/ 287750905 w 4407"/>
                <a:gd name="T1" fmla="*/ 88488861 h 2944"/>
                <a:gd name="T2" fmla="*/ 207201495 w 4407"/>
                <a:gd name="T3" fmla="*/ 107172809 h 2944"/>
                <a:gd name="T4" fmla="*/ 186481345 w 4407"/>
                <a:gd name="T5" fmla="*/ 52289118 h 2944"/>
                <a:gd name="T6" fmla="*/ 90779934 w 4407"/>
                <a:gd name="T7" fmla="*/ 184114148 h 2944"/>
                <a:gd name="T8" fmla="*/ 151386498 w 4407"/>
                <a:gd name="T9" fmla="*/ 231732099 h 2944"/>
                <a:gd name="T10" fmla="*/ 204740757 w 4407"/>
                <a:gd name="T11" fmla="*/ 298423381 h 2944"/>
                <a:gd name="T12" fmla="*/ 255375536 w 4407"/>
                <a:gd name="T13" fmla="*/ 351231198 h 2944"/>
                <a:gd name="T14" fmla="*/ 269232393 w 4407"/>
                <a:gd name="T15" fmla="*/ 356940122 h 2944"/>
                <a:gd name="T16" fmla="*/ 285678818 w 4407"/>
                <a:gd name="T17" fmla="*/ 325411185 h 2944"/>
                <a:gd name="T18" fmla="*/ 236597923 w 4407"/>
                <a:gd name="T19" fmla="*/ 273511451 h 2944"/>
                <a:gd name="T20" fmla="*/ 321161957 w 4407"/>
                <a:gd name="T21" fmla="*/ 329173910 h 2944"/>
                <a:gd name="T22" fmla="*/ 334112320 w 4407"/>
                <a:gd name="T23" fmla="*/ 289470431 h 2944"/>
                <a:gd name="T24" fmla="*/ 291765528 w 4407"/>
                <a:gd name="T25" fmla="*/ 254827504 h 2944"/>
                <a:gd name="T26" fmla="*/ 301477851 w 4407"/>
                <a:gd name="T27" fmla="*/ 242760923 h 2944"/>
                <a:gd name="T28" fmla="*/ 391869494 w 4407"/>
                <a:gd name="T29" fmla="*/ 284410241 h 2944"/>
                <a:gd name="T30" fmla="*/ 371408445 w 4407"/>
                <a:gd name="T31" fmla="*/ 240035955 h 2944"/>
                <a:gd name="T32" fmla="*/ 340198671 w 4407"/>
                <a:gd name="T33" fmla="*/ 204614620 h 2944"/>
                <a:gd name="T34" fmla="*/ 432144199 w 4407"/>
                <a:gd name="T35" fmla="*/ 237830407 h 2944"/>
                <a:gd name="T36" fmla="*/ 103730298 w 4407"/>
                <a:gd name="T37" fmla="*/ 202668420 h 2944"/>
                <a:gd name="T38" fmla="*/ 65139028 w 4407"/>
                <a:gd name="T39" fmla="*/ 219276134 h 2944"/>
                <a:gd name="T40" fmla="*/ 43253285 w 4407"/>
                <a:gd name="T41" fmla="*/ 253530037 h 2944"/>
                <a:gd name="T42" fmla="*/ 77700381 w 4407"/>
                <a:gd name="T43" fmla="*/ 268451261 h 2944"/>
                <a:gd name="T44" fmla="*/ 78995525 w 4407"/>
                <a:gd name="T45" fmla="*/ 298163672 h 2944"/>
                <a:gd name="T46" fmla="*/ 146594932 w 4407"/>
                <a:gd name="T47" fmla="*/ 272733044 h 2944"/>
                <a:gd name="T48" fmla="*/ 114090372 w 4407"/>
                <a:gd name="T49" fmla="*/ 246134263 h 2944"/>
                <a:gd name="T50" fmla="*/ 97643587 w 4407"/>
                <a:gd name="T51" fmla="*/ 265726293 h 2944"/>
                <a:gd name="T52" fmla="*/ 129889406 w 4407"/>
                <a:gd name="T53" fmla="*/ 348506591 h 2944"/>
                <a:gd name="T54" fmla="*/ 182207621 w 4407"/>
                <a:gd name="T55" fmla="*/ 281425924 h 2944"/>
                <a:gd name="T56" fmla="*/ 138566045 w 4407"/>
                <a:gd name="T57" fmla="*/ 303094188 h 2944"/>
                <a:gd name="T58" fmla="*/ 225590456 w 4407"/>
                <a:gd name="T59" fmla="*/ 315809502 h 2944"/>
                <a:gd name="T60" fmla="*/ 184668359 w 4407"/>
                <a:gd name="T61" fmla="*/ 334493450 h 2944"/>
                <a:gd name="T62" fmla="*/ 191920303 w 4407"/>
                <a:gd name="T63" fmla="*/ 381852052 h 2944"/>
                <a:gd name="T64" fmla="*/ 223647920 w 4407"/>
                <a:gd name="T65" fmla="*/ 353307072 h 2944"/>
                <a:gd name="T66" fmla="*/ 225590456 w 4407"/>
                <a:gd name="T67" fmla="*/ 315809502 h 2944"/>
                <a:gd name="T68" fmla="*/ 13856496 w 4407"/>
                <a:gd name="T69" fmla="*/ 206431145 h 2944"/>
                <a:gd name="T70" fmla="*/ 64879928 w 4407"/>
                <a:gd name="T71" fmla="*/ 38405652 h 2944"/>
                <a:gd name="T72" fmla="*/ 27842543 w 4407"/>
                <a:gd name="T73" fmla="*/ 20759822 h 2944"/>
                <a:gd name="T74" fmla="*/ 259101 w 4407"/>
                <a:gd name="T75" fmla="*/ 190601479 h 2944"/>
                <a:gd name="T76" fmla="*/ 465037409 w 4407"/>
                <a:gd name="T77" fmla="*/ 17516156 h 2944"/>
                <a:gd name="T78" fmla="*/ 538982627 w 4407"/>
                <a:gd name="T79" fmla="*/ 176199315 h 2944"/>
                <a:gd name="T80" fmla="*/ 569156358 w 4407"/>
                <a:gd name="T81" fmla="*/ 148303428 h 2944"/>
                <a:gd name="T82" fmla="*/ 495081590 w 4407"/>
                <a:gd name="T83" fmla="*/ 1038117 h 2944"/>
                <a:gd name="T84" fmla="*/ 289434341 w 4407"/>
                <a:gd name="T85" fmla="*/ 74476081 h 2944"/>
                <a:gd name="T86" fmla="*/ 188294331 w 4407"/>
                <a:gd name="T87" fmla="*/ 89397304 h 2944"/>
                <a:gd name="T88" fmla="*/ 305103823 w 4407"/>
                <a:gd name="T89" fmla="*/ 19462355 h 2944"/>
                <a:gd name="T90" fmla="*/ 506607259 w 4407"/>
                <a:gd name="T91" fmla="*/ 169452634 h 29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407" h="2944">
                  <a:moveTo>
                    <a:pt x="3316" y="1598"/>
                  </a:moveTo>
                  <a:lnTo>
                    <a:pt x="3233" y="1521"/>
                  </a:lnTo>
                  <a:cubicBezTo>
                    <a:pt x="2818" y="1162"/>
                    <a:pt x="2330" y="751"/>
                    <a:pt x="2222" y="682"/>
                  </a:cubicBezTo>
                  <a:cubicBezTo>
                    <a:pt x="2170" y="693"/>
                    <a:pt x="2033" y="736"/>
                    <a:pt x="1927" y="774"/>
                  </a:cubicBezTo>
                  <a:lnTo>
                    <a:pt x="1922" y="776"/>
                  </a:lnTo>
                  <a:cubicBezTo>
                    <a:pt x="1915" y="778"/>
                    <a:pt x="1750" y="826"/>
                    <a:pt x="1600" y="826"/>
                  </a:cubicBezTo>
                  <a:cubicBezTo>
                    <a:pt x="1513" y="826"/>
                    <a:pt x="1447" y="810"/>
                    <a:pt x="1397" y="778"/>
                  </a:cubicBezTo>
                  <a:cubicBezTo>
                    <a:pt x="1308" y="722"/>
                    <a:pt x="1298" y="649"/>
                    <a:pt x="1299" y="611"/>
                  </a:cubicBezTo>
                  <a:cubicBezTo>
                    <a:pt x="1303" y="517"/>
                    <a:pt x="1382" y="438"/>
                    <a:pt x="1440" y="403"/>
                  </a:cubicBezTo>
                  <a:lnTo>
                    <a:pt x="603" y="299"/>
                  </a:lnTo>
                  <a:lnTo>
                    <a:pt x="517" y="1506"/>
                  </a:lnTo>
                  <a:cubicBezTo>
                    <a:pt x="585" y="1434"/>
                    <a:pt x="654" y="1419"/>
                    <a:pt x="701" y="1419"/>
                  </a:cubicBezTo>
                  <a:cubicBezTo>
                    <a:pt x="758" y="1419"/>
                    <a:pt x="815" y="1441"/>
                    <a:pt x="866" y="1483"/>
                  </a:cubicBezTo>
                  <a:cubicBezTo>
                    <a:pt x="946" y="1549"/>
                    <a:pt x="984" y="1635"/>
                    <a:pt x="972" y="1725"/>
                  </a:cubicBezTo>
                  <a:cubicBezTo>
                    <a:pt x="1041" y="1713"/>
                    <a:pt x="1108" y="1736"/>
                    <a:pt x="1169" y="1786"/>
                  </a:cubicBezTo>
                  <a:cubicBezTo>
                    <a:pt x="1250" y="1852"/>
                    <a:pt x="1287" y="1939"/>
                    <a:pt x="1275" y="2028"/>
                  </a:cubicBezTo>
                  <a:cubicBezTo>
                    <a:pt x="1345" y="2017"/>
                    <a:pt x="1412" y="2039"/>
                    <a:pt x="1473" y="2089"/>
                  </a:cubicBezTo>
                  <a:cubicBezTo>
                    <a:pt x="1542" y="2146"/>
                    <a:pt x="1581" y="2222"/>
                    <a:pt x="1581" y="2300"/>
                  </a:cubicBezTo>
                  <a:cubicBezTo>
                    <a:pt x="1657" y="2277"/>
                    <a:pt x="1737" y="2297"/>
                    <a:pt x="1807" y="2354"/>
                  </a:cubicBezTo>
                  <a:cubicBezTo>
                    <a:pt x="1904" y="2434"/>
                    <a:pt x="1938" y="2543"/>
                    <a:pt x="1900" y="2648"/>
                  </a:cubicBezTo>
                  <a:lnTo>
                    <a:pt x="1972" y="2707"/>
                  </a:lnTo>
                  <a:cubicBezTo>
                    <a:pt x="1978" y="2711"/>
                    <a:pt x="1984" y="2715"/>
                    <a:pt x="1989" y="2719"/>
                  </a:cubicBezTo>
                  <a:lnTo>
                    <a:pt x="1992" y="2721"/>
                  </a:lnTo>
                  <a:cubicBezTo>
                    <a:pt x="2021" y="2741"/>
                    <a:pt x="2050" y="2751"/>
                    <a:pt x="2079" y="2751"/>
                  </a:cubicBezTo>
                  <a:cubicBezTo>
                    <a:pt x="2131" y="2751"/>
                    <a:pt x="2170" y="2717"/>
                    <a:pt x="2193" y="2689"/>
                  </a:cubicBezTo>
                  <a:cubicBezTo>
                    <a:pt x="2243" y="2627"/>
                    <a:pt x="2274" y="2578"/>
                    <a:pt x="2211" y="2513"/>
                  </a:cubicBezTo>
                  <a:lnTo>
                    <a:pt x="2206" y="2508"/>
                  </a:lnTo>
                  <a:lnTo>
                    <a:pt x="1834" y="2192"/>
                  </a:lnTo>
                  <a:cubicBezTo>
                    <a:pt x="1822" y="2182"/>
                    <a:pt x="1814" y="2168"/>
                    <a:pt x="1813" y="2152"/>
                  </a:cubicBezTo>
                  <a:cubicBezTo>
                    <a:pt x="1812" y="2136"/>
                    <a:pt x="1817" y="2120"/>
                    <a:pt x="1827" y="2108"/>
                  </a:cubicBezTo>
                  <a:cubicBezTo>
                    <a:pt x="1848" y="2084"/>
                    <a:pt x="1887" y="2081"/>
                    <a:pt x="1911" y="2101"/>
                  </a:cubicBezTo>
                  <a:lnTo>
                    <a:pt x="2397" y="2514"/>
                  </a:lnTo>
                  <a:cubicBezTo>
                    <a:pt x="2423" y="2529"/>
                    <a:pt x="2451" y="2537"/>
                    <a:pt x="2480" y="2537"/>
                  </a:cubicBezTo>
                  <a:cubicBezTo>
                    <a:pt x="2529" y="2537"/>
                    <a:pt x="2576" y="2512"/>
                    <a:pt x="2613" y="2467"/>
                  </a:cubicBezTo>
                  <a:cubicBezTo>
                    <a:pt x="2643" y="2430"/>
                    <a:pt x="2657" y="2390"/>
                    <a:pt x="2653" y="2350"/>
                  </a:cubicBezTo>
                  <a:cubicBezTo>
                    <a:pt x="2649" y="2308"/>
                    <a:pt x="2624" y="2267"/>
                    <a:pt x="2580" y="2231"/>
                  </a:cubicBezTo>
                  <a:lnTo>
                    <a:pt x="2523" y="2184"/>
                  </a:lnTo>
                  <a:lnTo>
                    <a:pt x="2253" y="1964"/>
                  </a:lnTo>
                  <a:cubicBezTo>
                    <a:pt x="2240" y="1954"/>
                    <a:pt x="2233" y="1939"/>
                    <a:pt x="2231" y="1923"/>
                  </a:cubicBezTo>
                  <a:cubicBezTo>
                    <a:pt x="2229" y="1908"/>
                    <a:pt x="2234" y="1892"/>
                    <a:pt x="2244" y="1880"/>
                  </a:cubicBezTo>
                  <a:cubicBezTo>
                    <a:pt x="2264" y="1855"/>
                    <a:pt x="2303" y="1851"/>
                    <a:pt x="2328" y="1871"/>
                  </a:cubicBezTo>
                  <a:lnTo>
                    <a:pt x="2774" y="2233"/>
                  </a:lnTo>
                  <a:cubicBezTo>
                    <a:pt x="2806" y="2260"/>
                    <a:pt x="2841" y="2273"/>
                    <a:pt x="2877" y="2273"/>
                  </a:cubicBezTo>
                  <a:cubicBezTo>
                    <a:pt x="2930" y="2273"/>
                    <a:pt x="2984" y="2243"/>
                    <a:pt x="3026" y="2192"/>
                  </a:cubicBezTo>
                  <a:cubicBezTo>
                    <a:pt x="3058" y="2152"/>
                    <a:pt x="3073" y="2112"/>
                    <a:pt x="3070" y="2073"/>
                  </a:cubicBezTo>
                  <a:cubicBezTo>
                    <a:pt x="3067" y="2032"/>
                    <a:pt x="3043" y="1992"/>
                    <a:pt x="2999" y="1957"/>
                  </a:cubicBezTo>
                  <a:lnTo>
                    <a:pt x="2868" y="1850"/>
                  </a:lnTo>
                  <a:lnTo>
                    <a:pt x="2636" y="1661"/>
                  </a:lnTo>
                  <a:cubicBezTo>
                    <a:pt x="2611" y="1640"/>
                    <a:pt x="2607" y="1602"/>
                    <a:pt x="2627" y="1577"/>
                  </a:cubicBezTo>
                  <a:cubicBezTo>
                    <a:pt x="2647" y="1552"/>
                    <a:pt x="2687" y="1548"/>
                    <a:pt x="2712" y="1568"/>
                  </a:cubicBezTo>
                  <a:lnTo>
                    <a:pt x="3090" y="1876"/>
                  </a:lnTo>
                  <a:cubicBezTo>
                    <a:pt x="3170" y="1941"/>
                    <a:pt x="3265" y="1922"/>
                    <a:pt x="3337" y="1833"/>
                  </a:cubicBezTo>
                  <a:cubicBezTo>
                    <a:pt x="3386" y="1774"/>
                    <a:pt x="3422" y="1684"/>
                    <a:pt x="3316" y="1598"/>
                  </a:cubicBezTo>
                  <a:close/>
                  <a:moveTo>
                    <a:pt x="829" y="1799"/>
                  </a:moveTo>
                  <a:cubicBezTo>
                    <a:pt x="926" y="1680"/>
                    <a:pt x="832" y="1588"/>
                    <a:pt x="801" y="1562"/>
                  </a:cubicBezTo>
                  <a:cubicBezTo>
                    <a:pt x="724" y="1500"/>
                    <a:pt x="646" y="1510"/>
                    <a:pt x="577" y="1593"/>
                  </a:cubicBezTo>
                  <a:lnTo>
                    <a:pt x="502" y="1689"/>
                  </a:lnTo>
                  <a:lnTo>
                    <a:pt x="503" y="1690"/>
                  </a:lnTo>
                  <a:lnTo>
                    <a:pt x="491" y="1705"/>
                  </a:lnTo>
                  <a:lnTo>
                    <a:pt x="387" y="1825"/>
                  </a:lnTo>
                  <a:cubicBezTo>
                    <a:pt x="348" y="1870"/>
                    <a:pt x="330" y="1913"/>
                    <a:pt x="334" y="1954"/>
                  </a:cubicBezTo>
                  <a:cubicBezTo>
                    <a:pt x="338" y="1999"/>
                    <a:pt x="368" y="2028"/>
                    <a:pt x="385" y="2042"/>
                  </a:cubicBezTo>
                  <a:cubicBezTo>
                    <a:pt x="424" y="2073"/>
                    <a:pt x="468" y="2108"/>
                    <a:pt x="515" y="2108"/>
                  </a:cubicBezTo>
                  <a:cubicBezTo>
                    <a:pt x="544" y="2108"/>
                    <a:pt x="572" y="2095"/>
                    <a:pt x="600" y="2069"/>
                  </a:cubicBezTo>
                  <a:lnTo>
                    <a:pt x="829" y="1799"/>
                  </a:lnTo>
                  <a:close/>
                  <a:moveTo>
                    <a:pt x="650" y="2168"/>
                  </a:moveTo>
                  <a:cubicBezTo>
                    <a:pt x="615" y="2211"/>
                    <a:pt x="602" y="2254"/>
                    <a:pt x="610" y="2298"/>
                  </a:cubicBezTo>
                  <a:cubicBezTo>
                    <a:pt x="617" y="2337"/>
                    <a:pt x="641" y="2374"/>
                    <a:pt x="678" y="2405"/>
                  </a:cubicBezTo>
                  <a:cubicBezTo>
                    <a:pt x="755" y="2468"/>
                    <a:pt x="833" y="2457"/>
                    <a:pt x="902" y="2374"/>
                  </a:cubicBezTo>
                  <a:lnTo>
                    <a:pt x="1132" y="2102"/>
                  </a:lnTo>
                  <a:cubicBezTo>
                    <a:pt x="1167" y="2060"/>
                    <a:pt x="1181" y="2016"/>
                    <a:pt x="1173" y="1972"/>
                  </a:cubicBezTo>
                  <a:cubicBezTo>
                    <a:pt x="1166" y="1934"/>
                    <a:pt x="1142" y="1897"/>
                    <a:pt x="1104" y="1866"/>
                  </a:cubicBezTo>
                  <a:cubicBezTo>
                    <a:pt x="1027" y="1803"/>
                    <a:pt x="949" y="1813"/>
                    <a:pt x="881" y="1897"/>
                  </a:cubicBezTo>
                  <a:lnTo>
                    <a:pt x="766" y="2033"/>
                  </a:lnTo>
                  <a:lnTo>
                    <a:pt x="754" y="2048"/>
                  </a:lnTo>
                  <a:lnTo>
                    <a:pt x="650" y="2168"/>
                  </a:lnTo>
                  <a:close/>
                  <a:moveTo>
                    <a:pt x="953" y="2472"/>
                  </a:moveTo>
                  <a:cubicBezTo>
                    <a:pt x="894" y="2545"/>
                    <a:pt x="909" y="2609"/>
                    <a:pt x="1003" y="2686"/>
                  </a:cubicBezTo>
                  <a:cubicBezTo>
                    <a:pt x="1080" y="2749"/>
                    <a:pt x="1158" y="2739"/>
                    <a:pt x="1227" y="2656"/>
                  </a:cubicBezTo>
                  <a:lnTo>
                    <a:pt x="1436" y="2406"/>
                  </a:lnTo>
                  <a:cubicBezTo>
                    <a:pt x="1533" y="2287"/>
                    <a:pt x="1439" y="2195"/>
                    <a:pt x="1407" y="2169"/>
                  </a:cubicBezTo>
                  <a:cubicBezTo>
                    <a:pt x="1331" y="2106"/>
                    <a:pt x="1252" y="2116"/>
                    <a:pt x="1184" y="2200"/>
                  </a:cubicBezTo>
                  <a:lnTo>
                    <a:pt x="1070" y="2336"/>
                  </a:lnTo>
                  <a:lnTo>
                    <a:pt x="1058" y="2351"/>
                  </a:lnTo>
                  <a:lnTo>
                    <a:pt x="953" y="2472"/>
                  </a:lnTo>
                  <a:close/>
                  <a:moveTo>
                    <a:pt x="1742" y="2434"/>
                  </a:moveTo>
                  <a:cubicBezTo>
                    <a:pt x="1665" y="2371"/>
                    <a:pt x="1587" y="2381"/>
                    <a:pt x="1518" y="2465"/>
                  </a:cubicBezTo>
                  <a:lnTo>
                    <a:pt x="1436" y="2565"/>
                  </a:lnTo>
                  <a:lnTo>
                    <a:pt x="1426" y="2578"/>
                  </a:lnTo>
                  <a:lnTo>
                    <a:pt x="1355" y="2665"/>
                  </a:lnTo>
                  <a:cubicBezTo>
                    <a:pt x="1258" y="2784"/>
                    <a:pt x="1352" y="2876"/>
                    <a:pt x="1383" y="2902"/>
                  </a:cubicBezTo>
                  <a:cubicBezTo>
                    <a:pt x="1416" y="2929"/>
                    <a:pt x="1450" y="2943"/>
                    <a:pt x="1482" y="2943"/>
                  </a:cubicBezTo>
                  <a:cubicBezTo>
                    <a:pt x="1526" y="2943"/>
                    <a:pt x="1567" y="2919"/>
                    <a:pt x="1606" y="2871"/>
                  </a:cubicBezTo>
                  <a:lnTo>
                    <a:pt x="1727" y="2724"/>
                  </a:lnTo>
                  <a:lnTo>
                    <a:pt x="1727" y="2723"/>
                  </a:lnTo>
                  <a:lnTo>
                    <a:pt x="1770" y="2671"/>
                  </a:lnTo>
                  <a:cubicBezTo>
                    <a:pt x="1805" y="2628"/>
                    <a:pt x="1818" y="2585"/>
                    <a:pt x="1810" y="2541"/>
                  </a:cubicBezTo>
                  <a:cubicBezTo>
                    <a:pt x="1803" y="2502"/>
                    <a:pt x="1780" y="2465"/>
                    <a:pt x="1742" y="2434"/>
                  </a:cubicBezTo>
                  <a:close/>
                  <a:moveTo>
                    <a:pt x="2" y="1469"/>
                  </a:moveTo>
                  <a:cubicBezTo>
                    <a:pt x="0" y="1500"/>
                    <a:pt x="9" y="1529"/>
                    <a:pt x="29" y="1552"/>
                  </a:cubicBezTo>
                  <a:cubicBezTo>
                    <a:pt x="49" y="1575"/>
                    <a:pt x="77" y="1589"/>
                    <a:pt x="107" y="1591"/>
                  </a:cubicBezTo>
                  <a:lnTo>
                    <a:pt x="288" y="1605"/>
                  </a:lnTo>
                  <a:cubicBezTo>
                    <a:pt x="352" y="1610"/>
                    <a:pt x="406" y="1562"/>
                    <a:pt x="410" y="1500"/>
                  </a:cubicBezTo>
                  <a:lnTo>
                    <a:pt x="501" y="296"/>
                  </a:lnTo>
                  <a:cubicBezTo>
                    <a:pt x="503" y="266"/>
                    <a:pt x="494" y="236"/>
                    <a:pt x="474" y="213"/>
                  </a:cubicBezTo>
                  <a:cubicBezTo>
                    <a:pt x="454" y="190"/>
                    <a:pt x="426" y="176"/>
                    <a:pt x="396" y="174"/>
                  </a:cubicBezTo>
                  <a:lnTo>
                    <a:pt x="215" y="160"/>
                  </a:lnTo>
                  <a:cubicBezTo>
                    <a:pt x="212" y="160"/>
                    <a:pt x="209" y="160"/>
                    <a:pt x="206" y="160"/>
                  </a:cubicBezTo>
                  <a:cubicBezTo>
                    <a:pt x="147" y="160"/>
                    <a:pt x="97" y="206"/>
                    <a:pt x="93" y="265"/>
                  </a:cubicBezTo>
                  <a:lnTo>
                    <a:pt x="2" y="1469"/>
                  </a:lnTo>
                  <a:close/>
                  <a:moveTo>
                    <a:pt x="3823" y="8"/>
                  </a:moveTo>
                  <a:lnTo>
                    <a:pt x="3654" y="75"/>
                  </a:lnTo>
                  <a:cubicBezTo>
                    <a:pt x="3625" y="86"/>
                    <a:pt x="3603" y="108"/>
                    <a:pt x="3591" y="135"/>
                  </a:cubicBezTo>
                  <a:cubicBezTo>
                    <a:pt x="3579" y="163"/>
                    <a:pt x="3579" y="194"/>
                    <a:pt x="3590" y="223"/>
                  </a:cubicBezTo>
                  <a:lnTo>
                    <a:pt x="4014" y="1294"/>
                  </a:lnTo>
                  <a:cubicBezTo>
                    <a:pt x="4036" y="1351"/>
                    <a:pt x="4104" y="1381"/>
                    <a:pt x="4162" y="1358"/>
                  </a:cubicBezTo>
                  <a:lnTo>
                    <a:pt x="4331" y="1291"/>
                  </a:lnTo>
                  <a:cubicBezTo>
                    <a:pt x="4359" y="1280"/>
                    <a:pt x="4381" y="1258"/>
                    <a:pt x="4393" y="1230"/>
                  </a:cubicBezTo>
                  <a:cubicBezTo>
                    <a:pt x="4405" y="1202"/>
                    <a:pt x="4406" y="1171"/>
                    <a:pt x="4395" y="1143"/>
                  </a:cubicBezTo>
                  <a:lnTo>
                    <a:pt x="3970" y="72"/>
                  </a:lnTo>
                  <a:cubicBezTo>
                    <a:pt x="3953" y="28"/>
                    <a:pt x="3912" y="0"/>
                    <a:pt x="3865" y="0"/>
                  </a:cubicBezTo>
                  <a:cubicBezTo>
                    <a:pt x="3850" y="0"/>
                    <a:pt x="3836" y="3"/>
                    <a:pt x="3823" y="8"/>
                  </a:cubicBezTo>
                  <a:close/>
                  <a:moveTo>
                    <a:pt x="3912" y="1306"/>
                  </a:moveTo>
                  <a:lnTo>
                    <a:pt x="3401" y="1526"/>
                  </a:lnTo>
                  <a:cubicBezTo>
                    <a:pt x="3133" y="1293"/>
                    <a:pt x="2305" y="578"/>
                    <a:pt x="2235" y="574"/>
                  </a:cubicBezTo>
                  <a:cubicBezTo>
                    <a:pt x="2175" y="574"/>
                    <a:pt x="1920" y="664"/>
                    <a:pt x="1892" y="674"/>
                  </a:cubicBezTo>
                  <a:cubicBezTo>
                    <a:pt x="1891" y="674"/>
                    <a:pt x="1735" y="719"/>
                    <a:pt x="1600" y="719"/>
                  </a:cubicBezTo>
                  <a:cubicBezTo>
                    <a:pt x="1535" y="719"/>
                    <a:pt x="1486" y="709"/>
                    <a:pt x="1454" y="689"/>
                  </a:cubicBezTo>
                  <a:cubicBezTo>
                    <a:pt x="1420" y="667"/>
                    <a:pt x="1404" y="643"/>
                    <a:pt x="1405" y="615"/>
                  </a:cubicBezTo>
                  <a:cubicBezTo>
                    <a:pt x="1407" y="562"/>
                    <a:pt x="1467" y="509"/>
                    <a:pt x="1499" y="492"/>
                  </a:cubicBezTo>
                  <a:cubicBezTo>
                    <a:pt x="1717" y="375"/>
                    <a:pt x="2297" y="157"/>
                    <a:pt x="2356" y="150"/>
                  </a:cubicBezTo>
                  <a:cubicBezTo>
                    <a:pt x="2359" y="150"/>
                    <a:pt x="2362" y="150"/>
                    <a:pt x="2367" y="150"/>
                  </a:cubicBezTo>
                  <a:cubicBezTo>
                    <a:pt x="2507" y="150"/>
                    <a:pt x="3397" y="271"/>
                    <a:pt x="3505" y="286"/>
                  </a:cubicBezTo>
                  <a:lnTo>
                    <a:pt x="3912" y="1306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AEA7D3AA-BFD0-974B-BDB5-C7321C8FE9FF}"/>
              </a:ext>
            </a:extLst>
          </p:cNvPr>
          <p:cNvGrpSpPr/>
          <p:nvPr/>
        </p:nvGrpSpPr>
        <p:grpSpPr>
          <a:xfrm>
            <a:off x="8373775" y="3502775"/>
            <a:ext cx="4396625" cy="4396625"/>
            <a:chOff x="8373775" y="3502775"/>
            <a:chExt cx="4396625" cy="4396625"/>
          </a:xfrm>
        </p:grpSpPr>
        <p:pic>
          <p:nvPicPr>
            <p:cNvPr id="17" name="Picture 14">
              <a:extLst>
                <a:ext uri="{FF2B5EF4-FFF2-40B4-BE49-F238E27FC236}">
                  <a16:creationId xmlns:a16="http://schemas.microsoft.com/office/drawing/2014/main" id="{BE144490-5FCE-7842-9CB6-7A756A6BDA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3775" y="3502775"/>
              <a:ext cx="4396625" cy="4396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03" name="Freeform 4">
              <a:extLst>
                <a:ext uri="{FF2B5EF4-FFF2-40B4-BE49-F238E27FC236}">
                  <a16:creationId xmlns:a16="http://schemas.microsoft.com/office/drawing/2014/main" id="{26A143CC-183C-5146-A64D-B941FB7A7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900" y="5151812"/>
              <a:ext cx="1222375" cy="1098550"/>
            </a:xfrm>
            <a:custGeom>
              <a:avLst/>
              <a:gdLst>
                <a:gd name="T0" fmla="*/ 199406174 w 3397"/>
                <a:gd name="T1" fmla="*/ 198485280 h 3053"/>
                <a:gd name="T2" fmla="*/ 192155047 w 3397"/>
                <a:gd name="T3" fmla="*/ 206771722 h 3053"/>
                <a:gd name="T4" fmla="*/ 192155047 w 3397"/>
                <a:gd name="T5" fmla="*/ 251958362 h 3053"/>
                <a:gd name="T6" fmla="*/ 199406174 w 3397"/>
                <a:gd name="T7" fmla="*/ 260374341 h 3053"/>
                <a:gd name="T8" fmla="*/ 240452713 w 3397"/>
                <a:gd name="T9" fmla="*/ 260374341 h 3053"/>
                <a:gd name="T10" fmla="*/ 247703840 w 3397"/>
                <a:gd name="T11" fmla="*/ 251958362 h 3053"/>
                <a:gd name="T12" fmla="*/ 247703840 w 3397"/>
                <a:gd name="T13" fmla="*/ 206771722 h 3053"/>
                <a:gd name="T14" fmla="*/ 240452713 w 3397"/>
                <a:gd name="T15" fmla="*/ 198485280 h 3053"/>
                <a:gd name="T16" fmla="*/ 199406174 w 3397"/>
                <a:gd name="T17" fmla="*/ 198485280 h 3053"/>
                <a:gd name="T18" fmla="*/ 262335637 w 3397"/>
                <a:gd name="T19" fmla="*/ 237975148 h 3053"/>
                <a:gd name="T20" fmla="*/ 262335637 w 3397"/>
                <a:gd name="T21" fmla="*/ 253900705 h 3053"/>
                <a:gd name="T22" fmla="*/ 241359149 w 3397"/>
                <a:gd name="T23" fmla="*/ 275523033 h 3053"/>
                <a:gd name="T24" fmla="*/ 198370196 w 3397"/>
                <a:gd name="T25" fmla="*/ 275523033 h 3053"/>
                <a:gd name="T26" fmla="*/ 177393708 w 3397"/>
                <a:gd name="T27" fmla="*/ 253900705 h 3053"/>
                <a:gd name="T28" fmla="*/ 177393708 w 3397"/>
                <a:gd name="T29" fmla="*/ 237975148 h 3053"/>
                <a:gd name="T30" fmla="*/ 66555206 w 3397"/>
                <a:gd name="T31" fmla="*/ 237975148 h 3053"/>
                <a:gd name="T32" fmla="*/ 0 w 3397"/>
                <a:gd name="T33" fmla="*/ 199650398 h 3053"/>
                <a:gd name="T34" fmla="*/ 0 w 3397"/>
                <a:gd name="T35" fmla="*/ 336505691 h 3053"/>
                <a:gd name="T36" fmla="*/ 51275699 w 3397"/>
                <a:gd name="T37" fmla="*/ 395157755 h 3053"/>
                <a:gd name="T38" fmla="*/ 388583189 w 3397"/>
                <a:gd name="T39" fmla="*/ 395157755 h 3053"/>
                <a:gd name="T40" fmla="*/ 439729345 w 3397"/>
                <a:gd name="T41" fmla="*/ 336505691 h 3053"/>
                <a:gd name="T42" fmla="*/ 439729345 w 3397"/>
                <a:gd name="T43" fmla="*/ 199650398 h 3053"/>
                <a:gd name="T44" fmla="*/ 373174499 w 3397"/>
                <a:gd name="T45" fmla="*/ 237975148 h 3053"/>
                <a:gd name="T46" fmla="*/ 262335637 w 3397"/>
                <a:gd name="T47" fmla="*/ 237975148 h 3053"/>
                <a:gd name="T48" fmla="*/ 177393708 w 3397"/>
                <a:gd name="T49" fmla="*/ 219848533 h 3053"/>
                <a:gd name="T50" fmla="*/ 177393708 w 3397"/>
                <a:gd name="T51" fmla="*/ 203923336 h 3053"/>
                <a:gd name="T52" fmla="*/ 198370196 w 3397"/>
                <a:gd name="T53" fmla="*/ 182301008 h 3053"/>
                <a:gd name="T54" fmla="*/ 241359149 w 3397"/>
                <a:gd name="T55" fmla="*/ 182301008 h 3053"/>
                <a:gd name="T56" fmla="*/ 262335637 w 3397"/>
                <a:gd name="T57" fmla="*/ 203923336 h 3053"/>
                <a:gd name="T58" fmla="*/ 262335637 w 3397"/>
                <a:gd name="T59" fmla="*/ 219848533 h 3053"/>
                <a:gd name="T60" fmla="*/ 373174499 w 3397"/>
                <a:gd name="T61" fmla="*/ 219848533 h 3053"/>
                <a:gd name="T62" fmla="*/ 439729345 w 3397"/>
                <a:gd name="T63" fmla="*/ 157182607 h 3053"/>
                <a:gd name="T64" fmla="*/ 439729345 w 3397"/>
                <a:gd name="T65" fmla="*/ 122742183 h 3053"/>
                <a:gd name="T66" fmla="*/ 388583189 w 3397"/>
                <a:gd name="T67" fmla="*/ 64090119 h 3053"/>
                <a:gd name="T68" fmla="*/ 51275699 w 3397"/>
                <a:gd name="T69" fmla="*/ 64090119 h 3053"/>
                <a:gd name="T70" fmla="*/ 0 w 3397"/>
                <a:gd name="T71" fmla="*/ 122742183 h 3053"/>
                <a:gd name="T72" fmla="*/ 0 w 3397"/>
                <a:gd name="T73" fmla="*/ 157182607 h 3053"/>
                <a:gd name="T74" fmla="*/ 66555206 w 3397"/>
                <a:gd name="T75" fmla="*/ 219848533 h 3053"/>
                <a:gd name="T76" fmla="*/ 177393708 w 3397"/>
                <a:gd name="T77" fmla="*/ 219848533 h 3053"/>
                <a:gd name="T78" fmla="*/ 272953423 w 3397"/>
                <a:gd name="T79" fmla="*/ 52955292 h 3053"/>
                <a:gd name="T80" fmla="*/ 244725808 w 3397"/>
                <a:gd name="T81" fmla="*/ 24859327 h 3053"/>
                <a:gd name="T82" fmla="*/ 195133079 w 3397"/>
                <a:gd name="T83" fmla="*/ 24859327 h 3053"/>
                <a:gd name="T84" fmla="*/ 166905465 w 3397"/>
                <a:gd name="T85" fmla="*/ 52955292 h 3053"/>
                <a:gd name="T86" fmla="*/ 140749806 w 3397"/>
                <a:gd name="T87" fmla="*/ 52955292 h 3053"/>
                <a:gd name="T88" fmla="*/ 188658846 w 3397"/>
                <a:gd name="T89" fmla="*/ 0 h 3053"/>
                <a:gd name="T90" fmla="*/ 251200042 w 3397"/>
                <a:gd name="T91" fmla="*/ 0 h 3053"/>
                <a:gd name="T92" fmla="*/ 299109081 w 3397"/>
                <a:gd name="T93" fmla="*/ 52955292 h 3053"/>
                <a:gd name="T94" fmla="*/ 272953423 w 3397"/>
                <a:gd name="T95" fmla="*/ 52955292 h 30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97" h="3053">
                  <a:moveTo>
                    <a:pt x="1540" y="1533"/>
                  </a:moveTo>
                  <a:cubicBezTo>
                    <a:pt x="1509" y="1533"/>
                    <a:pt x="1484" y="1562"/>
                    <a:pt x="1484" y="1597"/>
                  </a:cubicBezTo>
                  <a:lnTo>
                    <a:pt x="1484" y="1946"/>
                  </a:lnTo>
                  <a:cubicBezTo>
                    <a:pt x="1484" y="1982"/>
                    <a:pt x="1509" y="2011"/>
                    <a:pt x="1540" y="2011"/>
                  </a:cubicBezTo>
                  <a:lnTo>
                    <a:pt x="1857" y="2011"/>
                  </a:lnTo>
                  <a:cubicBezTo>
                    <a:pt x="1888" y="2011"/>
                    <a:pt x="1913" y="1982"/>
                    <a:pt x="1913" y="1946"/>
                  </a:cubicBezTo>
                  <a:lnTo>
                    <a:pt x="1913" y="1597"/>
                  </a:lnTo>
                  <a:cubicBezTo>
                    <a:pt x="1913" y="1562"/>
                    <a:pt x="1888" y="1533"/>
                    <a:pt x="1857" y="1533"/>
                  </a:cubicBezTo>
                  <a:lnTo>
                    <a:pt x="1540" y="1533"/>
                  </a:lnTo>
                  <a:close/>
                  <a:moveTo>
                    <a:pt x="2026" y="1838"/>
                  </a:moveTo>
                  <a:lnTo>
                    <a:pt x="2026" y="1961"/>
                  </a:lnTo>
                  <a:cubicBezTo>
                    <a:pt x="2026" y="2053"/>
                    <a:pt x="1954" y="2128"/>
                    <a:pt x="1864" y="2128"/>
                  </a:cubicBezTo>
                  <a:lnTo>
                    <a:pt x="1532" y="2128"/>
                  </a:lnTo>
                  <a:cubicBezTo>
                    <a:pt x="1443" y="2128"/>
                    <a:pt x="1370" y="2053"/>
                    <a:pt x="1370" y="1961"/>
                  </a:cubicBezTo>
                  <a:lnTo>
                    <a:pt x="1370" y="1838"/>
                  </a:lnTo>
                  <a:lnTo>
                    <a:pt x="514" y="1838"/>
                  </a:lnTo>
                  <a:cubicBezTo>
                    <a:pt x="301" y="1838"/>
                    <a:pt x="113" y="1721"/>
                    <a:pt x="0" y="1542"/>
                  </a:cubicBezTo>
                  <a:lnTo>
                    <a:pt x="0" y="2599"/>
                  </a:lnTo>
                  <a:cubicBezTo>
                    <a:pt x="0" y="2849"/>
                    <a:pt x="178" y="3052"/>
                    <a:pt x="396" y="3052"/>
                  </a:cubicBezTo>
                  <a:lnTo>
                    <a:pt x="3001" y="3052"/>
                  </a:lnTo>
                  <a:cubicBezTo>
                    <a:pt x="3219" y="3052"/>
                    <a:pt x="3396" y="2849"/>
                    <a:pt x="3396" y="2599"/>
                  </a:cubicBezTo>
                  <a:lnTo>
                    <a:pt x="3396" y="1542"/>
                  </a:lnTo>
                  <a:cubicBezTo>
                    <a:pt x="3283" y="1721"/>
                    <a:pt x="3095" y="1838"/>
                    <a:pt x="2882" y="1838"/>
                  </a:cubicBezTo>
                  <a:lnTo>
                    <a:pt x="2026" y="1838"/>
                  </a:lnTo>
                  <a:close/>
                  <a:moveTo>
                    <a:pt x="1370" y="1698"/>
                  </a:moveTo>
                  <a:lnTo>
                    <a:pt x="1370" y="1575"/>
                  </a:lnTo>
                  <a:cubicBezTo>
                    <a:pt x="1370" y="1483"/>
                    <a:pt x="1443" y="1408"/>
                    <a:pt x="1532" y="1408"/>
                  </a:cubicBezTo>
                  <a:lnTo>
                    <a:pt x="1864" y="1408"/>
                  </a:lnTo>
                  <a:cubicBezTo>
                    <a:pt x="1954" y="1408"/>
                    <a:pt x="2026" y="1483"/>
                    <a:pt x="2026" y="1575"/>
                  </a:cubicBezTo>
                  <a:lnTo>
                    <a:pt x="2026" y="1698"/>
                  </a:lnTo>
                  <a:lnTo>
                    <a:pt x="2882" y="1698"/>
                  </a:lnTo>
                  <a:cubicBezTo>
                    <a:pt x="3140" y="1698"/>
                    <a:pt x="3354" y="1489"/>
                    <a:pt x="3396" y="1214"/>
                  </a:cubicBezTo>
                  <a:lnTo>
                    <a:pt x="3396" y="948"/>
                  </a:lnTo>
                  <a:cubicBezTo>
                    <a:pt x="3396" y="698"/>
                    <a:pt x="3219" y="495"/>
                    <a:pt x="3001" y="495"/>
                  </a:cubicBezTo>
                  <a:lnTo>
                    <a:pt x="396" y="495"/>
                  </a:lnTo>
                  <a:cubicBezTo>
                    <a:pt x="178" y="495"/>
                    <a:pt x="0" y="698"/>
                    <a:pt x="0" y="948"/>
                  </a:cubicBezTo>
                  <a:lnTo>
                    <a:pt x="0" y="1214"/>
                  </a:lnTo>
                  <a:cubicBezTo>
                    <a:pt x="42" y="1489"/>
                    <a:pt x="257" y="1698"/>
                    <a:pt x="514" y="1698"/>
                  </a:cubicBezTo>
                  <a:lnTo>
                    <a:pt x="1370" y="1698"/>
                  </a:lnTo>
                  <a:close/>
                  <a:moveTo>
                    <a:pt x="2108" y="409"/>
                  </a:moveTo>
                  <a:cubicBezTo>
                    <a:pt x="2093" y="286"/>
                    <a:pt x="2000" y="192"/>
                    <a:pt x="1890" y="192"/>
                  </a:cubicBezTo>
                  <a:lnTo>
                    <a:pt x="1507" y="192"/>
                  </a:lnTo>
                  <a:cubicBezTo>
                    <a:pt x="1396" y="192"/>
                    <a:pt x="1303" y="286"/>
                    <a:pt x="1289" y="409"/>
                  </a:cubicBezTo>
                  <a:lnTo>
                    <a:pt x="1087" y="409"/>
                  </a:lnTo>
                  <a:cubicBezTo>
                    <a:pt x="1095" y="182"/>
                    <a:pt x="1258" y="0"/>
                    <a:pt x="1457" y="0"/>
                  </a:cubicBezTo>
                  <a:lnTo>
                    <a:pt x="1940" y="0"/>
                  </a:lnTo>
                  <a:cubicBezTo>
                    <a:pt x="2139" y="0"/>
                    <a:pt x="2302" y="182"/>
                    <a:pt x="2310" y="409"/>
                  </a:cubicBezTo>
                  <a:lnTo>
                    <a:pt x="2108" y="409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3F9D01E-810A-5C4F-BE03-F66FD1475BA9}"/>
              </a:ext>
            </a:extLst>
          </p:cNvPr>
          <p:cNvGrpSpPr/>
          <p:nvPr/>
        </p:nvGrpSpPr>
        <p:grpSpPr>
          <a:xfrm>
            <a:off x="2835565" y="1593850"/>
            <a:ext cx="2286000" cy="1944688"/>
            <a:chOff x="2835565" y="1593850"/>
            <a:chExt cx="2286000" cy="1944688"/>
          </a:xfrm>
        </p:grpSpPr>
        <p:sp>
          <p:nvSpPr>
            <p:cNvPr id="80904" name="Прямоугольник 7">
              <a:extLst>
                <a:ext uri="{FF2B5EF4-FFF2-40B4-BE49-F238E27FC236}">
                  <a16:creationId xmlns:a16="http://schemas.microsoft.com/office/drawing/2014/main" id="{5A18D46D-119F-404D-B751-4CC18AB68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121" y="1593850"/>
              <a:ext cx="1766888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 dirty="0">
                  <a:latin typeface="Montserrat ExtraBold" panose="02000505000000020004" pitchFamily="2" charset="77"/>
                </a:rPr>
                <a:t>Title A</a:t>
              </a:r>
            </a:p>
          </p:txBody>
        </p:sp>
        <p:sp>
          <p:nvSpPr>
            <p:cNvPr id="80905" name="Прямоугольник 8">
              <a:extLst>
                <a:ext uri="{FF2B5EF4-FFF2-40B4-BE49-F238E27FC236}">
                  <a16:creationId xmlns:a16="http://schemas.microsoft.com/office/drawing/2014/main" id="{35530D02-2EC2-A44D-B3E0-7DA987DCB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565" y="2338388"/>
              <a:ext cx="2286000" cy="1200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dolor sit amet,</a:t>
              </a:r>
            </a:p>
            <a:p>
              <a:pPr algn="ctr"/>
              <a:r>
                <a:rPr lang="en-UA" altLang="en-UA" sz="2400" dirty="0">
                  <a:latin typeface="Open Sans" panose="020B0606030504020204" pitchFamily="34" charset="0"/>
                </a:rPr>
                <a:t>consectetur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338FDEB-5A25-264C-A638-142FAA25E756}"/>
              </a:ext>
            </a:extLst>
          </p:cNvPr>
          <p:cNvGrpSpPr/>
          <p:nvPr/>
        </p:nvGrpSpPr>
        <p:grpSpPr>
          <a:xfrm>
            <a:off x="6154738" y="4837113"/>
            <a:ext cx="2284412" cy="1966912"/>
            <a:chOff x="6154738" y="4837113"/>
            <a:chExt cx="2284412" cy="1966912"/>
          </a:xfrm>
        </p:grpSpPr>
        <p:sp>
          <p:nvSpPr>
            <p:cNvPr id="80906" name="Прямоугольник 11">
              <a:extLst>
                <a:ext uri="{FF2B5EF4-FFF2-40B4-BE49-F238E27FC236}">
                  <a16:creationId xmlns:a16="http://schemas.microsoft.com/office/drawing/2014/main" id="{8698D15A-4287-D34D-B5BA-5D0011373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7469" y="4837113"/>
              <a:ext cx="1758950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 dirty="0">
                  <a:latin typeface="Montserrat ExtraBold" panose="02000505000000020004" pitchFamily="2" charset="77"/>
                </a:rPr>
                <a:t>Title B</a:t>
              </a:r>
            </a:p>
          </p:txBody>
        </p:sp>
        <p:sp>
          <p:nvSpPr>
            <p:cNvPr id="80907" name="Прямоугольник 12">
              <a:extLst>
                <a:ext uri="{FF2B5EF4-FFF2-40B4-BE49-F238E27FC236}">
                  <a16:creationId xmlns:a16="http://schemas.microsoft.com/office/drawing/2014/main" id="{ED6B5F93-A955-4849-9965-E0F302EED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5603875"/>
              <a:ext cx="2284412" cy="1200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dolor sit amet,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consectetur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4094B864-D440-2944-A372-444211BA7D95}"/>
              </a:ext>
            </a:extLst>
          </p:cNvPr>
          <p:cNvGrpSpPr/>
          <p:nvPr/>
        </p:nvGrpSpPr>
        <p:grpSpPr>
          <a:xfrm>
            <a:off x="9475788" y="1562100"/>
            <a:ext cx="2284412" cy="1976438"/>
            <a:chOff x="9475788" y="1562100"/>
            <a:chExt cx="2284412" cy="1976438"/>
          </a:xfrm>
        </p:grpSpPr>
        <p:sp>
          <p:nvSpPr>
            <p:cNvPr id="80908" name="Прямоугольник 13">
              <a:extLst>
                <a:ext uri="{FF2B5EF4-FFF2-40B4-BE49-F238E27FC236}">
                  <a16:creationId xmlns:a16="http://schemas.microsoft.com/office/drawing/2014/main" id="{3E4A214B-8D2E-0E4B-A498-56C6EA404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5663" y="1562100"/>
              <a:ext cx="1744662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 dirty="0">
                  <a:latin typeface="Montserrat ExtraBold" panose="02000505000000020004" pitchFamily="2" charset="77"/>
                </a:rPr>
                <a:t>Title C</a:t>
              </a:r>
            </a:p>
          </p:txBody>
        </p:sp>
        <p:sp>
          <p:nvSpPr>
            <p:cNvPr id="80909" name="Прямоугольник 14">
              <a:extLst>
                <a:ext uri="{FF2B5EF4-FFF2-40B4-BE49-F238E27FC236}">
                  <a16:creationId xmlns:a16="http://schemas.microsoft.com/office/drawing/2014/main" id="{40DD0483-5B7A-644D-8E8E-1E1A5643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5788" y="2338388"/>
              <a:ext cx="2284412" cy="1200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dolor sit amet,</a:t>
              </a:r>
            </a:p>
            <a:p>
              <a:pPr algn="ctr"/>
              <a:r>
                <a:rPr lang="en-UA" altLang="en-UA" sz="2400">
                  <a:latin typeface="Open Sans" panose="020B0606030504020204" pitchFamily="34" charset="0"/>
                </a:rPr>
                <a:t>consectetur</a:t>
              </a: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xit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xit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A271485-A588-2B44-BC2F-6A7B4B6A7EE4}"/>
              </a:ext>
            </a:extLst>
          </p:cNvPr>
          <p:cNvGrpSpPr/>
          <p:nvPr/>
        </p:nvGrpSpPr>
        <p:grpSpPr>
          <a:xfrm>
            <a:off x="948828" y="3735660"/>
            <a:ext cx="3786585" cy="3786585"/>
            <a:chOff x="948828" y="3735660"/>
            <a:chExt cx="3786585" cy="3786585"/>
          </a:xfrm>
        </p:grpSpPr>
        <p:pic>
          <p:nvPicPr>
            <p:cNvPr id="23" name="Picture 14">
              <a:extLst>
                <a:ext uri="{FF2B5EF4-FFF2-40B4-BE49-F238E27FC236}">
                  <a16:creationId xmlns:a16="http://schemas.microsoft.com/office/drawing/2014/main" id="{A1DEB921-324F-FE45-9388-1931640865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8828" y="3735660"/>
              <a:ext cx="3786585" cy="378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50" name="Freeform 2">
              <a:extLst>
                <a:ext uri="{FF2B5EF4-FFF2-40B4-BE49-F238E27FC236}">
                  <a16:creationId xmlns:a16="http://schemas.microsoft.com/office/drawing/2014/main" id="{388418EB-B038-FC46-8E6A-74CE4AA8B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575" y="5033963"/>
              <a:ext cx="1389063" cy="1163637"/>
            </a:xfrm>
            <a:custGeom>
              <a:avLst/>
              <a:gdLst>
                <a:gd name="T0" fmla="*/ 499739885 w 3860"/>
                <a:gd name="T1" fmla="*/ 389396793 h 3232"/>
                <a:gd name="T2" fmla="*/ 448976110 w 3860"/>
                <a:gd name="T3" fmla="*/ 360101367 h 3232"/>
                <a:gd name="T4" fmla="*/ 448976110 w 3860"/>
                <a:gd name="T5" fmla="*/ 378378605 h 3232"/>
                <a:gd name="T6" fmla="*/ 40792390 w 3860"/>
                <a:gd name="T7" fmla="*/ 378378605 h 3232"/>
                <a:gd name="T8" fmla="*/ 40792390 w 3860"/>
                <a:gd name="T9" fmla="*/ 51461414 h 3232"/>
                <a:gd name="T10" fmla="*/ 59310831 w 3860"/>
                <a:gd name="T11" fmla="*/ 51461414 h 3232"/>
                <a:gd name="T12" fmla="*/ 29655415 w 3860"/>
                <a:gd name="T13" fmla="*/ 0 h 3232"/>
                <a:gd name="T14" fmla="*/ 0 w 3860"/>
                <a:gd name="T15" fmla="*/ 51461414 h 3232"/>
                <a:gd name="T16" fmla="*/ 18518441 w 3860"/>
                <a:gd name="T17" fmla="*/ 51461414 h 3232"/>
                <a:gd name="T18" fmla="*/ 18518441 w 3860"/>
                <a:gd name="T19" fmla="*/ 400544593 h 3232"/>
                <a:gd name="T20" fmla="*/ 448976110 w 3860"/>
                <a:gd name="T21" fmla="*/ 400544593 h 3232"/>
                <a:gd name="T22" fmla="*/ 448976110 w 3860"/>
                <a:gd name="T23" fmla="*/ 418821831 h 3232"/>
                <a:gd name="T24" fmla="*/ 499739885 w 3860"/>
                <a:gd name="T25" fmla="*/ 389396793 h 3232"/>
                <a:gd name="T26" fmla="*/ 74851063 w 3860"/>
                <a:gd name="T27" fmla="*/ 167995411 h 3232"/>
                <a:gd name="T28" fmla="*/ 371405578 w 3860"/>
                <a:gd name="T29" fmla="*/ 56257817 h 3232"/>
                <a:gd name="T30" fmla="*/ 379563984 w 3860"/>
                <a:gd name="T31" fmla="*/ 71942434 h 3232"/>
                <a:gd name="T32" fmla="*/ 411161928 w 3860"/>
                <a:gd name="T33" fmla="*/ 22036376 h 3232"/>
                <a:gd name="T34" fmla="*/ 352239747 w 3860"/>
                <a:gd name="T35" fmla="*/ 19573368 h 3232"/>
                <a:gd name="T36" fmla="*/ 361045543 w 3860"/>
                <a:gd name="T37" fmla="*/ 36554475 h 3232"/>
                <a:gd name="T38" fmla="*/ 71224745 w 3860"/>
                <a:gd name="T39" fmla="*/ 145959036 h 3232"/>
                <a:gd name="T40" fmla="*/ 74851063 w 3860"/>
                <a:gd name="T41" fmla="*/ 167995411 h 3232"/>
                <a:gd name="T42" fmla="*/ 383578592 w 3860"/>
                <a:gd name="T43" fmla="*/ 101885924 h 3232"/>
                <a:gd name="T44" fmla="*/ 367132230 w 3860"/>
                <a:gd name="T45" fmla="*/ 118348580 h 3232"/>
                <a:gd name="T46" fmla="*/ 367132230 w 3860"/>
                <a:gd name="T47" fmla="*/ 341175704 h 3232"/>
                <a:gd name="T48" fmla="*/ 383578592 w 3860"/>
                <a:gd name="T49" fmla="*/ 357638359 h 3232"/>
                <a:gd name="T50" fmla="*/ 411032378 w 3860"/>
                <a:gd name="T51" fmla="*/ 357638359 h 3232"/>
                <a:gd name="T52" fmla="*/ 427349550 w 3860"/>
                <a:gd name="T53" fmla="*/ 341175704 h 3232"/>
                <a:gd name="T54" fmla="*/ 427349550 w 3860"/>
                <a:gd name="T55" fmla="*/ 118348580 h 3232"/>
                <a:gd name="T56" fmla="*/ 411032378 w 3860"/>
                <a:gd name="T57" fmla="*/ 101885924 h 3232"/>
                <a:gd name="T58" fmla="*/ 383578592 w 3860"/>
                <a:gd name="T59" fmla="*/ 101885924 h 3232"/>
                <a:gd name="T60" fmla="*/ 283345821 w 3860"/>
                <a:gd name="T61" fmla="*/ 137403495 h 3232"/>
                <a:gd name="T62" fmla="*/ 267028649 w 3860"/>
                <a:gd name="T63" fmla="*/ 153736538 h 3232"/>
                <a:gd name="T64" fmla="*/ 267028649 w 3860"/>
                <a:gd name="T65" fmla="*/ 341175704 h 3232"/>
                <a:gd name="T66" fmla="*/ 283345821 w 3860"/>
                <a:gd name="T67" fmla="*/ 357638359 h 3232"/>
                <a:gd name="T68" fmla="*/ 310929157 w 3860"/>
                <a:gd name="T69" fmla="*/ 357638359 h 3232"/>
                <a:gd name="T70" fmla="*/ 327245969 w 3860"/>
                <a:gd name="T71" fmla="*/ 341175704 h 3232"/>
                <a:gd name="T72" fmla="*/ 327245969 w 3860"/>
                <a:gd name="T73" fmla="*/ 153736538 h 3232"/>
                <a:gd name="T74" fmla="*/ 310929157 w 3860"/>
                <a:gd name="T75" fmla="*/ 137403495 h 3232"/>
                <a:gd name="T76" fmla="*/ 283345821 w 3860"/>
                <a:gd name="T77" fmla="*/ 137403495 h 3232"/>
                <a:gd name="T78" fmla="*/ 183501340 w 3860"/>
                <a:gd name="T79" fmla="*/ 171754549 h 3232"/>
                <a:gd name="T80" fmla="*/ 167054978 w 3860"/>
                <a:gd name="T81" fmla="*/ 188217205 h 3232"/>
                <a:gd name="T82" fmla="*/ 167054978 w 3860"/>
                <a:gd name="T83" fmla="*/ 341175704 h 3232"/>
                <a:gd name="T84" fmla="*/ 183501340 w 3860"/>
                <a:gd name="T85" fmla="*/ 357638359 h 3232"/>
                <a:gd name="T86" fmla="*/ 210955127 w 3860"/>
                <a:gd name="T87" fmla="*/ 357638359 h 3232"/>
                <a:gd name="T88" fmla="*/ 227401848 w 3860"/>
                <a:gd name="T89" fmla="*/ 341175704 h 3232"/>
                <a:gd name="T90" fmla="*/ 227401848 w 3860"/>
                <a:gd name="T91" fmla="*/ 188217205 h 3232"/>
                <a:gd name="T92" fmla="*/ 210955127 w 3860"/>
                <a:gd name="T93" fmla="*/ 171754549 h 3232"/>
                <a:gd name="T94" fmla="*/ 183501340 w 3860"/>
                <a:gd name="T95" fmla="*/ 171754549 h 3232"/>
                <a:gd name="T96" fmla="*/ 67210497 w 3860"/>
                <a:gd name="T97" fmla="*/ 228271592 h 3232"/>
                <a:gd name="T98" fmla="*/ 83656859 w 3860"/>
                <a:gd name="T99" fmla="*/ 211808937 h 3232"/>
                <a:gd name="T100" fmla="*/ 111111005 w 3860"/>
                <a:gd name="T101" fmla="*/ 211808937 h 3232"/>
                <a:gd name="T102" fmla="*/ 127557367 w 3860"/>
                <a:gd name="T103" fmla="*/ 228271592 h 3232"/>
                <a:gd name="T104" fmla="*/ 127557367 w 3860"/>
                <a:gd name="T105" fmla="*/ 341175704 h 3232"/>
                <a:gd name="T106" fmla="*/ 111111005 w 3860"/>
                <a:gd name="T107" fmla="*/ 357638359 h 3232"/>
                <a:gd name="T108" fmla="*/ 83656859 w 3860"/>
                <a:gd name="T109" fmla="*/ 357638359 h 3232"/>
                <a:gd name="T110" fmla="*/ 67210497 w 3860"/>
                <a:gd name="T111" fmla="*/ 341175704 h 3232"/>
                <a:gd name="T112" fmla="*/ 67210497 w 3860"/>
                <a:gd name="T113" fmla="*/ 228271592 h 3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860" h="3232">
                  <a:moveTo>
                    <a:pt x="3859" y="3004"/>
                  </a:moveTo>
                  <a:lnTo>
                    <a:pt x="3467" y="2778"/>
                  </a:lnTo>
                  <a:lnTo>
                    <a:pt x="3467" y="2919"/>
                  </a:lnTo>
                  <a:lnTo>
                    <a:pt x="315" y="2919"/>
                  </a:lnTo>
                  <a:lnTo>
                    <a:pt x="315" y="397"/>
                  </a:lnTo>
                  <a:lnTo>
                    <a:pt x="458" y="397"/>
                  </a:lnTo>
                  <a:lnTo>
                    <a:pt x="229" y="0"/>
                  </a:lnTo>
                  <a:lnTo>
                    <a:pt x="0" y="397"/>
                  </a:lnTo>
                  <a:lnTo>
                    <a:pt x="143" y="397"/>
                  </a:lnTo>
                  <a:lnTo>
                    <a:pt x="143" y="3090"/>
                  </a:lnTo>
                  <a:lnTo>
                    <a:pt x="3467" y="3090"/>
                  </a:lnTo>
                  <a:lnTo>
                    <a:pt x="3467" y="3231"/>
                  </a:lnTo>
                  <a:lnTo>
                    <a:pt x="3859" y="3004"/>
                  </a:lnTo>
                  <a:close/>
                  <a:moveTo>
                    <a:pt x="578" y="1296"/>
                  </a:moveTo>
                  <a:cubicBezTo>
                    <a:pt x="1401" y="1145"/>
                    <a:pt x="2174" y="849"/>
                    <a:pt x="2868" y="434"/>
                  </a:cubicBezTo>
                  <a:lnTo>
                    <a:pt x="2931" y="555"/>
                  </a:lnTo>
                  <a:lnTo>
                    <a:pt x="3175" y="170"/>
                  </a:lnTo>
                  <a:lnTo>
                    <a:pt x="2720" y="151"/>
                  </a:lnTo>
                  <a:lnTo>
                    <a:pt x="2788" y="282"/>
                  </a:lnTo>
                  <a:cubicBezTo>
                    <a:pt x="2110" y="689"/>
                    <a:pt x="1355" y="979"/>
                    <a:pt x="550" y="1126"/>
                  </a:cubicBezTo>
                  <a:lnTo>
                    <a:pt x="578" y="1296"/>
                  </a:lnTo>
                  <a:close/>
                  <a:moveTo>
                    <a:pt x="2962" y="786"/>
                  </a:moveTo>
                  <a:cubicBezTo>
                    <a:pt x="2892" y="786"/>
                    <a:pt x="2835" y="843"/>
                    <a:pt x="2835" y="913"/>
                  </a:cubicBezTo>
                  <a:lnTo>
                    <a:pt x="2835" y="2632"/>
                  </a:lnTo>
                  <a:cubicBezTo>
                    <a:pt x="2835" y="2702"/>
                    <a:pt x="2892" y="2759"/>
                    <a:pt x="2962" y="2759"/>
                  </a:cubicBezTo>
                  <a:lnTo>
                    <a:pt x="3174" y="2759"/>
                  </a:lnTo>
                  <a:cubicBezTo>
                    <a:pt x="3244" y="2759"/>
                    <a:pt x="3300" y="2702"/>
                    <a:pt x="3300" y="2632"/>
                  </a:cubicBezTo>
                  <a:lnTo>
                    <a:pt x="3300" y="913"/>
                  </a:lnTo>
                  <a:cubicBezTo>
                    <a:pt x="3300" y="843"/>
                    <a:pt x="3244" y="786"/>
                    <a:pt x="3174" y="786"/>
                  </a:cubicBezTo>
                  <a:lnTo>
                    <a:pt x="2962" y="786"/>
                  </a:lnTo>
                  <a:close/>
                  <a:moveTo>
                    <a:pt x="2188" y="1060"/>
                  </a:moveTo>
                  <a:cubicBezTo>
                    <a:pt x="2118" y="1060"/>
                    <a:pt x="2062" y="1116"/>
                    <a:pt x="2062" y="1186"/>
                  </a:cubicBezTo>
                  <a:lnTo>
                    <a:pt x="2062" y="2632"/>
                  </a:lnTo>
                  <a:cubicBezTo>
                    <a:pt x="2062" y="2702"/>
                    <a:pt x="2118" y="2759"/>
                    <a:pt x="2188" y="2759"/>
                  </a:cubicBezTo>
                  <a:lnTo>
                    <a:pt x="2401" y="2759"/>
                  </a:lnTo>
                  <a:cubicBezTo>
                    <a:pt x="2471" y="2759"/>
                    <a:pt x="2527" y="2702"/>
                    <a:pt x="2527" y="2632"/>
                  </a:cubicBezTo>
                  <a:lnTo>
                    <a:pt x="2527" y="1186"/>
                  </a:lnTo>
                  <a:cubicBezTo>
                    <a:pt x="2527" y="1116"/>
                    <a:pt x="2471" y="1060"/>
                    <a:pt x="2401" y="1060"/>
                  </a:cubicBezTo>
                  <a:lnTo>
                    <a:pt x="2188" y="1060"/>
                  </a:lnTo>
                  <a:close/>
                  <a:moveTo>
                    <a:pt x="1417" y="1325"/>
                  </a:moveTo>
                  <a:cubicBezTo>
                    <a:pt x="1347" y="1325"/>
                    <a:pt x="1290" y="1382"/>
                    <a:pt x="1290" y="1452"/>
                  </a:cubicBezTo>
                  <a:lnTo>
                    <a:pt x="1290" y="2632"/>
                  </a:lnTo>
                  <a:cubicBezTo>
                    <a:pt x="1290" y="2702"/>
                    <a:pt x="1347" y="2759"/>
                    <a:pt x="1417" y="2759"/>
                  </a:cubicBezTo>
                  <a:lnTo>
                    <a:pt x="1629" y="2759"/>
                  </a:lnTo>
                  <a:cubicBezTo>
                    <a:pt x="1699" y="2759"/>
                    <a:pt x="1756" y="2702"/>
                    <a:pt x="1756" y="2632"/>
                  </a:cubicBezTo>
                  <a:lnTo>
                    <a:pt x="1756" y="1452"/>
                  </a:lnTo>
                  <a:cubicBezTo>
                    <a:pt x="1756" y="1382"/>
                    <a:pt x="1699" y="1325"/>
                    <a:pt x="1629" y="1325"/>
                  </a:cubicBezTo>
                  <a:lnTo>
                    <a:pt x="1417" y="1325"/>
                  </a:lnTo>
                  <a:close/>
                  <a:moveTo>
                    <a:pt x="519" y="1761"/>
                  </a:moveTo>
                  <a:cubicBezTo>
                    <a:pt x="519" y="1691"/>
                    <a:pt x="576" y="1634"/>
                    <a:pt x="646" y="1634"/>
                  </a:cubicBezTo>
                  <a:lnTo>
                    <a:pt x="858" y="1634"/>
                  </a:lnTo>
                  <a:cubicBezTo>
                    <a:pt x="928" y="1634"/>
                    <a:pt x="985" y="1691"/>
                    <a:pt x="985" y="1761"/>
                  </a:cubicBezTo>
                  <a:lnTo>
                    <a:pt x="985" y="2632"/>
                  </a:lnTo>
                  <a:cubicBezTo>
                    <a:pt x="985" y="2702"/>
                    <a:pt x="928" y="2759"/>
                    <a:pt x="858" y="2759"/>
                  </a:cubicBezTo>
                  <a:lnTo>
                    <a:pt x="646" y="2759"/>
                  </a:lnTo>
                  <a:cubicBezTo>
                    <a:pt x="576" y="2759"/>
                    <a:pt x="519" y="2702"/>
                    <a:pt x="519" y="2632"/>
                  </a:cubicBezTo>
                  <a:lnTo>
                    <a:pt x="519" y="1761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BAB54D5-648A-D142-873F-AC2FD7ACC765}"/>
              </a:ext>
            </a:extLst>
          </p:cNvPr>
          <p:cNvGrpSpPr/>
          <p:nvPr/>
        </p:nvGrpSpPr>
        <p:grpSpPr>
          <a:xfrm>
            <a:off x="6958111" y="3735660"/>
            <a:ext cx="3786585" cy="3786585"/>
            <a:chOff x="6958111" y="3735660"/>
            <a:chExt cx="3786585" cy="3786585"/>
          </a:xfrm>
        </p:grpSpPr>
        <p:pic>
          <p:nvPicPr>
            <p:cNvPr id="25" name="Picture 14">
              <a:extLst>
                <a:ext uri="{FF2B5EF4-FFF2-40B4-BE49-F238E27FC236}">
                  <a16:creationId xmlns:a16="http://schemas.microsoft.com/office/drawing/2014/main" id="{8D8F69CC-69EC-534D-96DA-6A0E1296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8111" y="3735660"/>
              <a:ext cx="3786585" cy="378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51" name="Freeform 3">
              <a:extLst>
                <a:ext uri="{FF2B5EF4-FFF2-40B4-BE49-F238E27FC236}">
                  <a16:creationId xmlns:a16="http://schemas.microsoft.com/office/drawing/2014/main" id="{77713E90-3C3B-414C-9310-350782C7F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1615" y="5050897"/>
              <a:ext cx="2041525" cy="1062037"/>
            </a:xfrm>
            <a:custGeom>
              <a:avLst/>
              <a:gdLst>
                <a:gd name="T0" fmla="*/ 187976870 w 5672"/>
                <a:gd name="T1" fmla="*/ 292131409 h 2952"/>
                <a:gd name="T2" fmla="*/ 203263832 w 5672"/>
                <a:gd name="T3" fmla="*/ 278540789 h 2952"/>
                <a:gd name="T4" fmla="*/ 193677087 w 5672"/>
                <a:gd name="T5" fmla="*/ 274787323 h 2952"/>
                <a:gd name="T6" fmla="*/ 184867791 w 5672"/>
                <a:gd name="T7" fmla="*/ 239710961 h 2952"/>
                <a:gd name="T8" fmla="*/ 217514195 w 5672"/>
                <a:gd name="T9" fmla="*/ 151954757 h 2952"/>
                <a:gd name="T10" fmla="*/ 163362312 w 5672"/>
                <a:gd name="T11" fmla="*/ 90344739 h 2952"/>
                <a:gd name="T12" fmla="*/ 143023008 w 5672"/>
                <a:gd name="T13" fmla="*/ 87755844 h 2952"/>
                <a:gd name="T14" fmla="*/ 122683703 w 5672"/>
                <a:gd name="T15" fmla="*/ 90344739 h 2952"/>
                <a:gd name="T16" fmla="*/ 68531820 w 5672"/>
                <a:gd name="T17" fmla="*/ 151954757 h 2952"/>
                <a:gd name="T18" fmla="*/ 101178584 w 5672"/>
                <a:gd name="T19" fmla="*/ 239710961 h 2952"/>
                <a:gd name="T20" fmla="*/ 92368928 w 5672"/>
                <a:gd name="T21" fmla="*/ 274787323 h 2952"/>
                <a:gd name="T22" fmla="*/ 66199831 w 5672"/>
                <a:gd name="T23" fmla="*/ 285400858 h 2952"/>
                <a:gd name="T24" fmla="*/ 13732423 w 5672"/>
                <a:gd name="T25" fmla="*/ 319829996 h 2952"/>
                <a:gd name="T26" fmla="*/ 24614558 w 5672"/>
                <a:gd name="T27" fmla="*/ 364743512 h 2952"/>
                <a:gd name="T28" fmla="*/ 50135780 w 5672"/>
                <a:gd name="T29" fmla="*/ 373415735 h 2952"/>
                <a:gd name="T30" fmla="*/ 143023008 w 5672"/>
                <a:gd name="T31" fmla="*/ 381958081 h 2952"/>
                <a:gd name="T32" fmla="*/ 218939159 w 5672"/>
                <a:gd name="T33" fmla="*/ 376780651 h 2952"/>
                <a:gd name="T34" fmla="*/ 205725036 w 5672"/>
                <a:gd name="T35" fmla="*/ 371344547 h 2952"/>
                <a:gd name="T36" fmla="*/ 172949057 w 5672"/>
                <a:gd name="T37" fmla="*/ 333808806 h 2952"/>
                <a:gd name="T38" fmla="*/ 187976870 w 5672"/>
                <a:gd name="T39" fmla="*/ 292131409 h 2952"/>
                <a:gd name="T40" fmla="*/ 675213878 w 5672"/>
                <a:gd name="T41" fmla="*/ 294849461 h 2952"/>
                <a:gd name="T42" fmla="*/ 651506345 w 5672"/>
                <a:gd name="T43" fmla="*/ 285141824 h 2952"/>
                <a:gd name="T44" fmla="*/ 643603714 w 5672"/>
                <a:gd name="T45" fmla="*/ 253430738 h 2952"/>
                <a:gd name="T46" fmla="*/ 673011464 w 5672"/>
                <a:gd name="T47" fmla="*/ 174217600 h 2952"/>
                <a:gd name="T48" fmla="*/ 624171074 w 5672"/>
                <a:gd name="T49" fmla="*/ 118690550 h 2952"/>
                <a:gd name="T50" fmla="*/ 605775033 w 5672"/>
                <a:gd name="T51" fmla="*/ 116231171 h 2952"/>
                <a:gd name="T52" fmla="*/ 587378992 w 5672"/>
                <a:gd name="T53" fmla="*/ 118690550 h 2952"/>
                <a:gd name="T54" fmla="*/ 538538962 w 5672"/>
                <a:gd name="T55" fmla="*/ 174217600 h 2952"/>
                <a:gd name="T56" fmla="*/ 568076287 w 5672"/>
                <a:gd name="T57" fmla="*/ 253430738 h 2952"/>
                <a:gd name="T58" fmla="*/ 560044081 w 5672"/>
                <a:gd name="T59" fmla="*/ 285141824 h 2952"/>
                <a:gd name="T60" fmla="*/ 558230392 w 5672"/>
                <a:gd name="T61" fmla="*/ 285918565 h 2952"/>
                <a:gd name="T62" fmla="*/ 564966849 w 5672"/>
                <a:gd name="T63" fmla="*/ 292131409 h 2952"/>
                <a:gd name="T64" fmla="*/ 577403882 w 5672"/>
                <a:gd name="T65" fmla="*/ 334197356 h 2952"/>
                <a:gd name="T66" fmla="*/ 547218683 w 5672"/>
                <a:gd name="T67" fmla="*/ 371344547 h 2952"/>
                <a:gd name="T68" fmla="*/ 534004559 w 5672"/>
                <a:gd name="T69" fmla="*/ 376780651 h 2952"/>
                <a:gd name="T70" fmla="*/ 605775033 w 5672"/>
                <a:gd name="T71" fmla="*/ 381958081 h 2952"/>
                <a:gd name="T72" fmla="*/ 689723390 w 5672"/>
                <a:gd name="T73" fmla="*/ 374321632 h 2952"/>
                <a:gd name="T74" fmla="*/ 712783409 w 5672"/>
                <a:gd name="T75" fmla="*/ 366426150 h 2952"/>
                <a:gd name="T76" fmla="*/ 722629304 w 5672"/>
                <a:gd name="T77" fmla="*/ 325913324 h 2952"/>
                <a:gd name="T78" fmla="*/ 675213878 w 5672"/>
                <a:gd name="T79" fmla="*/ 294849461 h 2952"/>
                <a:gd name="T80" fmla="*/ 497212478 w 5672"/>
                <a:gd name="T81" fmla="*/ 370826840 h 2952"/>
                <a:gd name="T82" fmla="*/ 376472039 w 5672"/>
                <a:gd name="T83" fmla="*/ 381958081 h 2952"/>
                <a:gd name="T84" fmla="*/ 255731600 w 5672"/>
                <a:gd name="T85" fmla="*/ 370826840 h 2952"/>
                <a:gd name="T86" fmla="*/ 222696112 w 5672"/>
                <a:gd name="T87" fmla="*/ 359566082 h 2952"/>
                <a:gd name="T88" fmla="*/ 208575324 w 5672"/>
                <a:gd name="T89" fmla="*/ 301320979 h 2952"/>
                <a:gd name="T90" fmla="*/ 276718420 w 5672"/>
                <a:gd name="T91" fmla="*/ 256666497 h 2952"/>
                <a:gd name="T92" fmla="*/ 310660573 w 5672"/>
                <a:gd name="T93" fmla="*/ 242817203 h 2952"/>
                <a:gd name="T94" fmla="*/ 322190582 w 5672"/>
                <a:gd name="T95" fmla="*/ 197256464 h 2952"/>
                <a:gd name="T96" fmla="*/ 279827858 w 5672"/>
                <a:gd name="T97" fmla="*/ 83225637 h 2952"/>
                <a:gd name="T98" fmla="*/ 350043793 w 5672"/>
                <a:gd name="T99" fmla="*/ 3365276 h 2952"/>
                <a:gd name="T100" fmla="*/ 376472039 w 5672"/>
                <a:gd name="T101" fmla="*/ 0 h 2952"/>
                <a:gd name="T102" fmla="*/ 402899926 w 5672"/>
                <a:gd name="T103" fmla="*/ 3365276 h 2952"/>
                <a:gd name="T104" fmla="*/ 473245795 w 5672"/>
                <a:gd name="T105" fmla="*/ 83225637 h 2952"/>
                <a:gd name="T106" fmla="*/ 430882712 w 5672"/>
                <a:gd name="T107" fmla="*/ 197256464 h 2952"/>
                <a:gd name="T108" fmla="*/ 442283146 w 5672"/>
                <a:gd name="T109" fmla="*/ 242817203 h 2952"/>
                <a:gd name="T110" fmla="*/ 476225299 w 5672"/>
                <a:gd name="T111" fmla="*/ 256666497 h 2952"/>
                <a:gd name="T112" fmla="*/ 544368394 w 5672"/>
                <a:gd name="T113" fmla="*/ 301320979 h 2952"/>
                <a:gd name="T114" fmla="*/ 530247606 w 5672"/>
                <a:gd name="T115" fmla="*/ 359566082 h 2952"/>
                <a:gd name="T116" fmla="*/ 497212478 w 5672"/>
                <a:gd name="T117" fmla="*/ 370826840 h 295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72" h="2952">
                  <a:moveTo>
                    <a:pt x="1451" y="2257"/>
                  </a:moveTo>
                  <a:cubicBezTo>
                    <a:pt x="1488" y="2220"/>
                    <a:pt x="1527" y="2185"/>
                    <a:pt x="1569" y="2152"/>
                  </a:cubicBezTo>
                  <a:cubicBezTo>
                    <a:pt x="1545" y="2142"/>
                    <a:pt x="1520" y="2133"/>
                    <a:pt x="1495" y="2123"/>
                  </a:cubicBezTo>
                  <a:cubicBezTo>
                    <a:pt x="1370" y="2074"/>
                    <a:pt x="1333" y="1945"/>
                    <a:pt x="1427" y="1852"/>
                  </a:cubicBezTo>
                  <a:cubicBezTo>
                    <a:pt x="1618" y="1664"/>
                    <a:pt x="1689" y="1430"/>
                    <a:pt x="1679" y="1174"/>
                  </a:cubicBezTo>
                  <a:cubicBezTo>
                    <a:pt x="1669" y="903"/>
                    <a:pt x="1510" y="760"/>
                    <a:pt x="1261" y="698"/>
                  </a:cubicBezTo>
                  <a:cubicBezTo>
                    <a:pt x="1208" y="685"/>
                    <a:pt x="1155" y="679"/>
                    <a:pt x="1104" y="678"/>
                  </a:cubicBezTo>
                  <a:cubicBezTo>
                    <a:pt x="1053" y="679"/>
                    <a:pt x="1001" y="685"/>
                    <a:pt x="947" y="698"/>
                  </a:cubicBezTo>
                  <a:cubicBezTo>
                    <a:pt x="698" y="760"/>
                    <a:pt x="540" y="903"/>
                    <a:pt x="529" y="1174"/>
                  </a:cubicBezTo>
                  <a:cubicBezTo>
                    <a:pt x="519" y="1430"/>
                    <a:pt x="591" y="1660"/>
                    <a:pt x="781" y="1852"/>
                  </a:cubicBezTo>
                  <a:cubicBezTo>
                    <a:pt x="875" y="1946"/>
                    <a:pt x="839" y="2074"/>
                    <a:pt x="713" y="2123"/>
                  </a:cubicBezTo>
                  <a:cubicBezTo>
                    <a:pt x="645" y="2150"/>
                    <a:pt x="577" y="2175"/>
                    <a:pt x="511" y="2205"/>
                  </a:cubicBezTo>
                  <a:cubicBezTo>
                    <a:pt x="362" y="2274"/>
                    <a:pt x="223" y="2355"/>
                    <a:pt x="106" y="2471"/>
                  </a:cubicBezTo>
                  <a:cubicBezTo>
                    <a:pt x="0" y="2577"/>
                    <a:pt x="3" y="2730"/>
                    <a:pt x="190" y="2818"/>
                  </a:cubicBezTo>
                  <a:cubicBezTo>
                    <a:pt x="252" y="2847"/>
                    <a:pt x="319" y="2869"/>
                    <a:pt x="387" y="2885"/>
                  </a:cubicBezTo>
                  <a:cubicBezTo>
                    <a:pt x="604" y="2937"/>
                    <a:pt x="826" y="2946"/>
                    <a:pt x="1104" y="2951"/>
                  </a:cubicBezTo>
                  <a:cubicBezTo>
                    <a:pt x="1326" y="2947"/>
                    <a:pt x="1513" y="2940"/>
                    <a:pt x="1690" y="2911"/>
                  </a:cubicBezTo>
                  <a:cubicBezTo>
                    <a:pt x="1654" y="2898"/>
                    <a:pt x="1620" y="2884"/>
                    <a:pt x="1588" y="2869"/>
                  </a:cubicBezTo>
                  <a:cubicBezTo>
                    <a:pt x="1445" y="2802"/>
                    <a:pt x="1356" y="2699"/>
                    <a:pt x="1335" y="2579"/>
                  </a:cubicBezTo>
                  <a:cubicBezTo>
                    <a:pt x="1315" y="2468"/>
                    <a:pt x="1358" y="2350"/>
                    <a:pt x="1451" y="2257"/>
                  </a:cubicBezTo>
                  <a:close/>
                  <a:moveTo>
                    <a:pt x="5212" y="2278"/>
                  </a:moveTo>
                  <a:cubicBezTo>
                    <a:pt x="5152" y="2250"/>
                    <a:pt x="5091" y="2227"/>
                    <a:pt x="5029" y="2203"/>
                  </a:cubicBezTo>
                  <a:cubicBezTo>
                    <a:pt x="4916" y="2159"/>
                    <a:pt x="4882" y="2042"/>
                    <a:pt x="4968" y="1958"/>
                  </a:cubicBezTo>
                  <a:cubicBezTo>
                    <a:pt x="5140" y="1789"/>
                    <a:pt x="5204" y="1578"/>
                    <a:pt x="5195" y="1346"/>
                  </a:cubicBezTo>
                  <a:cubicBezTo>
                    <a:pt x="5186" y="1102"/>
                    <a:pt x="5043" y="972"/>
                    <a:pt x="4818" y="917"/>
                  </a:cubicBezTo>
                  <a:cubicBezTo>
                    <a:pt x="4770" y="905"/>
                    <a:pt x="4722" y="899"/>
                    <a:pt x="4676" y="898"/>
                  </a:cubicBezTo>
                  <a:cubicBezTo>
                    <a:pt x="4630" y="899"/>
                    <a:pt x="4583" y="905"/>
                    <a:pt x="4534" y="917"/>
                  </a:cubicBezTo>
                  <a:cubicBezTo>
                    <a:pt x="4309" y="972"/>
                    <a:pt x="4166" y="1102"/>
                    <a:pt x="4157" y="1346"/>
                  </a:cubicBezTo>
                  <a:cubicBezTo>
                    <a:pt x="4148" y="1578"/>
                    <a:pt x="4212" y="1785"/>
                    <a:pt x="4385" y="1958"/>
                  </a:cubicBezTo>
                  <a:cubicBezTo>
                    <a:pt x="4469" y="2043"/>
                    <a:pt x="4437" y="2159"/>
                    <a:pt x="4323" y="2203"/>
                  </a:cubicBezTo>
                  <a:cubicBezTo>
                    <a:pt x="4318" y="2205"/>
                    <a:pt x="4314" y="2207"/>
                    <a:pt x="4309" y="2209"/>
                  </a:cubicBezTo>
                  <a:cubicBezTo>
                    <a:pt x="4327" y="2225"/>
                    <a:pt x="4344" y="2241"/>
                    <a:pt x="4361" y="2257"/>
                  </a:cubicBezTo>
                  <a:cubicBezTo>
                    <a:pt x="4440" y="2337"/>
                    <a:pt x="4478" y="2464"/>
                    <a:pt x="4457" y="2582"/>
                  </a:cubicBezTo>
                  <a:cubicBezTo>
                    <a:pt x="4436" y="2706"/>
                    <a:pt x="4353" y="2808"/>
                    <a:pt x="4224" y="2869"/>
                  </a:cubicBezTo>
                  <a:cubicBezTo>
                    <a:pt x="4192" y="2884"/>
                    <a:pt x="4158" y="2898"/>
                    <a:pt x="4122" y="2911"/>
                  </a:cubicBezTo>
                  <a:cubicBezTo>
                    <a:pt x="4290" y="2940"/>
                    <a:pt x="4465" y="2947"/>
                    <a:pt x="4676" y="2951"/>
                  </a:cubicBezTo>
                  <a:cubicBezTo>
                    <a:pt x="4927" y="2946"/>
                    <a:pt x="5128" y="2938"/>
                    <a:pt x="5324" y="2892"/>
                  </a:cubicBezTo>
                  <a:cubicBezTo>
                    <a:pt x="5385" y="2877"/>
                    <a:pt x="5446" y="2857"/>
                    <a:pt x="5502" y="2831"/>
                  </a:cubicBezTo>
                  <a:cubicBezTo>
                    <a:pt x="5671" y="2751"/>
                    <a:pt x="5643" y="2582"/>
                    <a:pt x="5578" y="2518"/>
                  </a:cubicBezTo>
                  <a:cubicBezTo>
                    <a:pt x="5473" y="2413"/>
                    <a:pt x="5346" y="2340"/>
                    <a:pt x="5212" y="2278"/>
                  </a:cubicBezTo>
                  <a:close/>
                  <a:moveTo>
                    <a:pt x="3838" y="2865"/>
                  </a:moveTo>
                  <a:cubicBezTo>
                    <a:pt x="3556" y="2932"/>
                    <a:pt x="3267" y="2944"/>
                    <a:pt x="2906" y="2951"/>
                  </a:cubicBezTo>
                  <a:cubicBezTo>
                    <a:pt x="2546" y="2944"/>
                    <a:pt x="2257" y="2932"/>
                    <a:pt x="1974" y="2865"/>
                  </a:cubicBezTo>
                  <a:cubicBezTo>
                    <a:pt x="1887" y="2845"/>
                    <a:pt x="1800" y="2816"/>
                    <a:pt x="1719" y="2778"/>
                  </a:cubicBezTo>
                  <a:cubicBezTo>
                    <a:pt x="1476" y="2664"/>
                    <a:pt x="1473" y="2465"/>
                    <a:pt x="1610" y="2328"/>
                  </a:cubicBezTo>
                  <a:cubicBezTo>
                    <a:pt x="1761" y="2177"/>
                    <a:pt x="1943" y="2072"/>
                    <a:pt x="2136" y="1983"/>
                  </a:cubicBezTo>
                  <a:cubicBezTo>
                    <a:pt x="2222" y="1943"/>
                    <a:pt x="2311" y="1910"/>
                    <a:pt x="2398" y="1876"/>
                  </a:cubicBezTo>
                  <a:cubicBezTo>
                    <a:pt x="2562" y="1812"/>
                    <a:pt x="2609" y="1646"/>
                    <a:pt x="2487" y="1524"/>
                  </a:cubicBezTo>
                  <a:cubicBezTo>
                    <a:pt x="2239" y="1275"/>
                    <a:pt x="2147" y="977"/>
                    <a:pt x="2160" y="643"/>
                  </a:cubicBezTo>
                  <a:cubicBezTo>
                    <a:pt x="2173" y="292"/>
                    <a:pt x="2379" y="106"/>
                    <a:pt x="2702" y="26"/>
                  </a:cubicBezTo>
                  <a:cubicBezTo>
                    <a:pt x="2772" y="9"/>
                    <a:pt x="2840" y="0"/>
                    <a:pt x="2906" y="0"/>
                  </a:cubicBezTo>
                  <a:cubicBezTo>
                    <a:pt x="2972" y="0"/>
                    <a:pt x="3041" y="9"/>
                    <a:pt x="3110" y="26"/>
                  </a:cubicBezTo>
                  <a:cubicBezTo>
                    <a:pt x="3434" y="106"/>
                    <a:pt x="3639" y="292"/>
                    <a:pt x="3653" y="643"/>
                  </a:cubicBezTo>
                  <a:cubicBezTo>
                    <a:pt x="3666" y="977"/>
                    <a:pt x="3573" y="1280"/>
                    <a:pt x="3326" y="1524"/>
                  </a:cubicBezTo>
                  <a:cubicBezTo>
                    <a:pt x="3203" y="1645"/>
                    <a:pt x="3251" y="1812"/>
                    <a:pt x="3414" y="1876"/>
                  </a:cubicBezTo>
                  <a:cubicBezTo>
                    <a:pt x="3502" y="1910"/>
                    <a:pt x="3591" y="1943"/>
                    <a:pt x="3676" y="1983"/>
                  </a:cubicBezTo>
                  <a:cubicBezTo>
                    <a:pt x="3870" y="2072"/>
                    <a:pt x="4051" y="2177"/>
                    <a:pt x="4202" y="2328"/>
                  </a:cubicBezTo>
                  <a:cubicBezTo>
                    <a:pt x="4295" y="2421"/>
                    <a:pt x="4336" y="2664"/>
                    <a:pt x="4093" y="2778"/>
                  </a:cubicBezTo>
                  <a:cubicBezTo>
                    <a:pt x="4013" y="2816"/>
                    <a:pt x="3925" y="2845"/>
                    <a:pt x="3838" y="2865"/>
                  </a:cubicBez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8BA5E7C-9217-644D-8067-8EBA38E760EA}"/>
              </a:ext>
            </a:extLst>
          </p:cNvPr>
          <p:cNvGrpSpPr/>
          <p:nvPr/>
        </p:nvGrpSpPr>
        <p:grpSpPr>
          <a:xfrm>
            <a:off x="3995340" y="694729"/>
            <a:ext cx="3786585" cy="3786585"/>
            <a:chOff x="3995340" y="694729"/>
            <a:chExt cx="3786585" cy="3786585"/>
          </a:xfrm>
        </p:grpSpPr>
        <p:pic>
          <p:nvPicPr>
            <p:cNvPr id="24" name="Picture 14">
              <a:extLst>
                <a:ext uri="{FF2B5EF4-FFF2-40B4-BE49-F238E27FC236}">
                  <a16:creationId xmlns:a16="http://schemas.microsoft.com/office/drawing/2014/main" id="{5C30E2F0-7440-A740-9331-BC82260962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340" y="694729"/>
              <a:ext cx="3786585" cy="378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52" name="Freeform 4">
              <a:extLst>
                <a:ext uri="{FF2B5EF4-FFF2-40B4-BE49-F238E27FC236}">
                  <a16:creationId xmlns:a16="http://schemas.microsoft.com/office/drawing/2014/main" id="{056EE084-9B30-C540-96C9-DAE9CA4E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349" y="1904048"/>
              <a:ext cx="917575" cy="1338262"/>
            </a:xfrm>
            <a:custGeom>
              <a:avLst/>
              <a:gdLst>
                <a:gd name="T0" fmla="*/ 215144689 w 2548"/>
                <a:gd name="T1" fmla="*/ 211842664 h 3719"/>
                <a:gd name="T2" fmla="*/ 155360788 w 2548"/>
                <a:gd name="T3" fmla="*/ 196822032 h 3719"/>
                <a:gd name="T4" fmla="*/ 78847349 w 2548"/>
                <a:gd name="T5" fmla="*/ 156810193 h 3719"/>
                <a:gd name="T6" fmla="*/ 160807540 w 2548"/>
                <a:gd name="T7" fmla="*/ 120423789 h 3719"/>
                <a:gd name="T8" fmla="*/ 246528059 w 2548"/>
                <a:gd name="T9" fmla="*/ 152407495 h 3719"/>
                <a:gd name="T10" fmla="*/ 287767437 w 2548"/>
                <a:gd name="T11" fmla="*/ 149558605 h 3719"/>
                <a:gd name="T12" fmla="*/ 305793392 w 2548"/>
                <a:gd name="T13" fmla="*/ 119776428 h 3719"/>
                <a:gd name="T14" fmla="*/ 199453004 w 2548"/>
                <a:gd name="T15" fmla="*/ 55679832 h 3719"/>
                <a:gd name="T16" fmla="*/ 199453004 w 2548"/>
                <a:gd name="T17" fmla="*/ 17610434 h 3719"/>
                <a:gd name="T18" fmla="*/ 177666360 w 2548"/>
                <a:gd name="T19" fmla="*/ 0 h 3719"/>
                <a:gd name="T20" fmla="*/ 152637233 w 2548"/>
                <a:gd name="T21" fmla="*/ 0 h 3719"/>
                <a:gd name="T22" fmla="*/ 130850588 w 2548"/>
                <a:gd name="T23" fmla="*/ 17610434 h 3719"/>
                <a:gd name="T24" fmla="*/ 130850588 w 2548"/>
                <a:gd name="T25" fmla="*/ 53219574 h 3719"/>
                <a:gd name="T26" fmla="*/ 0 w 2548"/>
                <a:gd name="T27" fmla="*/ 158623090 h 3719"/>
                <a:gd name="T28" fmla="*/ 124366344 w 2548"/>
                <a:gd name="T29" fmla="*/ 262342893 h 3719"/>
                <a:gd name="T30" fmla="*/ 192709476 w 2548"/>
                <a:gd name="T31" fmla="*/ 279176423 h 3719"/>
                <a:gd name="T32" fmla="*/ 251585885 w 2548"/>
                <a:gd name="T33" fmla="*/ 321001158 h 3719"/>
                <a:gd name="T34" fmla="*/ 169107128 w 2548"/>
                <a:gd name="T35" fmla="*/ 360624365 h 3719"/>
                <a:gd name="T36" fmla="*/ 67824566 w 2548"/>
                <a:gd name="T37" fmla="*/ 324756137 h 3719"/>
                <a:gd name="T38" fmla="*/ 23213423 w 2548"/>
                <a:gd name="T39" fmla="*/ 332913813 h 3719"/>
                <a:gd name="T40" fmla="*/ 12449563 w 2548"/>
                <a:gd name="T41" fmla="*/ 361012997 h 3719"/>
                <a:gd name="T42" fmla="*/ 130850588 w 2548"/>
                <a:gd name="T43" fmla="*/ 425497866 h 3719"/>
                <a:gd name="T44" fmla="*/ 130850588 w 2548"/>
                <a:gd name="T45" fmla="*/ 463696808 h 3719"/>
                <a:gd name="T46" fmla="*/ 152637233 w 2548"/>
                <a:gd name="T47" fmla="*/ 481436786 h 3719"/>
                <a:gd name="T48" fmla="*/ 177666360 w 2548"/>
                <a:gd name="T49" fmla="*/ 481436786 h 3719"/>
                <a:gd name="T50" fmla="*/ 199453004 w 2548"/>
                <a:gd name="T51" fmla="*/ 463696808 h 3719"/>
                <a:gd name="T52" fmla="*/ 199453004 w 2548"/>
                <a:gd name="T53" fmla="*/ 427699395 h 3719"/>
                <a:gd name="T54" fmla="*/ 330303592 w 2548"/>
                <a:gd name="T55" fmla="*/ 319706078 h 3719"/>
                <a:gd name="T56" fmla="*/ 215144689 w 2548"/>
                <a:gd name="T57" fmla="*/ 211842664 h 37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48" h="3719">
                  <a:moveTo>
                    <a:pt x="1659" y="1636"/>
                  </a:moveTo>
                  <a:cubicBezTo>
                    <a:pt x="1592" y="1622"/>
                    <a:pt x="1262" y="1538"/>
                    <a:pt x="1198" y="1520"/>
                  </a:cubicBezTo>
                  <a:cubicBezTo>
                    <a:pt x="738" y="1404"/>
                    <a:pt x="608" y="1331"/>
                    <a:pt x="608" y="1211"/>
                  </a:cubicBezTo>
                  <a:cubicBezTo>
                    <a:pt x="608" y="1078"/>
                    <a:pt x="777" y="930"/>
                    <a:pt x="1240" y="930"/>
                  </a:cubicBezTo>
                  <a:cubicBezTo>
                    <a:pt x="1571" y="930"/>
                    <a:pt x="1901" y="1177"/>
                    <a:pt x="1901" y="1177"/>
                  </a:cubicBezTo>
                  <a:cubicBezTo>
                    <a:pt x="2031" y="1264"/>
                    <a:pt x="2110" y="1258"/>
                    <a:pt x="2219" y="1155"/>
                  </a:cubicBezTo>
                  <a:cubicBezTo>
                    <a:pt x="2219" y="1155"/>
                    <a:pt x="2358" y="1036"/>
                    <a:pt x="2358" y="925"/>
                  </a:cubicBezTo>
                  <a:cubicBezTo>
                    <a:pt x="2358" y="757"/>
                    <a:pt x="1961" y="515"/>
                    <a:pt x="1538" y="430"/>
                  </a:cubicBezTo>
                  <a:lnTo>
                    <a:pt x="1538" y="136"/>
                  </a:lnTo>
                  <a:cubicBezTo>
                    <a:pt x="1538" y="61"/>
                    <a:pt x="1463" y="0"/>
                    <a:pt x="1370" y="0"/>
                  </a:cubicBezTo>
                  <a:lnTo>
                    <a:pt x="1177" y="0"/>
                  </a:lnTo>
                  <a:cubicBezTo>
                    <a:pt x="1085" y="0"/>
                    <a:pt x="1009" y="61"/>
                    <a:pt x="1009" y="136"/>
                  </a:cubicBezTo>
                  <a:lnTo>
                    <a:pt x="1009" y="411"/>
                  </a:lnTo>
                  <a:cubicBezTo>
                    <a:pt x="349" y="477"/>
                    <a:pt x="0" y="819"/>
                    <a:pt x="0" y="1225"/>
                  </a:cubicBezTo>
                  <a:cubicBezTo>
                    <a:pt x="0" y="1707"/>
                    <a:pt x="454" y="1896"/>
                    <a:pt x="959" y="2026"/>
                  </a:cubicBezTo>
                  <a:cubicBezTo>
                    <a:pt x="1026" y="2044"/>
                    <a:pt x="1423" y="2142"/>
                    <a:pt x="1486" y="2156"/>
                  </a:cubicBezTo>
                  <a:cubicBezTo>
                    <a:pt x="1859" y="2248"/>
                    <a:pt x="1940" y="2388"/>
                    <a:pt x="1940" y="2479"/>
                  </a:cubicBezTo>
                  <a:cubicBezTo>
                    <a:pt x="1940" y="2637"/>
                    <a:pt x="1771" y="2785"/>
                    <a:pt x="1304" y="2785"/>
                  </a:cubicBezTo>
                  <a:cubicBezTo>
                    <a:pt x="974" y="2785"/>
                    <a:pt x="523" y="2508"/>
                    <a:pt x="523" y="2508"/>
                  </a:cubicBezTo>
                  <a:cubicBezTo>
                    <a:pt x="400" y="2430"/>
                    <a:pt x="283" y="2450"/>
                    <a:pt x="179" y="2571"/>
                  </a:cubicBezTo>
                  <a:cubicBezTo>
                    <a:pt x="179" y="2571"/>
                    <a:pt x="96" y="2672"/>
                    <a:pt x="96" y="2788"/>
                  </a:cubicBezTo>
                  <a:cubicBezTo>
                    <a:pt x="96" y="2965"/>
                    <a:pt x="565" y="3199"/>
                    <a:pt x="1009" y="3286"/>
                  </a:cubicBezTo>
                  <a:lnTo>
                    <a:pt x="1009" y="3581"/>
                  </a:lnTo>
                  <a:cubicBezTo>
                    <a:pt x="1009" y="3656"/>
                    <a:pt x="1085" y="3718"/>
                    <a:pt x="1177" y="3718"/>
                  </a:cubicBezTo>
                  <a:lnTo>
                    <a:pt x="1370" y="3718"/>
                  </a:lnTo>
                  <a:cubicBezTo>
                    <a:pt x="1463" y="3718"/>
                    <a:pt x="1538" y="3656"/>
                    <a:pt x="1538" y="3581"/>
                  </a:cubicBezTo>
                  <a:lnTo>
                    <a:pt x="1538" y="3303"/>
                  </a:lnTo>
                  <a:cubicBezTo>
                    <a:pt x="2236" y="3231"/>
                    <a:pt x="2547" y="2863"/>
                    <a:pt x="2547" y="2469"/>
                  </a:cubicBezTo>
                  <a:cubicBezTo>
                    <a:pt x="2547" y="2089"/>
                    <a:pt x="2252" y="1780"/>
                    <a:pt x="1659" y="1636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DD6C13F-2320-874D-8184-2B6D387E70AD}"/>
              </a:ext>
            </a:extLst>
          </p:cNvPr>
          <p:cNvGrpSpPr/>
          <p:nvPr/>
        </p:nvGrpSpPr>
        <p:grpSpPr>
          <a:xfrm>
            <a:off x="9986565" y="694729"/>
            <a:ext cx="3786585" cy="3786585"/>
            <a:chOff x="9986565" y="694729"/>
            <a:chExt cx="3786585" cy="3786585"/>
          </a:xfrm>
        </p:grpSpPr>
        <p:pic>
          <p:nvPicPr>
            <p:cNvPr id="26" name="Picture 14">
              <a:extLst>
                <a:ext uri="{FF2B5EF4-FFF2-40B4-BE49-F238E27FC236}">
                  <a16:creationId xmlns:a16="http://schemas.microsoft.com/office/drawing/2014/main" id="{8F750F03-2A93-D042-9F01-BC912CC847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6565" y="694729"/>
              <a:ext cx="3786585" cy="378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53" name="Freeform 5">
              <a:extLst>
                <a:ext uri="{FF2B5EF4-FFF2-40B4-BE49-F238E27FC236}">
                  <a16:creationId xmlns:a16="http://schemas.microsoft.com/office/drawing/2014/main" id="{D5105AB2-37FD-5A4A-A7A0-684B2E1E1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0563" y="1996970"/>
              <a:ext cx="1179513" cy="1179512"/>
            </a:xfrm>
            <a:custGeom>
              <a:avLst/>
              <a:gdLst>
                <a:gd name="T0" fmla="*/ 134041067 w 3276"/>
                <a:gd name="T1" fmla="*/ 212339524 h 3276"/>
                <a:gd name="T2" fmla="*/ 212210087 w 3276"/>
                <a:gd name="T3" fmla="*/ 134040953 h 3276"/>
                <a:gd name="T4" fmla="*/ 290509083 w 3276"/>
                <a:gd name="T5" fmla="*/ 212339524 h 3276"/>
                <a:gd name="T6" fmla="*/ 212210087 w 3276"/>
                <a:gd name="T7" fmla="*/ 290508477 h 3276"/>
                <a:gd name="T8" fmla="*/ 134041067 w 3276"/>
                <a:gd name="T9" fmla="*/ 212339524 h 3276"/>
                <a:gd name="T10" fmla="*/ 363881561 w 3276"/>
                <a:gd name="T11" fmla="*/ 173319855 h 3276"/>
                <a:gd name="T12" fmla="*/ 347029215 w 3276"/>
                <a:gd name="T13" fmla="*/ 132614810 h 3276"/>
                <a:gd name="T14" fmla="*/ 378659678 w 3276"/>
                <a:gd name="T15" fmla="*/ 89317430 h 3276"/>
                <a:gd name="T16" fmla="*/ 377752360 w 3276"/>
                <a:gd name="T17" fmla="*/ 77520870 h 3276"/>
                <a:gd name="T18" fmla="*/ 347029215 w 3276"/>
                <a:gd name="T19" fmla="*/ 46797751 h 3276"/>
                <a:gd name="T20" fmla="*/ 335232645 w 3276"/>
                <a:gd name="T21" fmla="*/ 45890074 h 3276"/>
                <a:gd name="T22" fmla="*/ 291934868 w 3276"/>
                <a:gd name="T23" fmla="*/ 77520870 h 3276"/>
                <a:gd name="T24" fmla="*/ 251100171 w 3276"/>
                <a:gd name="T25" fmla="*/ 60668538 h 3276"/>
                <a:gd name="T26" fmla="*/ 242933592 w 3276"/>
                <a:gd name="T27" fmla="*/ 7778082 h 3276"/>
                <a:gd name="T28" fmla="*/ 233988592 w 3276"/>
                <a:gd name="T29" fmla="*/ 0 h 3276"/>
                <a:gd name="T30" fmla="*/ 190561559 w 3276"/>
                <a:gd name="T31" fmla="*/ 0 h 3276"/>
                <a:gd name="T32" fmla="*/ 181616558 w 3276"/>
                <a:gd name="T33" fmla="*/ 7778082 h 3276"/>
                <a:gd name="T34" fmla="*/ 173449619 w 3276"/>
                <a:gd name="T35" fmla="*/ 60668538 h 3276"/>
                <a:gd name="T36" fmla="*/ 132615282 w 3276"/>
                <a:gd name="T37" fmla="*/ 77520870 h 3276"/>
                <a:gd name="T38" fmla="*/ 89317506 w 3276"/>
                <a:gd name="T39" fmla="*/ 45890074 h 3276"/>
                <a:gd name="T40" fmla="*/ 77520936 w 3276"/>
                <a:gd name="T41" fmla="*/ 46797751 h 3276"/>
                <a:gd name="T42" fmla="*/ 46797790 w 3276"/>
                <a:gd name="T43" fmla="*/ 77520870 h 3276"/>
                <a:gd name="T44" fmla="*/ 45890473 w 3276"/>
                <a:gd name="T45" fmla="*/ 89317430 h 3276"/>
                <a:gd name="T46" fmla="*/ 77520936 w 3276"/>
                <a:gd name="T47" fmla="*/ 132614810 h 3276"/>
                <a:gd name="T48" fmla="*/ 60668590 w 3276"/>
                <a:gd name="T49" fmla="*/ 173319855 h 3276"/>
                <a:gd name="T50" fmla="*/ 7648472 w 3276"/>
                <a:gd name="T51" fmla="*/ 181616404 h 3276"/>
                <a:gd name="T52" fmla="*/ 0 w 3276"/>
                <a:gd name="T53" fmla="*/ 190561037 h 3276"/>
                <a:gd name="T54" fmla="*/ 0 w 3276"/>
                <a:gd name="T55" fmla="*/ 233988393 h 3276"/>
                <a:gd name="T56" fmla="*/ 7648472 w 3276"/>
                <a:gd name="T57" fmla="*/ 242933026 h 3276"/>
                <a:gd name="T58" fmla="*/ 60668590 w 3276"/>
                <a:gd name="T59" fmla="*/ 251229575 h 3276"/>
                <a:gd name="T60" fmla="*/ 77520936 w 3276"/>
                <a:gd name="T61" fmla="*/ 292064237 h 3276"/>
                <a:gd name="T62" fmla="*/ 45890473 w 3276"/>
                <a:gd name="T63" fmla="*/ 335232000 h 3276"/>
                <a:gd name="T64" fmla="*/ 46797790 w 3276"/>
                <a:gd name="T65" fmla="*/ 347028560 h 3276"/>
                <a:gd name="T66" fmla="*/ 77520936 w 3276"/>
                <a:gd name="T67" fmla="*/ 377751680 h 3276"/>
                <a:gd name="T68" fmla="*/ 89317506 w 3276"/>
                <a:gd name="T69" fmla="*/ 378659357 h 3276"/>
                <a:gd name="T70" fmla="*/ 132615282 w 3276"/>
                <a:gd name="T71" fmla="*/ 347028560 h 3276"/>
                <a:gd name="T72" fmla="*/ 173449619 w 3276"/>
                <a:gd name="T73" fmla="*/ 364010509 h 3276"/>
                <a:gd name="T74" fmla="*/ 181616558 w 3276"/>
                <a:gd name="T75" fmla="*/ 416900965 h 3276"/>
                <a:gd name="T76" fmla="*/ 190561559 w 3276"/>
                <a:gd name="T77" fmla="*/ 424549430 h 3276"/>
                <a:gd name="T78" fmla="*/ 233988592 w 3276"/>
                <a:gd name="T79" fmla="*/ 424549430 h 3276"/>
                <a:gd name="T80" fmla="*/ 242933592 w 3276"/>
                <a:gd name="T81" fmla="*/ 416900965 h 3276"/>
                <a:gd name="T82" fmla="*/ 251100171 w 3276"/>
                <a:gd name="T83" fmla="*/ 364010509 h 3276"/>
                <a:gd name="T84" fmla="*/ 291934868 w 3276"/>
                <a:gd name="T85" fmla="*/ 347028560 h 3276"/>
                <a:gd name="T86" fmla="*/ 335232645 w 3276"/>
                <a:gd name="T87" fmla="*/ 378659357 h 3276"/>
                <a:gd name="T88" fmla="*/ 347029215 w 3276"/>
                <a:gd name="T89" fmla="*/ 377751680 h 3276"/>
                <a:gd name="T90" fmla="*/ 377752360 w 3276"/>
                <a:gd name="T91" fmla="*/ 347028560 h 3276"/>
                <a:gd name="T92" fmla="*/ 378659678 w 3276"/>
                <a:gd name="T93" fmla="*/ 335232000 h 3276"/>
                <a:gd name="T94" fmla="*/ 347029215 w 3276"/>
                <a:gd name="T95" fmla="*/ 292064237 h 3276"/>
                <a:gd name="T96" fmla="*/ 363881561 w 3276"/>
                <a:gd name="T97" fmla="*/ 251229575 h 3276"/>
                <a:gd name="T98" fmla="*/ 416901678 w 3276"/>
                <a:gd name="T99" fmla="*/ 242933026 h 3276"/>
                <a:gd name="T100" fmla="*/ 424550150 w 3276"/>
                <a:gd name="T101" fmla="*/ 233988393 h 3276"/>
                <a:gd name="T102" fmla="*/ 424550150 w 3276"/>
                <a:gd name="T103" fmla="*/ 190561037 h 3276"/>
                <a:gd name="T104" fmla="*/ 416901678 w 3276"/>
                <a:gd name="T105" fmla="*/ 181616404 h 3276"/>
                <a:gd name="T106" fmla="*/ 363881561 w 3276"/>
                <a:gd name="T107" fmla="*/ 173319855 h 327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276" h="3276">
                  <a:moveTo>
                    <a:pt x="1034" y="1638"/>
                  </a:moveTo>
                  <a:cubicBezTo>
                    <a:pt x="1034" y="1304"/>
                    <a:pt x="1304" y="1034"/>
                    <a:pt x="1637" y="1034"/>
                  </a:cubicBezTo>
                  <a:cubicBezTo>
                    <a:pt x="1971" y="1034"/>
                    <a:pt x="2241" y="1304"/>
                    <a:pt x="2241" y="1638"/>
                  </a:cubicBezTo>
                  <a:cubicBezTo>
                    <a:pt x="2241" y="1971"/>
                    <a:pt x="1971" y="2241"/>
                    <a:pt x="1637" y="2241"/>
                  </a:cubicBezTo>
                  <a:cubicBezTo>
                    <a:pt x="1304" y="2241"/>
                    <a:pt x="1034" y="1971"/>
                    <a:pt x="1034" y="1638"/>
                  </a:cubicBezTo>
                  <a:close/>
                  <a:moveTo>
                    <a:pt x="2807" y="1337"/>
                  </a:moveTo>
                  <a:cubicBezTo>
                    <a:pt x="2779" y="1226"/>
                    <a:pt x="2734" y="1120"/>
                    <a:pt x="2677" y="1023"/>
                  </a:cubicBezTo>
                  <a:lnTo>
                    <a:pt x="2921" y="689"/>
                  </a:lnTo>
                  <a:cubicBezTo>
                    <a:pt x="2940" y="662"/>
                    <a:pt x="2938" y="622"/>
                    <a:pt x="2914" y="598"/>
                  </a:cubicBezTo>
                  <a:lnTo>
                    <a:pt x="2677" y="361"/>
                  </a:lnTo>
                  <a:cubicBezTo>
                    <a:pt x="2654" y="338"/>
                    <a:pt x="2613" y="335"/>
                    <a:pt x="2586" y="354"/>
                  </a:cubicBezTo>
                  <a:lnTo>
                    <a:pt x="2252" y="598"/>
                  </a:lnTo>
                  <a:cubicBezTo>
                    <a:pt x="2155" y="541"/>
                    <a:pt x="2050" y="496"/>
                    <a:pt x="1937" y="468"/>
                  </a:cubicBezTo>
                  <a:lnTo>
                    <a:pt x="1874" y="60"/>
                  </a:lnTo>
                  <a:cubicBezTo>
                    <a:pt x="1869" y="27"/>
                    <a:pt x="1838" y="0"/>
                    <a:pt x="1805" y="0"/>
                  </a:cubicBezTo>
                  <a:lnTo>
                    <a:pt x="1470" y="0"/>
                  </a:lnTo>
                  <a:cubicBezTo>
                    <a:pt x="1437" y="0"/>
                    <a:pt x="1406" y="27"/>
                    <a:pt x="1401" y="60"/>
                  </a:cubicBezTo>
                  <a:lnTo>
                    <a:pt x="1338" y="468"/>
                  </a:lnTo>
                  <a:cubicBezTo>
                    <a:pt x="1225" y="496"/>
                    <a:pt x="1120" y="541"/>
                    <a:pt x="1023" y="598"/>
                  </a:cubicBezTo>
                  <a:lnTo>
                    <a:pt x="689" y="354"/>
                  </a:lnTo>
                  <a:cubicBezTo>
                    <a:pt x="662" y="335"/>
                    <a:pt x="621" y="338"/>
                    <a:pt x="598" y="361"/>
                  </a:cubicBezTo>
                  <a:lnTo>
                    <a:pt x="361" y="598"/>
                  </a:lnTo>
                  <a:cubicBezTo>
                    <a:pt x="338" y="622"/>
                    <a:pt x="334" y="662"/>
                    <a:pt x="354" y="689"/>
                  </a:cubicBezTo>
                  <a:lnTo>
                    <a:pt x="598" y="1023"/>
                  </a:lnTo>
                  <a:cubicBezTo>
                    <a:pt x="540" y="1120"/>
                    <a:pt x="496" y="1226"/>
                    <a:pt x="468" y="1337"/>
                  </a:cubicBezTo>
                  <a:lnTo>
                    <a:pt x="59" y="1401"/>
                  </a:lnTo>
                  <a:cubicBezTo>
                    <a:pt x="27" y="1406"/>
                    <a:pt x="0" y="1437"/>
                    <a:pt x="0" y="1470"/>
                  </a:cubicBezTo>
                  <a:lnTo>
                    <a:pt x="0" y="1805"/>
                  </a:lnTo>
                  <a:cubicBezTo>
                    <a:pt x="0" y="1838"/>
                    <a:pt x="27" y="1870"/>
                    <a:pt x="59" y="1874"/>
                  </a:cubicBezTo>
                  <a:lnTo>
                    <a:pt x="468" y="1938"/>
                  </a:lnTo>
                  <a:cubicBezTo>
                    <a:pt x="496" y="2050"/>
                    <a:pt x="540" y="2155"/>
                    <a:pt x="598" y="2253"/>
                  </a:cubicBezTo>
                  <a:lnTo>
                    <a:pt x="354" y="2586"/>
                  </a:lnTo>
                  <a:cubicBezTo>
                    <a:pt x="334" y="2613"/>
                    <a:pt x="338" y="2654"/>
                    <a:pt x="361" y="2677"/>
                  </a:cubicBezTo>
                  <a:lnTo>
                    <a:pt x="598" y="2914"/>
                  </a:lnTo>
                  <a:cubicBezTo>
                    <a:pt x="621" y="2938"/>
                    <a:pt x="662" y="2941"/>
                    <a:pt x="689" y="2921"/>
                  </a:cubicBezTo>
                  <a:lnTo>
                    <a:pt x="1023" y="2677"/>
                  </a:lnTo>
                  <a:cubicBezTo>
                    <a:pt x="1120" y="2735"/>
                    <a:pt x="1225" y="2779"/>
                    <a:pt x="1338" y="2808"/>
                  </a:cubicBezTo>
                  <a:lnTo>
                    <a:pt x="1401" y="3216"/>
                  </a:lnTo>
                  <a:cubicBezTo>
                    <a:pt x="1406" y="3249"/>
                    <a:pt x="1437" y="3275"/>
                    <a:pt x="1470" y="3275"/>
                  </a:cubicBezTo>
                  <a:lnTo>
                    <a:pt x="1805" y="3275"/>
                  </a:lnTo>
                  <a:cubicBezTo>
                    <a:pt x="1838" y="3275"/>
                    <a:pt x="1869" y="3249"/>
                    <a:pt x="1874" y="3216"/>
                  </a:cubicBezTo>
                  <a:lnTo>
                    <a:pt x="1937" y="2808"/>
                  </a:lnTo>
                  <a:cubicBezTo>
                    <a:pt x="2050" y="2779"/>
                    <a:pt x="2155" y="2735"/>
                    <a:pt x="2252" y="2677"/>
                  </a:cubicBezTo>
                  <a:lnTo>
                    <a:pt x="2586" y="2921"/>
                  </a:lnTo>
                  <a:cubicBezTo>
                    <a:pt x="2613" y="2941"/>
                    <a:pt x="2654" y="2937"/>
                    <a:pt x="2677" y="2914"/>
                  </a:cubicBezTo>
                  <a:lnTo>
                    <a:pt x="2914" y="2677"/>
                  </a:lnTo>
                  <a:cubicBezTo>
                    <a:pt x="2938" y="2654"/>
                    <a:pt x="2940" y="2613"/>
                    <a:pt x="2921" y="2586"/>
                  </a:cubicBezTo>
                  <a:lnTo>
                    <a:pt x="2677" y="2253"/>
                  </a:lnTo>
                  <a:cubicBezTo>
                    <a:pt x="2734" y="2155"/>
                    <a:pt x="2779" y="2050"/>
                    <a:pt x="2807" y="1938"/>
                  </a:cubicBezTo>
                  <a:lnTo>
                    <a:pt x="3216" y="1874"/>
                  </a:lnTo>
                  <a:cubicBezTo>
                    <a:pt x="3249" y="1870"/>
                    <a:pt x="3275" y="1838"/>
                    <a:pt x="3275" y="1805"/>
                  </a:cubicBezTo>
                  <a:lnTo>
                    <a:pt x="3275" y="1470"/>
                  </a:lnTo>
                  <a:cubicBezTo>
                    <a:pt x="3275" y="1437"/>
                    <a:pt x="3249" y="1406"/>
                    <a:pt x="3216" y="1401"/>
                  </a:cubicBezTo>
                  <a:lnTo>
                    <a:pt x="2807" y="1337"/>
                  </a:lnTo>
                  <a:close/>
                </a:path>
              </a:pathLst>
            </a:custGeom>
            <a:solidFill>
              <a:srgbClr val="FF21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82954" name="Прямоугольник 8">
            <a:extLst>
              <a:ext uri="{FF2B5EF4-FFF2-40B4-BE49-F238E27FC236}">
                <a16:creationId xmlns:a16="http://schemas.microsoft.com/office/drawing/2014/main" id="{CB55F9DA-71EA-9741-A31F-77622CA1B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1569081"/>
            <a:ext cx="17668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82955" name="Прямоугольник 9">
            <a:extLst>
              <a:ext uri="{FF2B5EF4-FFF2-40B4-BE49-F238E27FC236}">
                <a16:creationId xmlns:a16="http://schemas.microsoft.com/office/drawing/2014/main" id="{D6064E16-E9A8-7E42-90B2-D70FAE91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314575"/>
            <a:ext cx="22844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2956" name="Прямоугольник 10">
            <a:extLst>
              <a:ext uri="{FF2B5EF4-FFF2-40B4-BE49-F238E27FC236}">
                <a16:creationId xmlns:a16="http://schemas.microsoft.com/office/drawing/2014/main" id="{127DD94A-7B5D-164A-9CEE-35EC43E13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8144" y="4754562"/>
            <a:ext cx="1758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82957" name="Прямоугольник 11">
            <a:extLst>
              <a:ext uri="{FF2B5EF4-FFF2-40B4-BE49-F238E27FC236}">
                <a16:creationId xmlns:a16="http://schemas.microsoft.com/office/drawing/2014/main" id="{34C2A8CD-2C6A-BC4A-BC64-0F7430124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413" y="5488738"/>
            <a:ext cx="2284413" cy="1201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2958" name="Прямоугольник 12">
            <a:extLst>
              <a:ext uri="{FF2B5EF4-FFF2-40B4-BE49-F238E27FC236}">
                <a16:creationId xmlns:a16="http://schemas.microsoft.com/office/drawing/2014/main" id="{9B74E84E-511E-1943-9F4E-8D740C7C3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1546225"/>
            <a:ext cx="1746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82959" name="Прямоугольник 13">
            <a:extLst>
              <a:ext uri="{FF2B5EF4-FFF2-40B4-BE49-F238E27FC236}">
                <a16:creationId xmlns:a16="http://schemas.microsoft.com/office/drawing/2014/main" id="{2E1C8CE9-D359-9D4C-8D23-BDD3B900F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25" y="2314575"/>
            <a:ext cx="2286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2960" name="Прямоугольник 14">
            <a:extLst>
              <a:ext uri="{FF2B5EF4-FFF2-40B4-BE49-F238E27FC236}">
                <a16:creationId xmlns:a16="http://schemas.microsoft.com/office/drawing/2014/main" id="{5FF840D0-D1E9-5A4F-9F17-3D77794F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4727" y="4754562"/>
            <a:ext cx="178593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82961" name="Прямоугольник 15">
            <a:extLst>
              <a:ext uri="{FF2B5EF4-FFF2-40B4-BE49-F238E27FC236}">
                <a16:creationId xmlns:a16="http://schemas.microsoft.com/office/drawing/2014/main" id="{C5327D62-E5D2-0144-86A0-34E66595F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4696" y="5488738"/>
            <a:ext cx="2286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250" fill="hold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250" fill="hold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250" fill="hold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250" fill="hold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250" fill="hold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250" fill="hold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250" fill="hold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250" fill="hold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250" fill="hold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250" fill="hold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250" fill="hold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250" fill="hold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250" fill="hold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954" grpId="0"/>
          <p:bldP spid="82954" grpId="1"/>
          <p:bldP spid="82955" grpId="0"/>
          <p:bldP spid="82955" grpId="1"/>
          <p:bldP spid="82956" grpId="0"/>
          <p:bldP spid="82956" grpId="1"/>
          <p:bldP spid="82957" grpId="0"/>
          <p:bldP spid="82957" grpId="1"/>
          <p:bldP spid="82958" grpId="0"/>
          <p:bldP spid="82958" grpId="1"/>
          <p:bldP spid="82959" grpId="0"/>
          <p:bldP spid="82959" grpId="1"/>
          <p:bldP spid="82960" grpId="0"/>
          <p:bldP spid="82960" grpId="1"/>
          <p:bldP spid="82961" grpId="0"/>
          <p:bldP spid="82961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250" fill="hold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954" grpId="0"/>
          <p:bldP spid="82954" grpId="1"/>
          <p:bldP spid="82955" grpId="0"/>
          <p:bldP spid="82955" grpId="1"/>
          <p:bldP spid="82956" grpId="0"/>
          <p:bldP spid="82956" grpId="1"/>
          <p:bldP spid="82957" grpId="0"/>
          <p:bldP spid="82957" grpId="1"/>
          <p:bldP spid="82958" grpId="0"/>
          <p:bldP spid="82958" grpId="1"/>
          <p:bldP spid="82959" grpId="0"/>
          <p:bldP spid="82959" grpId="1"/>
          <p:bldP spid="82960" grpId="0"/>
          <p:bldP spid="82960" grpId="1"/>
          <p:bldP spid="82961" grpId="0"/>
          <p:bldP spid="82961" grpId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661066C3-F2F6-A541-939C-61B9BAABB172}"/>
              </a:ext>
            </a:extLst>
          </p:cNvPr>
          <p:cNvGrpSpPr/>
          <p:nvPr/>
        </p:nvGrpSpPr>
        <p:grpSpPr>
          <a:xfrm>
            <a:off x="5596731" y="3718421"/>
            <a:ext cx="3479800" cy="3479801"/>
            <a:chOff x="5596731" y="3718421"/>
            <a:chExt cx="3479800" cy="3479801"/>
          </a:xfrm>
        </p:grpSpPr>
        <p:pic>
          <p:nvPicPr>
            <p:cNvPr id="25" name="Picture 22">
              <a:extLst>
                <a:ext uri="{FF2B5EF4-FFF2-40B4-BE49-F238E27FC236}">
                  <a16:creationId xmlns:a16="http://schemas.microsoft.com/office/drawing/2014/main" id="{6808D518-83E2-2147-99A5-03851DB1E9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96731" y="3718421"/>
              <a:ext cx="3479800" cy="3479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999" name="Freeform 2">
              <a:extLst>
                <a:ext uri="{FF2B5EF4-FFF2-40B4-BE49-F238E27FC236}">
                  <a16:creationId xmlns:a16="http://schemas.microsoft.com/office/drawing/2014/main" id="{67CC3250-617C-C942-A160-59B2AB2C5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647" y="5049752"/>
              <a:ext cx="1385888" cy="925512"/>
            </a:xfrm>
            <a:custGeom>
              <a:avLst/>
              <a:gdLst>
                <a:gd name="T0" fmla="*/ 251511861 w 3851"/>
                <a:gd name="T1" fmla="*/ 77243023 h 2573"/>
                <a:gd name="T2" fmla="*/ 181057576 w 3851"/>
                <a:gd name="T3" fmla="*/ 93415922 h 2573"/>
                <a:gd name="T4" fmla="*/ 162925871 w 3851"/>
                <a:gd name="T5" fmla="*/ 45673100 h 2573"/>
                <a:gd name="T6" fmla="*/ 79390761 w 3851"/>
                <a:gd name="T7" fmla="*/ 160437667 h 2573"/>
                <a:gd name="T8" fmla="*/ 132361121 w 3851"/>
                <a:gd name="T9" fmla="*/ 201970243 h 2573"/>
                <a:gd name="T10" fmla="*/ 178855846 w 3851"/>
                <a:gd name="T11" fmla="*/ 260064196 h 2573"/>
                <a:gd name="T12" fmla="*/ 223278397 w 3851"/>
                <a:gd name="T13" fmla="*/ 305995921 h 2573"/>
                <a:gd name="T14" fmla="*/ 235322775 w 3851"/>
                <a:gd name="T15" fmla="*/ 311041814 h 2573"/>
                <a:gd name="T16" fmla="*/ 249569243 w 3851"/>
                <a:gd name="T17" fmla="*/ 283612415 h 2573"/>
                <a:gd name="T18" fmla="*/ 206830199 w 3851"/>
                <a:gd name="T19" fmla="*/ 238456926 h 2573"/>
                <a:gd name="T20" fmla="*/ 280651857 w 3851"/>
                <a:gd name="T21" fmla="*/ 286846851 h 2573"/>
                <a:gd name="T22" fmla="*/ 292049175 w 3851"/>
                <a:gd name="T23" fmla="*/ 252301118 h 2573"/>
                <a:gd name="T24" fmla="*/ 255008790 w 3851"/>
                <a:gd name="T25" fmla="*/ 222025041 h 2573"/>
                <a:gd name="T26" fmla="*/ 263427043 w 3851"/>
                <a:gd name="T27" fmla="*/ 211544778 h 2573"/>
                <a:gd name="T28" fmla="*/ 342429137 w 3851"/>
                <a:gd name="T29" fmla="*/ 247901968 h 2573"/>
                <a:gd name="T30" fmla="*/ 324556544 w 3851"/>
                <a:gd name="T31" fmla="*/ 209215711 h 2573"/>
                <a:gd name="T32" fmla="*/ 297359167 w 3851"/>
                <a:gd name="T33" fmla="*/ 178292891 h 2573"/>
                <a:gd name="T34" fmla="*/ 377656459 w 3851"/>
                <a:gd name="T35" fmla="*/ 207275121 h 2573"/>
                <a:gd name="T36" fmla="*/ 90658164 w 3851"/>
                <a:gd name="T37" fmla="*/ 176740059 h 2573"/>
                <a:gd name="T38" fmla="*/ 56985152 w 3851"/>
                <a:gd name="T39" fmla="*/ 191101862 h 2573"/>
                <a:gd name="T40" fmla="*/ 37946916 w 3851"/>
                <a:gd name="T41" fmla="*/ 220989820 h 2573"/>
                <a:gd name="T42" fmla="*/ 67993803 w 3851"/>
                <a:gd name="T43" fmla="*/ 233928284 h 2573"/>
                <a:gd name="T44" fmla="*/ 69029890 w 3851"/>
                <a:gd name="T45" fmla="*/ 259805570 h 2573"/>
                <a:gd name="T46" fmla="*/ 128216772 w 3851"/>
                <a:gd name="T47" fmla="*/ 237809823 h 2573"/>
                <a:gd name="T48" fmla="*/ 99724196 w 3851"/>
                <a:gd name="T49" fmla="*/ 214520588 h 2573"/>
                <a:gd name="T50" fmla="*/ 85477728 w 3851"/>
                <a:gd name="T51" fmla="*/ 231599576 h 2573"/>
                <a:gd name="T52" fmla="*/ 113581997 w 3851"/>
                <a:gd name="T53" fmla="*/ 303796346 h 2573"/>
                <a:gd name="T54" fmla="*/ 159299386 w 3851"/>
                <a:gd name="T55" fmla="*/ 245314276 h 2573"/>
                <a:gd name="T56" fmla="*/ 121093359 w 3851"/>
                <a:gd name="T57" fmla="*/ 264204360 h 2573"/>
                <a:gd name="T58" fmla="*/ 197116747 w 3851"/>
                <a:gd name="T59" fmla="*/ 275202234 h 2573"/>
                <a:gd name="T60" fmla="*/ 161371561 w 3851"/>
                <a:gd name="T61" fmla="*/ 291504986 h 2573"/>
                <a:gd name="T62" fmla="*/ 167847195 w 3851"/>
                <a:gd name="T63" fmla="*/ 332778577 h 2573"/>
                <a:gd name="T64" fmla="*/ 195433240 w 3851"/>
                <a:gd name="T65" fmla="*/ 307936871 h 2573"/>
                <a:gd name="T66" fmla="*/ 197116747 w 3851"/>
                <a:gd name="T67" fmla="*/ 275202234 h 2573"/>
                <a:gd name="T68" fmla="*/ 12173934 w 3851"/>
                <a:gd name="T69" fmla="*/ 179974855 h 2573"/>
                <a:gd name="T70" fmla="*/ 56726040 w 3851"/>
                <a:gd name="T71" fmla="*/ 33510872 h 2573"/>
                <a:gd name="T72" fmla="*/ 24348228 w 3851"/>
                <a:gd name="T73" fmla="*/ 18243341 h 2573"/>
                <a:gd name="T74" fmla="*/ 259112 w 3851"/>
                <a:gd name="T75" fmla="*/ 166130663 h 2573"/>
                <a:gd name="T76" fmla="*/ 406407787 w 3851"/>
                <a:gd name="T77" fmla="*/ 15396664 h 2573"/>
                <a:gd name="T78" fmla="*/ 470904661 w 3851"/>
                <a:gd name="T79" fmla="*/ 153580317 h 2573"/>
                <a:gd name="T80" fmla="*/ 497325063 w 3851"/>
                <a:gd name="T81" fmla="*/ 129255862 h 2573"/>
                <a:gd name="T82" fmla="*/ 432569437 w 3851"/>
                <a:gd name="T83" fmla="*/ 905728 h 2573"/>
                <a:gd name="T84" fmla="*/ 252936616 w 3851"/>
                <a:gd name="T85" fmla="*/ 64951303 h 2573"/>
                <a:gd name="T86" fmla="*/ 164609378 w 3851"/>
                <a:gd name="T87" fmla="*/ 77889766 h 2573"/>
                <a:gd name="T88" fmla="*/ 266664860 w 3851"/>
                <a:gd name="T89" fmla="*/ 17078988 h 2573"/>
                <a:gd name="T90" fmla="*/ 442671197 w 3851"/>
                <a:gd name="T91" fmla="*/ 147628336 h 25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1" h="2573">
                  <a:moveTo>
                    <a:pt x="2897" y="1397"/>
                  </a:moveTo>
                  <a:lnTo>
                    <a:pt x="2825" y="1330"/>
                  </a:lnTo>
                  <a:cubicBezTo>
                    <a:pt x="2463" y="1016"/>
                    <a:pt x="2036" y="657"/>
                    <a:pt x="1942" y="597"/>
                  </a:cubicBezTo>
                  <a:cubicBezTo>
                    <a:pt x="1896" y="606"/>
                    <a:pt x="1777" y="644"/>
                    <a:pt x="1684" y="677"/>
                  </a:cubicBezTo>
                  <a:lnTo>
                    <a:pt x="1680" y="678"/>
                  </a:lnTo>
                  <a:cubicBezTo>
                    <a:pt x="1674" y="680"/>
                    <a:pt x="1529" y="722"/>
                    <a:pt x="1398" y="722"/>
                  </a:cubicBezTo>
                  <a:cubicBezTo>
                    <a:pt x="1322" y="722"/>
                    <a:pt x="1264" y="708"/>
                    <a:pt x="1221" y="681"/>
                  </a:cubicBezTo>
                  <a:cubicBezTo>
                    <a:pt x="1143" y="631"/>
                    <a:pt x="1134" y="568"/>
                    <a:pt x="1135" y="534"/>
                  </a:cubicBezTo>
                  <a:cubicBezTo>
                    <a:pt x="1138" y="452"/>
                    <a:pt x="1208" y="383"/>
                    <a:pt x="1258" y="353"/>
                  </a:cubicBezTo>
                  <a:lnTo>
                    <a:pt x="527" y="262"/>
                  </a:lnTo>
                  <a:lnTo>
                    <a:pt x="452" y="1316"/>
                  </a:lnTo>
                  <a:cubicBezTo>
                    <a:pt x="512" y="1254"/>
                    <a:pt x="572" y="1240"/>
                    <a:pt x="613" y="1240"/>
                  </a:cubicBezTo>
                  <a:cubicBezTo>
                    <a:pt x="662" y="1240"/>
                    <a:pt x="712" y="1259"/>
                    <a:pt x="757" y="1296"/>
                  </a:cubicBezTo>
                  <a:cubicBezTo>
                    <a:pt x="827" y="1354"/>
                    <a:pt x="860" y="1429"/>
                    <a:pt x="850" y="1507"/>
                  </a:cubicBezTo>
                  <a:cubicBezTo>
                    <a:pt x="910" y="1498"/>
                    <a:pt x="969" y="1517"/>
                    <a:pt x="1022" y="1561"/>
                  </a:cubicBezTo>
                  <a:cubicBezTo>
                    <a:pt x="1092" y="1619"/>
                    <a:pt x="1125" y="1695"/>
                    <a:pt x="1115" y="1772"/>
                  </a:cubicBezTo>
                  <a:cubicBezTo>
                    <a:pt x="1175" y="1763"/>
                    <a:pt x="1234" y="1783"/>
                    <a:pt x="1287" y="1826"/>
                  </a:cubicBezTo>
                  <a:cubicBezTo>
                    <a:pt x="1348" y="1876"/>
                    <a:pt x="1381" y="1942"/>
                    <a:pt x="1381" y="2010"/>
                  </a:cubicBezTo>
                  <a:cubicBezTo>
                    <a:pt x="1448" y="1990"/>
                    <a:pt x="1518" y="2008"/>
                    <a:pt x="1579" y="2058"/>
                  </a:cubicBezTo>
                  <a:cubicBezTo>
                    <a:pt x="1664" y="2127"/>
                    <a:pt x="1694" y="2222"/>
                    <a:pt x="1661" y="2314"/>
                  </a:cubicBezTo>
                  <a:lnTo>
                    <a:pt x="1724" y="2365"/>
                  </a:lnTo>
                  <a:cubicBezTo>
                    <a:pt x="1729" y="2369"/>
                    <a:pt x="1734" y="2373"/>
                    <a:pt x="1738" y="2376"/>
                  </a:cubicBezTo>
                  <a:lnTo>
                    <a:pt x="1741" y="2378"/>
                  </a:lnTo>
                  <a:cubicBezTo>
                    <a:pt x="1766" y="2396"/>
                    <a:pt x="1792" y="2404"/>
                    <a:pt x="1817" y="2404"/>
                  </a:cubicBezTo>
                  <a:cubicBezTo>
                    <a:pt x="1862" y="2404"/>
                    <a:pt x="1896" y="2375"/>
                    <a:pt x="1917" y="2350"/>
                  </a:cubicBezTo>
                  <a:cubicBezTo>
                    <a:pt x="1960" y="2296"/>
                    <a:pt x="1987" y="2253"/>
                    <a:pt x="1932" y="2197"/>
                  </a:cubicBezTo>
                  <a:lnTo>
                    <a:pt x="1927" y="2192"/>
                  </a:lnTo>
                  <a:lnTo>
                    <a:pt x="1603" y="1916"/>
                  </a:lnTo>
                  <a:cubicBezTo>
                    <a:pt x="1592" y="1907"/>
                    <a:pt x="1586" y="1895"/>
                    <a:pt x="1585" y="1881"/>
                  </a:cubicBezTo>
                  <a:cubicBezTo>
                    <a:pt x="1584" y="1867"/>
                    <a:pt x="1588" y="1853"/>
                    <a:pt x="1597" y="1843"/>
                  </a:cubicBezTo>
                  <a:cubicBezTo>
                    <a:pt x="1615" y="1821"/>
                    <a:pt x="1649" y="1819"/>
                    <a:pt x="1670" y="1836"/>
                  </a:cubicBezTo>
                  <a:lnTo>
                    <a:pt x="2095" y="2197"/>
                  </a:lnTo>
                  <a:cubicBezTo>
                    <a:pt x="2117" y="2210"/>
                    <a:pt x="2142" y="2217"/>
                    <a:pt x="2167" y="2217"/>
                  </a:cubicBezTo>
                  <a:cubicBezTo>
                    <a:pt x="2210" y="2217"/>
                    <a:pt x="2251" y="2196"/>
                    <a:pt x="2283" y="2156"/>
                  </a:cubicBezTo>
                  <a:cubicBezTo>
                    <a:pt x="2310" y="2124"/>
                    <a:pt x="2322" y="2088"/>
                    <a:pt x="2318" y="2054"/>
                  </a:cubicBezTo>
                  <a:cubicBezTo>
                    <a:pt x="2315" y="2017"/>
                    <a:pt x="2293" y="1981"/>
                    <a:pt x="2255" y="1950"/>
                  </a:cubicBezTo>
                  <a:lnTo>
                    <a:pt x="2204" y="1909"/>
                  </a:lnTo>
                  <a:lnTo>
                    <a:pt x="2205" y="1908"/>
                  </a:lnTo>
                  <a:lnTo>
                    <a:pt x="1969" y="1716"/>
                  </a:lnTo>
                  <a:cubicBezTo>
                    <a:pt x="1958" y="1708"/>
                    <a:pt x="1951" y="1695"/>
                    <a:pt x="1950" y="1681"/>
                  </a:cubicBezTo>
                  <a:cubicBezTo>
                    <a:pt x="1948" y="1667"/>
                    <a:pt x="1952" y="1654"/>
                    <a:pt x="1961" y="1643"/>
                  </a:cubicBezTo>
                  <a:cubicBezTo>
                    <a:pt x="1978" y="1621"/>
                    <a:pt x="2013" y="1618"/>
                    <a:pt x="2034" y="1635"/>
                  </a:cubicBezTo>
                  <a:lnTo>
                    <a:pt x="2424" y="1952"/>
                  </a:lnTo>
                  <a:cubicBezTo>
                    <a:pt x="2452" y="1975"/>
                    <a:pt x="2483" y="1987"/>
                    <a:pt x="2514" y="1987"/>
                  </a:cubicBezTo>
                  <a:cubicBezTo>
                    <a:pt x="2560" y="1987"/>
                    <a:pt x="2607" y="1961"/>
                    <a:pt x="2644" y="1916"/>
                  </a:cubicBezTo>
                  <a:cubicBezTo>
                    <a:pt x="2672" y="1881"/>
                    <a:pt x="2685" y="1846"/>
                    <a:pt x="2683" y="1812"/>
                  </a:cubicBezTo>
                  <a:cubicBezTo>
                    <a:pt x="2680" y="1776"/>
                    <a:pt x="2659" y="1741"/>
                    <a:pt x="2620" y="1710"/>
                  </a:cubicBezTo>
                  <a:lnTo>
                    <a:pt x="2506" y="1617"/>
                  </a:lnTo>
                  <a:lnTo>
                    <a:pt x="2304" y="1452"/>
                  </a:lnTo>
                  <a:cubicBezTo>
                    <a:pt x="2281" y="1434"/>
                    <a:pt x="2278" y="1401"/>
                    <a:pt x="2296" y="1378"/>
                  </a:cubicBezTo>
                  <a:cubicBezTo>
                    <a:pt x="2313" y="1357"/>
                    <a:pt x="2348" y="1353"/>
                    <a:pt x="2369" y="1371"/>
                  </a:cubicBezTo>
                  <a:lnTo>
                    <a:pt x="2700" y="1639"/>
                  </a:lnTo>
                  <a:cubicBezTo>
                    <a:pt x="2770" y="1696"/>
                    <a:pt x="2853" y="1680"/>
                    <a:pt x="2916" y="1602"/>
                  </a:cubicBezTo>
                  <a:cubicBezTo>
                    <a:pt x="2959" y="1550"/>
                    <a:pt x="2990" y="1472"/>
                    <a:pt x="2897" y="1397"/>
                  </a:cubicBezTo>
                  <a:close/>
                  <a:moveTo>
                    <a:pt x="725" y="1572"/>
                  </a:moveTo>
                  <a:cubicBezTo>
                    <a:pt x="810" y="1469"/>
                    <a:pt x="727" y="1388"/>
                    <a:pt x="700" y="1366"/>
                  </a:cubicBezTo>
                  <a:cubicBezTo>
                    <a:pt x="633" y="1311"/>
                    <a:pt x="565" y="1320"/>
                    <a:pt x="505" y="1393"/>
                  </a:cubicBezTo>
                  <a:lnTo>
                    <a:pt x="439" y="1476"/>
                  </a:lnTo>
                  <a:lnTo>
                    <a:pt x="440" y="1477"/>
                  </a:lnTo>
                  <a:lnTo>
                    <a:pt x="430" y="1490"/>
                  </a:lnTo>
                  <a:lnTo>
                    <a:pt x="338" y="1595"/>
                  </a:lnTo>
                  <a:cubicBezTo>
                    <a:pt x="305" y="1634"/>
                    <a:pt x="289" y="1672"/>
                    <a:pt x="293" y="1708"/>
                  </a:cubicBezTo>
                  <a:cubicBezTo>
                    <a:pt x="296" y="1747"/>
                    <a:pt x="322" y="1773"/>
                    <a:pt x="337" y="1785"/>
                  </a:cubicBezTo>
                  <a:cubicBezTo>
                    <a:pt x="371" y="1812"/>
                    <a:pt x="409" y="1842"/>
                    <a:pt x="450" y="1842"/>
                  </a:cubicBezTo>
                  <a:cubicBezTo>
                    <a:pt x="476" y="1842"/>
                    <a:pt x="500" y="1831"/>
                    <a:pt x="525" y="1808"/>
                  </a:cubicBezTo>
                  <a:lnTo>
                    <a:pt x="725" y="1572"/>
                  </a:lnTo>
                  <a:close/>
                  <a:moveTo>
                    <a:pt x="568" y="1895"/>
                  </a:moveTo>
                  <a:cubicBezTo>
                    <a:pt x="538" y="1932"/>
                    <a:pt x="526" y="1970"/>
                    <a:pt x="533" y="2008"/>
                  </a:cubicBezTo>
                  <a:cubicBezTo>
                    <a:pt x="539" y="2042"/>
                    <a:pt x="560" y="2075"/>
                    <a:pt x="593" y="2102"/>
                  </a:cubicBezTo>
                  <a:cubicBezTo>
                    <a:pt x="660" y="2157"/>
                    <a:pt x="729" y="2148"/>
                    <a:pt x="788" y="2075"/>
                  </a:cubicBezTo>
                  <a:lnTo>
                    <a:pt x="990" y="1838"/>
                  </a:lnTo>
                  <a:cubicBezTo>
                    <a:pt x="1020" y="1800"/>
                    <a:pt x="1032" y="1762"/>
                    <a:pt x="1025" y="1724"/>
                  </a:cubicBezTo>
                  <a:cubicBezTo>
                    <a:pt x="1019" y="1690"/>
                    <a:pt x="998" y="1658"/>
                    <a:pt x="965" y="1631"/>
                  </a:cubicBezTo>
                  <a:cubicBezTo>
                    <a:pt x="898" y="1576"/>
                    <a:pt x="830" y="1585"/>
                    <a:pt x="770" y="1658"/>
                  </a:cubicBezTo>
                  <a:lnTo>
                    <a:pt x="670" y="1777"/>
                  </a:lnTo>
                  <a:lnTo>
                    <a:pt x="660" y="1790"/>
                  </a:lnTo>
                  <a:lnTo>
                    <a:pt x="568" y="1895"/>
                  </a:lnTo>
                  <a:close/>
                  <a:moveTo>
                    <a:pt x="833" y="2160"/>
                  </a:moveTo>
                  <a:cubicBezTo>
                    <a:pt x="781" y="2224"/>
                    <a:pt x="794" y="2280"/>
                    <a:pt x="877" y="2348"/>
                  </a:cubicBezTo>
                  <a:cubicBezTo>
                    <a:pt x="944" y="2403"/>
                    <a:pt x="1013" y="2394"/>
                    <a:pt x="1072" y="2321"/>
                  </a:cubicBezTo>
                  <a:lnTo>
                    <a:pt x="1255" y="2103"/>
                  </a:lnTo>
                  <a:cubicBezTo>
                    <a:pt x="1340" y="1999"/>
                    <a:pt x="1257" y="1918"/>
                    <a:pt x="1230" y="1896"/>
                  </a:cubicBezTo>
                  <a:cubicBezTo>
                    <a:pt x="1163" y="1841"/>
                    <a:pt x="1095" y="1850"/>
                    <a:pt x="1035" y="1923"/>
                  </a:cubicBezTo>
                  <a:lnTo>
                    <a:pt x="935" y="2042"/>
                  </a:lnTo>
                  <a:lnTo>
                    <a:pt x="925" y="2055"/>
                  </a:lnTo>
                  <a:lnTo>
                    <a:pt x="833" y="2160"/>
                  </a:lnTo>
                  <a:close/>
                  <a:moveTo>
                    <a:pt x="1522" y="2127"/>
                  </a:moveTo>
                  <a:cubicBezTo>
                    <a:pt x="1455" y="2072"/>
                    <a:pt x="1387" y="2081"/>
                    <a:pt x="1327" y="2154"/>
                  </a:cubicBezTo>
                  <a:lnTo>
                    <a:pt x="1255" y="2241"/>
                  </a:lnTo>
                  <a:lnTo>
                    <a:pt x="1246" y="2253"/>
                  </a:lnTo>
                  <a:lnTo>
                    <a:pt x="1184" y="2329"/>
                  </a:lnTo>
                  <a:cubicBezTo>
                    <a:pt x="1099" y="2433"/>
                    <a:pt x="1182" y="2514"/>
                    <a:pt x="1209" y="2536"/>
                  </a:cubicBezTo>
                  <a:cubicBezTo>
                    <a:pt x="1238" y="2560"/>
                    <a:pt x="1267" y="2572"/>
                    <a:pt x="1296" y="2572"/>
                  </a:cubicBezTo>
                  <a:cubicBezTo>
                    <a:pt x="1333" y="2572"/>
                    <a:pt x="1370" y="2551"/>
                    <a:pt x="1404" y="2509"/>
                  </a:cubicBezTo>
                  <a:lnTo>
                    <a:pt x="1509" y="2380"/>
                  </a:lnTo>
                  <a:lnTo>
                    <a:pt x="1547" y="2334"/>
                  </a:lnTo>
                  <a:cubicBezTo>
                    <a:pt x="1577" y="2297"/>
                    <a:pt x="1589" y="2259"/>
                    <a:pt x="1582" y="2221"/>
                  </a:cubicBezTo>
                  <a:cubicBezTo>
                    <a:pt x="1576" y="2187"/>
                    <a:pt x="1555" y="2154"/>
                    <a:pt x="1522" y="2127"/>
                  </a:cubicBezTo>
                  <a:close/>
                  <a:moveTo>
                    <a:pt x="2" y="1284"/>
                  </a:moveTo>
                  <a:cubicBezTo>
                    <a:pt x="0" y="1311"/>
                    <a:pt x="9" y="1336"/>
                    <a:pt x="26" y="1357"/>
                  </a:cubicBezTo>
                  <a:cubicBezTo>
                    <a:pt x="43" y="1377"/>
                    <a:pt x="67" y="1389"/>
                    <a:pt x="94" y="1391"/>
                  </a:cubicBezTo>
                  <a:lnTo>
                    <a:pt x="252" y="1403"/>
                  </a:lnTo>
                  <a:cubicBezTo>
                    <a:pt x="308" y="1407"/>
                    <a:pt x="355" y="1365"/>
                    <a:pt x="359" y="1311"/>
                  </a:cubicBezTo>
                  <a:lnTo>
                    <a:pt x="438" y="259"/>
                  </a:lnTo>
                  <a:cubicBezTo>
                    <a:pt x="440" y="233"/>
                    <a:pt x="432" y="207"/>
                    <a:pt x="414" y="187"/>
                  </a:cubicBezTo>
                  <a:cubicBezTo>
                    <a:pt x="397" y="167"/>
                    <a:pt x="373" y="155"/>
                    <a:pt x="347" y="153"/>
                  </a:cubicBezTo>
                  <a:lnTo>
                    <a:pt x="188" y="141"/>
                  </a:lnTo>
                  <a:cubicBezTo>
                    <a:pt x="186" y="141"/>
                    <a:pt x="183" y="140"/>
                    <a:pt x="180" y="140"/>
                  </a:cubicBezTo>
                  <a:cubicBezTo>
                    <a:pt x="129" y="140"/>
                    <a:pt x="85" y="181"/>
                    <a:pt x="81" y="232"/>
                  </a:cubicBezTo>
                  <a:lnTo>
                    <a:pt x="2" y="1284"/>
                  </a:lnTo>
                  <a:close/>
                  <a:moveTo>
                    <a:pt x="3340" y="7"/>
                  </a:moveTo>
                  <a:lnTo>
                    <a:pt x="3193" y="66"/>
                  </a:lnTo>
                  <a:cubicBezTo>
                    <a:pt x="3168" y="76"/>
                    <a:pt x="3149" y="94"/>
                    <a:pt x="3138" y="119"/>
                  </a:cubicBezTo>
                  <a:cubicBezTo>
                    <a:pt x="3127" y="143"/>
                    <a:pt x="3127" y="170"/>
                    <a:pt x="3137" y="195"/>
                  </a:cubicBezTo>
                  <a:lnTo>
                    <a:pt x="3507" y="1131"/>
                  </a:lnTo>
                  <a:cubicBezTo>
                    <a:pt x="3527" y="1181"/>
                    <a:pt x="3586" y="1207"/>
                    <a:pt x="3636" y="1187"/>
                  </a:cubicBezTo>
                  <a:lnTo>
                    <a:pt x="3784" y="1128"/>
                  </a:lnTo>
                  <a:cubicBezTo>
                    <a:pt x="3809" y="1119"/>
                    <a:pt x="3828" y="1100"/>
                    <a:pt x="3839" y="1075"/>
                  </a:cubicBezTo>
                  <a:cubicBezTo>
                    <a:pt x="3849" y="1051"/>
                    <a:pt x="3850" y="1024"/>
                    <a:pt x="3840" y="999"/>
                  </a:cubicBezTo>
                  <a:lnTo>
                    <a:pt x="3469" y="63"/>
                  </a:lnTo>
                  <a:cubicBezTo>
                    <a:pt x="3454" y="25"/>
                    <a:pt x="3418" y="0"/>
                    <a:pt x="3377" y="0"/>
                  </a:cubicBezTo>
                  <a:cubicBezTo>
                    <a:pt x="3364" y="0"/>
                    <a:pt x="3352" y="3"/>
                    <a:pt x="3340" y="7"/>
                  </a:cubicBezTo>
                  <a:close/>
                  <a:moveTo>
                    <a:pt x="3418" y="1141"/>
                  </a:moveTo>
                  <a:lnTo>
                    <a:pt x="2972" y="1334"/>
                  </a:lnTo>
                  <a:cubicBezTo>
                    <a:pt x="2738" y="1131"/>
                    <a:pt x="2014" y="506"/>
                    <a:pt x="1953" y="502"/>
                  </a:cubicBezTo>
                  <a:cubicBezTo>
                    <a:pt x="1901" y="502"/>
                    <a:pt x="1678" y="580"/>
                    <a:pt x="1654" y="589"/>
                  </a:cubicBezTo>
                  <a:cubicBezTo>
                    <a:pt x="1652" y="589"/>
                    <a:pt x="1516" y="629"/>
                    <a:pt x="1398" y="629"/>
                  </a:cubicBezTo>
                  <a:cubicBezTo>
                    <a:pt x="1341" y="629"/>
                    <a:pt x="1298" y="620"/>
                    <a:pt x="1271" y="602"/>
                  </a:cubicBezTo>
                  <a:cubicBezTo>
                    <a:pt x="1242" y="584"/>
                    <a:pt x="1227" y="562"/>
                    <a:pt x="1228" y="538"/>
                  </a:cubicBezTo>
                  <a:cubicBezTo>
                    <a:pt x="1230" y="492"/>
                    <a:pt x="1283" y="445"/>
                    <a:pt x="1310" y="430"/>
                  </a:cubicBezTo>
                  <a:cubicBezTo>
                    <a:pt x="1500" y="328"/>
                    <a:pt x="2007" y="137"/>
                    <a:pt x="2059" y="132"/>
                  </a:cubicBezTo>
                  <a:cubicBezTo>
                    <a:pt x="2061" y="131"/>
                    <a:pt x="2064" y="131"/>
                    <a:pt x="2068" y="131"/>
                  </a:cubicBezTo>
                  <a:cubicBezTo>
                    <a:pt x="2191" y="131"/>
                    <a:pt x="2969" y="237"/>
                    <a:pt x="3063" y="250"/>
                  </a:cubicBezTo>
                  <a:lnTo>
                    <a:pt x="3418" y="1141"/>
                  </a:ln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1E49AFA-79E9-F34D-A18C-19423A9B194A}"/>
              </a:ext>
            </a:extLst>
          </p:cNvPr>
          <p:cNvGrpSpPr/>
          <p:nvPr/>
        </p:nvGrpSpPr>
        <p:grpSpPr>
          <a:xfrm>
            <a:off x="2868613" y="1030036"/>
            <a:ext cx="3479800" cy="3479801"/>
            <a:chOff x="2868613" y="1030036"/>
            <a:chExt cx="3479800" cy="3479801"/>
          </a:xfrm>
        </p:grpSpPr>
        <p:pic>
          <p:nvPicPr>
            <p:cNvPr id="24" name="Picture 22">
              <a:extLst>
                <a:ext uri="{FF2B5EF4-FFF2-40B4-BE49-F238E27FC236}">
                  <a16:creationId xmlns:a16="http://schemas.microsoft.com/office/drawing/2014/main" id="{8DFD6765-3B5E-5D49-A1BD-8CBDC58AC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8613" y="1030036"/>
              <a:ext cx="3479800" cy="3479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00" name="Freeform 3">
              <a:extLst>
                <a:ext uri="{FF2B5EF4-FFF2-40B4-BE49-F238E27FC236}">
                  <a16:creationId xmlns:a16="http://schemas.microsoft.com/office/drawing/2014/main" id="{B3786A2E-3C8A-3C4C-A728-C7D9AB85E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325" y="2247966"/>
              <a:ext cx="1198562" cy="1003300"/>
            </a:xfrm>
            <a:custGeom>
              <a:avLst/>
              <a:gdLst>
                <a:gd name="T0" fmla="*/ 431526258 w 3328"/>
                <a:gd name="T1" fmla="*/ 335761944 h 2786"/>
                <a:gd name="T2" fmla="*/ 387686187 w 3328"/>
                <a:gd name="T3" fmla="*/ 310472734 h 2786"/>
                <a:gd name="T4" fmla="*/ 387686187 w 3328"/>
                <a:gd name="T5" fmla="*/ 326294695 h 2786"/>
                <a:gd name="T6" fmla="*/ 35279428 w 3328"/>
                <a:gd name="T7" fmla="*/ 326294695 h 2786"/>
                <a:gd name="T8" fmla="*/ 35279428 w 3328"/>
                <a:gd name="T9" fmla="*/ 44353351 h 2786"/>
                <a:gd name="T10" fmla="*/ 51233123 w 3328"/>
                <a:gd name="T11" fmla="*/ 44353351 h 2786"/>
                <a:gd name="T12" fmla="*/ 25681568 w 3328"/>
                <a:gd name="T13" fmla="*/ 0 h 2786"/>
                <a:gd name="T14" fmla="*/ 0 w 3328"/>
                <a:gd name="T15" fmla="*/ 44353351 h 2786"/>
                <a:gd name="T16" fmla="*/ 16083348 w 3328"/>
                <a:gd name="T17" fmla="*/ 44353351 h 2786"/>
                <a:gd name="T18" fmla="*/ 16083348 w 3328"/>
                <a:gd name="T19" fmla="*/ 345358836 h 2786"/>
                <a:gd name="T20" fmla="*/ 387686187 w 3328"/>
                <a:gd name="T21" fmla="*/ 345358836 h 2786"/>
                <a:gd name="T22" fmla="*/ 387686187 w 3328"/>
                <a:gd name="T23" fmla="*/ 361180798 h 2786"/>
                <a:gd name="T24" fmla="*/ 431526258 w 3328"/>
                <a:gd name="T25" fmla="*/ 335761944 h 2786"/>
                <a:gd name="T26" fmla="*/ 64592696 w 3328"/>
                <a:gd name="T27" fmla="*/ 144861251 h 2786"/>
                <a:gd name="T28" fmla="*/ 320629021 w 3328"/>
                <a:gd name="T29" fmla="*/ 48503397 h 2786"/>
                <a:gd name="T30" fmla="*/ 327762769 w 3328"/>
                <a:gd name="T31" fmla="*/ 61990688 h 2786"/>
                <a:gd name="T32" fmla="*/ 355000523 w 3328"/>
                <a:gd name="T33" fmla="*/ 19064140 h 2786"/>
                <a:gd name="T34" fmla="*/ 304156716 w 3328"/>
                <a:gd name="T35" fmla="*/ 16859473 h 2786"/>
                <a:gd name="T36" fmla="*/ 311809074 w 3328"/>
                <a:gd name="T37" fmla="*/ 31514280 h 2786"/>
                <a:gd name="T38" fmla="*/ 61479964 w 3328"/>
                <a:gd name="T39" fmla="*/ 125926754 h 2786"/>
                <a:gd name="T40" fmla="*/ 64592696 w 3328"/>
                <a:gd name="T41" fmla="*/ 144861251 h 2786"/>
                <a:gd name="T42" fmla="*/ 331135166 w 3328"/>
                <a:gd name="T43" fmla="*/ 87928477 h 2786"/>
                <a:gd name="T44" fmla="*/ 316997320 w 3328"/>
                <a:gd name="T45" fmla="*/ 102064348 h 2786"/>
                <a:gd name="T46" fmla="*/ 316997320 w 3328"/>
                <a:gd name="T47" fmla="*/ 294132196 h 2786"/>
                <a:gd name="T48" fmla="*/ 331135166 w 3328"/>
                <a:gd name="T49" fmla="*/ 308397710 h 2786"/>
                <a:gd name="T50" fmla="*/ 354870871 w 3328"/>
                <a:gd name="T51" fmla="*/ 308397710 h 2786"/>
                <a:gd name="T52" fmla="*/ 369008716 w 3328"/>
                <a:gd name="T53" fmla="*/ 294132196 h 2786"/>
                <a:gd name="T54" fmla="*/ 369008716 w 3328"/>
                <a:gd name="T55" fmla="*/ 102064348 h 2786"/>
                <a:gd name="T56" fmla="*/ 354870871 w 3328"/>
                <a:gd name="T57" fmla="*/ 87928477 h 2786"/>
                <a:gd name="T58" fmla="*/ 331135166 w 3328"/>
                <a:gd name="T59" fmla="*/ 87928477 h 2786"/>
                <a:gd name="T60" fmla="*/ 244751907 w 3328"/>
                <a:gd name="T61" fmla="*/ 118404885 h 2786"/>
                <a:gd name="T62" fmla="*/ 230614421 w 3328"/>
                <a:gd name="T63" fmla="*/ 132670760 h 2786"/>
                <a:gd name="T64" fmla="*/ 230614421 w 3328"/>
                <a:gd name="T65" fmla="*/ 294132196 h 2786"/>
                <a:gd name="T66" fmla="*/ 244751907 w 3328"/>
                <a:gd name="T67" fmla="*/ 308397710 h 2786"/>
                <a:gd name="T68" fmla="*/ 268487972 w 3328"/>
                <a:gd name="T69" fmla="*/ 308397710 h 2786"/>
                <a:gd name="T70" fmla="*/ 282625818 w 3328"/>
                <a:gd name="T71" fmla="*/ 294132196 h 2786"/>
                <a:gd name="T72" fmla="*/ 282625818 w 3328"/>
                <a:gd name="T73" fmla="*/ 132670760 h 2786"/>
                <a:gd name="T74" fmla="*/ 268487972 w 3328"/>
                <a:gd name="T75" fmla="*/ 118404885 h 2786"/>
                <a:gd name="T76" fmla="*/ 244751907 w 3328"/>
                <a:gd name="T77" fmla="*/ 118404885 h 2786"/>
                <a:gd name="T78" fmla="*/ 158498660 w 3328"/>
                <a:gd name="T79" fmla="*/ 148103430 h 2786"/>
                <a:gd name="T80" fmla="*/ 144360814 w 3328"/>
                <a:gd name="T81" fmla="*/ 162239660 h 2786"/>
                <a:gd name="T82" fmla="*/ 144360814 w 3328"/>
                <a:gd name="T83" fmla="*/ 294132196 h 2786"/>
                <a:gd name="T84" fmla="*/ 158498660 w 3328"/>
                <a:gd name="T85" fmla="*/ 308397710 h 2786"/>
                <a:gd name="T86" fmla="*/ 182234365 w 3328"/>
                <a:gd name="T87" fmla="*/ 308397710 h 2786"/>
                <a:gd name="T88" fmla="*/ 196372211 w 3328"/>
                <a:gd name="T89" fmla="*/ 294132196 h 2786"/>
                <a:gd name="T90" fmla="*/ 196372211 w 3328"/>
                <a:gd name="T91" fmla="*/ 162239660 h 2786"/>
                <a:gd name="T92" fmla="*/ 182234365 w 3328"/>
                <a:gd name="T93" fmla="*/ 148103430 h 2786"/>
                <a:gd name="T94" fmla="*/ 158498660 w 3328"/>
                <a:gd name="T95" fmla="*/ 148103430 h 2786"/>
                <a:gd name="T96" fmla="*/ 58107568 w 3328"/>
                <a:gd name="T97" fmla="*/ 196736470 h 2786"/>
                <a:gd name="T98" fmla="*/ 72245413 w 3328"/>
                <a:gd name="T99" fmla="*/ 182600600 h 2786"/>
                <a:gd name="T100" fmla="*/ 95981119 w 3328"/>
                <a:gd name="T101" fmla="*/ 182600600 h 2786"/>
                <a:gd name="T102" fmla="*/ 110118964 w 3328"/>
                <a:gd name="T103" fmla="*/ 196736470 h 2786"/>
                <a:gd name="T104" fmla="*/ 110118964 w 3328"/>
                <a:gd name="T105" fmla="*/ 294132196 h 2786"/>
                <a:gd name="T106" fmla="*/ 95981119 w 3328"/>
                <a:gd name="T107" fmla="*/ 308397710 h 2786"/>
                <a:gd name="T108" fmla="*/ 72245413 w 3328"/>
                <a:gd name="T109" fmla="*/ 308397710 h 2786"/>
                <a:gd name="T110" fmla="*/ 58107568 w 3328"/>
                <a:gd name="T111" fmla="*/ 294132196 h 2786"/>
                <a:gd name="T112" fmla="*/ 58107568 w 3328"/>
                <a:gd name="T113" fmla="*/ 196736470 h 27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28" h="2786">
                  <a:moveTo>
                    <a:pt x="3327" y="2589"/>
                  </a:moveTo>
                  <a:lnTo>
                    <a:pt x="2989" y="2394"/>
                  </a:lnTo>
                  <a:lnTo>
                    <a:pt x="2989" y="2516"/>
                  </a:lnTo>
                  <a:lnTo>
                    <a:pt x="272" y="2516"/>
                  </a:lnTo>
                  <a:lnTo>
                    <a:pt x="272" y="342"/>
                  </a:lnTo>
                  <a:lnTo>
                    <a:pt x="395" y="342"/>
                  </a:lnTo>
                  <a:lnTo>
                    <a:pt x="198" y="0"/>
                  </a:lnTo>
                  <a:lnTo>
                    <a:pt x="0" y="342"/>
                  </a:lnTo>
                  <a:lnTo>
                    <a:pt x="124" y="342"/>
                  </a:lnTo>
                  <a:lnTo>
                    <a:pt x="124" y="2663"/>
                  </a:lnTo>
                  <a:lnTo>
                    <a:pt x="2989" y="2663"/>
                  </a:lnTo>
                  <a:lnTo>
                    <a:pt x="2989" y="2785"/>
                  </a:lnTo>
                  <a:lnTo>
                    <a:pt x="3327" y="2589"/>
                  </a:lnTo>
                  <a:close/>
                  <a:moveTo>
                    <a:pt x="498" y="1117"/>
                  </a:moveTo>
                  <a:cubicBezTo>
                    <a:pt x="1208" y="987"/>
                    <a:pt x="1874" y="732"/>
                    <a:pt x="2472" y="374"/>
                  </a:cubicBezTo>
                  <a:lnTo>
                    <a:pt x="2527" y="478"/>
                  </a:lnTo>
                  <a:lnTo>
                    <a:pt x="2737" y="147"/>
                  </a:lnTo>
                  <a:lnTo>
                    <a:pt x="2345" y="130"/>
                  </a:lnTo>
                  <a:lnTo>
                    <a:pt x="2404" y="243"/>
                  </a:lnTo>
                  <a:cubicBezTo>
                    <a:pt x="1819" y="594"/>
                    <a:pt x="1168" y="843"/>
                    <a:pt x="474" y="971"/>
                  </a:cubicBezTo>
                  <a:lnTo>
                    <a:pt x="498" y="1117"/>
                  </a:lnTo>
                  <a:close/>
                  <a:moveTo>
                    <a:pt x="2553" y="678"/>
                  </a:moveTo>
                  <a:cubicBezTo>
                    <a:pt x="2493" y="678"/>
                    <a:pt x="2444" y="727"/>
                    <a:pt x="2444" y="787"/>
                  </a:cubicBezTo>
                  <a:lnTo>
                    <a:pt x="2444" y="2268"/>
                  </a:lnTo>
                  <a:cubicBezTo>
                    <a:pt x="2444" y="2329"/>
                    <a:pt x="2493" y="2378"/>
                    <a:pt x="2553" y="2378"/>
                  </a:cubicBezTo>
                  <a:lnTo>
                    <a:pt x="2736" y="2378"/>
                  </a:lnTo>
                  <a:cubicBezTo>
                    <a:pt x="2796" y="2378"/>
                    <a:pt x="2845" y="2329"/>
                    <a:pt x="2845" y="2268"/>
                  </a:cubicBezTo>
                  <a:lnTo>
                    <a:pt x="2845" y="787"/>
                  </a:lnTo>
                  <a:cubicBezTo>
                    <a:pt x="2845" y="727"/>
                    <a:pt x="2796" y="678"/>
                    <a:pt x="2736" y="678"/>
                  </a:cubicBezTo>
                  <a:lnTo>
                    <a:pt x="2553" y="678"/>
                  </a:lnTo>
                  <a:close/>
                  <a:moveTo>
                    <a:pt x="1887" y="913"/>
                  </a:moveTo>
                  <a:cubicBezTo>
                    <a:pt x="1826" y="913"/>
                    <a:pt x="1778" y="962"/>
                    <a:pt x="1778" y="1023"/>
                  </a:cubicBezTo>
                  <a:lnTo>
                    <a:pt x="1778" y="2268"/>
                  </a:lnTo>
                  <a:cubicBezTo>
                    <a:pt x="1778" y="2329"/>
                    <a:pt x="1826" y="2378"/>
                    <a:pt x="1887" y="2378"/>
                  </a:cubicBezTo>
                  <a:lnTo>
                    <a:pt x="2070" y="2378"/>
                  </a:lnTo>
                  <a:cubicBezTo>
                    <a:pt x="2130" y="2378"/>
                    <a:pt x="2179" y="2329"/>
                    <a:pt x="2179" y="2268"/>
                  </a:cubicBezTo>
                  <a:lnTo>
                    <a:pt x="2179" y="1023"/>
                  </a:lnTo>
                  <a:cubicBezTo>
                    <a:pt x="2179" y="962"/>
                    <a:pt x="2130" y="913"/>
                    <a:pt x="2070" y="913"/>
                  </a:cubicBezTo>
                  <a:lnTo>
                    <a:pt x="1887" y="913"/>
                  </a:lnTo>
                  <a:close/>
                  <a:moveTo>
                    <a:pt x="1222" y="1142"/>
                  </a:moveTo>
                  <a:cubicBezTo>
                    <a:pt x="1161" y="1142"/>
                    <a:pt x="1113" y="1191"/>
                    <a:pt x="1113" y="1251"/>
                  </a:cubicBezTo>
                  <a:lnTo>
                    <a:pt x="1113" y="2268"/>
                  </a:lnTo>
                  <a:cubicBezTo>
                    <a:pt x="1113" y="2329"/>
                    <a:pt x="1161" y="2378"/>
                    <a:pt x="1222" y="2378"/>
                  </a:cubicBezTo>
                  <a:lnTo>
                    <a:pt x="1405" y="2378"/>
                  </a:lnTo>
                  <a:cubicBezTo>
                    <a:pt x="1465" y="2378"/>
                    <a:pt x="1514" y="2329"/>
                    <a:pt x="1514" y="2268"/>
                  </a:cubicBezTo>
                  <a:lnTo>
                    <a:pt x="1514" y="1251"/>
                  </a:lnTo>
                  <a:cubicBezTo>
                    <a:pt x="1514" y="1191"/>
                    <a:pt x="1465" y="1142"/>
                    <a:pt x="1405" y="1142"/>
                  </a:cubicBezTo>
                  <a:lnTo>
                    <a:pt x="1222" y="1142"/>
                  </a:lnTo>
                  <a:close/>
                  <a:moveTo>
                    <a:pt x="448" y="1517"/>
                  </a:moveTo>
                  <a:cubicBezTo>
                    <a:pt x="448" y="1457"/>
                    <a:pt x="497" y="1408"/>
                    <a:pt x="557" y="1408"/>
                  </a:cubicBezTo>
                  <a:lnTo>
                    <a:pt x="740" y="1408"/>
                  </a:lnTo>
                  <a:cubicBezTo>
                    <a:pt x="800" y="1408"/>
                    <a:pt x="849" y="1457"/>
                    <a:pt x="849" y="1517"/>
                  </a:cubicBezTo>
                  <a:lnTo>
                    <a:pt x="849" y="2268"/>
                  </a:lnTo>
                  <a:cubicBezTo>
                    <a:pt x="849" y="2329"/>
                    <a:pt x="800" y="2378"/>
                    <a:pt x="740" y="2378"/>
                  </a:cubicBezTo>
                  <a:lnTo>
                    <a:pt x="557" y="2378"/>
                  </a:lnTo>
                  <a:cubicBezTo>
                    <a:pt x="497" y="2378"/>
                    <a:pt x="448" y="2329"/>
                    <a:pt x="448" y="2268"/>
                  </a:cubicBezTo>
                  <a:lnTo>
                    <a:pt x="448" y="1517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E695DBC-3C47-DD49-8E70-8613B4C9239A}"/>
              </a:ext>
            </a:extLst>
          </p:cNvPr>
          <p:cNvGrpSpPr/>
          <p:nvPr/>
        </p:nvGrpSpPr>
        <p:grpSpPr>
          <a:xfrm>
            <a:off x="123825" y="3718421"/>
            <a:ext cx="3479800" cy="3479801"/>
            <a:chOff x="123825" y="3718421"/>
            <a:chExt cx="3479800" cy="3479801"/>
          </a:xfrm>
        </p:grpSpPr>
        <p:pic>
          <p:nvPicPr>
            <p:cNvPr id="85014" name="Picture 22">
              <a:extLst>
                <a:ext uri="{FF2B5EF4-FFF2-40B4-BE49-F238E27FC236}">
                  <a16:creationId xmlns:a16="http://schemas.microsoft.com/office/drawing/2014/main" id="{56E5776E-CB5D-B94D-AB05-EBFE5E5D0D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825" y="3718421"/>
              <a:ext cx="3479800" cy="3479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01" name="Freeform 4">
              <a:extLst>
                <a:ext uri="{FF2B5EF4-FFF2-40B4-BE49-F238E27FC236}">
                  <a16:creationId xmlns:a16="http://schemas.microsoft.com/office/drawing/2014/main" id="{0B4E79D1-8A77-E240-953F-6DC3D563D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456" y="5000327"/>
              <a:ext cx="1760538" cy="915988"/>
            </a:xfrm>
            <a:custGeom>
              <a:avLst/>
              <a:gdLst>
                <a:gd name="T0" fmla="*/ 162091571 w 4889"/>
                <a:gd name="T1" fmla="*/ 252084936 h 2545"/>
                <a:gd name="T2" fmla="*/ 175318472 w 4889"/>
                <a:gd name="T3" fmla="*/ 240296585 h 2545"/>
                <a:gd name="T4" fmla="*/ 167148841 w 4889"/>
                <a:gd name="T5" fmla="*/ 237058414 h 2545"/>
                <a:gd name="T6" fmla="*/ 159498117 w 4889"/>
                <a:gd name="T7" fmla="*/ 206745870 h 2545"/>
                <a:gd name="T8" fmla="*/ 187637197 w 4889"/>
                <a:gd name="T9" fmla="*/ 131094619 h 2545"/>
                <a:gd name="T10" fmla="*/ 140955032 w 4889"/>
                <a:gd name="T11" fmla="*/ 77983151 h 2545"/>
                <a:gd name="T12" fmla="*/ 123319403 w 4889"/>
                <a:gd name="T13" fmla="*/ 75651251 h 2545"/>
                <a:gd name="T14" fmla="*/ 105813411 w 4889"/>
                <a:gd name="T15" fmla="*/ 77983151 h 2545"/>
                <a:gd name="T16" fmla="*/ 59130886 w 4889"/>
                <a:gd name="T17" fmla="*/ 131094619 h 2545"/>
                <a:gd name="T18" fmla="*/ 87270326 w 4889"/>
                <a:gd name="T19" fmla="*/ 206745870 h 2545"/>
                <a:gd name="T20" fmla="*/ 79619602 w 4889"/>
                <a:gd name="T21" fmla="*/ 237058414 h 2545"/>
                <a:gd name="T22" fmla="*/ 57056339 w 4889"/>
                <a:gd name="T23" fmla="*/ 246255726 h 2545"/>
                <a:gd name="T24" fmla="*/ 11800178 w 4889"/>
                <a:gd name="T25" fmla="*/ 275920420 h 2545"/>
                <a:gd name="T26" fmla="*/ 21136899 w 4889"/>
                <a:gd name="T27" fmla="*/ 314652855 h 2545"/>
                <a:gd name="T28" fmla="*/ 43181255 w 4889"/>
                <a:gd name="T29" fmla="*/ 322166117 h 2545"/>
                <a:gd name="T30" fmla="*/ 123319403 w 4889"/>
                <a:gd name="T31" fmla="*/ 329549808 h 2545"/>
                <a:gd name="T32" fmla="*/ 188804287 w 4889"/>
                <a:gd name="T33" fmla="*/ 325015937 h 2545"/>
                <a:gd name="T34" fmla="*/ 177393019 w 4889"/>
                <a:gd name="T35" fmla="*/ 320352496 h 2545"/>
                <a:gd name="T36" fmla="*/ 149124303 w 4889"/>
                <a:gd name="T37" fmla="*/ 287967552 h 2545"/>
                <a:gd name="T38" fmla="*/ 162091571 w 4889"/>
                <a:gd name="T39" fmla="*/ 252084936 h 2545"/>
                <a:gd name="T40" fmla="*/ 582492849 w 4889"/>
                <a:gd name="T41" fmla="*/ 254286907 h 2545"/>
                <a:gd name="T42" fmla="*/ 562134130 w 4889"/>
                <a:gd name="T43" fmla="*/ 245996586 h 2545"/>
                <a:gd name="T44" fmla="*/ 555261226 w 4889"/>
                <a:gd name="T45" fmla="*/ 218663432 h 2545"/>
                <a:gd name="T46" fmla="*/ 580677215 w 4889"/>
                <a:gd name="T47" fmla="*/ 150266302 h 2545"/>
                <a:gd name="T48" fmla="*/ 538533414 w 4889"/>
                <a:gd name="T49" fmla="*/ 102336555 h 2545"/>
                <a:gd name="T50" fmla="*/ 522583782 w 4889"/>
                <a:gd name="T51" fmla="*/ 100264154 h 2545"/>
                <a:gd name="T52" fmla="*/ 506763427 w 4889"/>
                <a:gd name="T53" fmla="*/ 102336555 h 2545"/>
                <a:gd name="T54" fmla="*/ 464619626 w 4889"/>
                <a:gd name="T55" fmla="*/ 150266302 h 2545"/>
                <a:gd name="T56" fmla="*/ 490035615 w 4889"/>
                <a:gd name="T57" fmla="*/ 218663432 h 2545"/>
                <a:gd name="T58" fmla="*/ 483163071 w 4889"/>
                <a:gd name="T59" fmla="*/ 245996586 h 2545"/>
                <a:gd name="T60" fmla="*/ 481606711 w 4889"/>
                <a:gd name="T61" fmla="*/ 246644076 h 2545"/>
                <a:gd name="T62" fmla="*/ 487312525 w 4889"/>
                <a:gd name="T63" fmla="*/ 252084936 h 2545"/>
                <a:gd name="T64" fmla="*/ 498075250 w 4889"/>
                <a:gd name="T65" fmla="*/ 288356262 h 2545"/>
                <a:gd name="T66" fmla="*/ 472011077 w 4889"/>
                <a:gd name="T67" fmla="*/ 320352496 h 2545"/>
                <a:gd name="T68" fmla="*/ 460729446 w 4889"/>
                <a:gd name="T69" fmla="*/ 325015937 h 2545"/>
                <a:gd name="T70" fmla="*/ 522583782 w 4889"/>
                <a:gd name="T71" fmla="*/ 329549808 h 2545"/>
                <a:gd name="T72" fmla="*/ 595070847 w 4889"/>
                <a:gd name="T73" fmla="*/ 322813607 h 2545"/>
                <a:gd name="T74" fmla="*/ 614911019 w 4889"/>
                <a:gd name="T75" fmla="*/ 316077766 h 2545"/>
                <a:gd name="T76" fmla="*/ 623339923 w 4889"/>
                <a:gd name="T77" fmla="*/ 281101781 h 2545"/>
                <a:gd name="T78" fmla="*/ 582492849 w 4889"/>
                <a:gd name="T79" fmla="*/ 254286907 h 2545"/>
                <a:gd name="T80" fmla="*/ 428959459 w 4889"/>
                <a:gd name="T81" fmla="*/ 319963786 h 2545"/>
                <a:gd name="T82" fmla="*/ 324831685 w 4889"/>
                <a:gd name="T83" fmla="*/ 329549808 h 2545"/>
                <a:gd name="T84" fmla="*/ 220574273 w 4889"/>
                <a:gd name="T85" fmla="*/ 319963786 h 2545"/>
                <a:gd name="T86" fmla="*/ 192046284 w 4889"/>
                <a:gd name="T87" fmla="*/ 310248195 h 2545"/>
                <a:gd name="T88" fmla="*/ 179986472 w 4889"/>
                <a:gd name="T89" fmla="*/ 259986908 h 2545"/>
                <a:gd name="T90" fmla="*/ 238728809 w 4889"/>
                <a:gd name="T91" fmla="*/ 221384042 h 2545"/>
                <a:gd name="T92" fmla="*/ 268034979 w 4889"/>
                <a:gd name="T93" fmla="*/ 209466120 h 2545"/>
                <a:gd name="T94" fmla="*/ 277889886 w 4889"/>
                <a:gd name="T95" fmla="*/ 170086195 h 2545"/>
                <a:gd name="T96" fmla="*/ 241322262 w 4889"/>
                <a:gd name="T97" fmla="*/ 71765230 h 2545"/>
                <a:gd name="T98" fmla="*/ 302009149 w 4889"/>
                <a:gd name="T99" fmla="*/ 2849820 h 2545"/>
                <a:gd name="T100" fmla="*/ 324831685 w 4889"/>
                <a:gd name="T101" fmla="*/ 0 h 2545"/>
                <a:gd name="T102" fmla="*/ 347524584 w 4889"/>
                <a:gd name="T103" fmla="*/ 2849820 h 2545"/>
                <a:gd name="T104" fmla="*/ 408211830 w 4889"/>
                <a:gd name="T105" fmla="*/ 71765230 h 2545"/>
                <a:gd name="T106" fmla="*/ 371643846 w 4889"/>
                <a:gd name="T107" fmla="*/ 170086195 h 2545"/>
                <a:gd name="T108" fmla="*/ 381499114 w 4889"/>
                <a:gd name="T109" fmla="*/ 209466120 h 2545"/>
                <a:gd name="T110" fmla="*/ 410805284 w 4889"/>
                <a:gd name="T111" fmla="*/ 221384042 h 2545"/>
                <a:gd name="T112" fmla="*/ 469676897 w 4889"/>
                <a:gd name="T113" fmla="*/ 259986908 h 2545"/>
                <a:gd name="T114" fmla="*/ 457487449 w 4889"/>
                <a:gd name="T115" fmla="*/ 310248195 h 2545"/>
                <a:gd name="T116" fmla="*/ 428959459 w 4889"/>
                <a:gd name="T117" fmla="*/ 319963786 h 25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889" h="2545">
                  <a:moveTo>
                    <a:pt x="1250" y="1946"/>
                  </a:moveTo>
                  <a:cubicBezTo>
                    <a:pt x="1282" y="1914"/>
                    <a:pt x="1316" y="1884"/>
                    <a:pt x="1352" y="1855"/>
                  </a:cubicBezTo>
                  <a:cubicBezTo>
                    <a:pt x="1331" y="1846"/>
                    <a:pt x="1310" y="1838"/>
                    <a:pt x="1289" y="1830"/>
                  </a:cubicBezTo>
                  <a:cubicBezTo>
                    <a:pt x="1180" y="1788"/>
                    <a:pt x="1148" y="1676"/>
                    <a:pt x="1230" y="1596"/>
                  </a:cubicBezTo>
                  <a:cubicBezTo>
                    <a:pt x="1394" y="1434"/>
                    <a:pt x="1455" y="1233"/>
                    <a:pt x="1447" y="1012"/>
                  </a:cubicBezTo>
                  <a:cubicBezTo>
                    <a:pt x="1438" y="779"/>
                    <a:pt x="1301" y="655"/>
                    <a:pt x="1087" y="602"/>
                  </a:cubicBezTo>
                  <a:cubicBezTo>
                    <a:pt x="1041" y="590"/>
                    <a:pt x="995" y="585"/>
                    <a:pt x="951" y="584"/>
                  </a:cubicBezTo>
                  <a:cubicBezTo>
                    <a:pt x="907" y="585"/>
                    <a:pt x="862" y="590"/>
                    <a:pt x="816" y="602"/>
                  </a:cubicBezTo>
                  <a:cubicBezTo>
                    <a:pt x="601" y="655"/>
                    <a:pt x="465" y="779"/>
                    <a:pt x="456" y="1012"/>
                  </a:cubicBezTo>
                  <a:cubicBezTo>
                    <a:pt x="447" y="1233"/>
                    <a:pt x="509" y="1431"/>
                    <a:pt x="673" y="1596"/>
                  </a:cubicBezTo>
                  <a:cubicBezTo>
                    <a:pt x="754" y="1677"/>
                    <a:pt x="723" y="1788"/>
                    <a:pt x="614" y="1830"/>
                  </a:cubicBezTo>
                  <a:cubicBezTo>
                    <a:pt x="556" y="1853"/>
                    <a:pt x="497" y="1875"/>
                    <a:pt x="440" y="1901"/>
                  </a:cubicBezTo>
                  <a:cubicBezTo>
                    <a:pt x="312" y="1960"/>
                    <a:pt x="191" y="2030"/>
                    <a:pt x="91" y="2130"/>
                  </a:cubicBezTo>
                  <a:cubicBezTo>
                    <a:pt x="0" y="2221"/>
                    <a:pt x="2" y="2353"/>
                    <a:pt x="163" y="2429"/>
                  </a:cubicBezTo>
                  <a:cubicBezTo>
                    <a:pt x="217" y="2454"/>
                    <a:pt x="275" y="2473"/>
                    <a:pt x="333" y="2487"/>
                  </a:cubicBezTo>
                  <a:cubicBezTo>
                    <a:pt x="520" y="2531"/>
                    <a:pt x="712" y="2539"/>
                    <a:pt x="951" y="2544"/>
                  </a:cubicBezTo>
                  <a:cubicBezTo>
                    <a:pt x="1143" y="2540"/>
                    <a:pt x="1303" y="2534"/>
                    <a:pt x="1456" y="2509"/>
                  </a:cubicBezTo>
                  <a:cubicBezTo>
                    <a:pt x="1425" y="2498"/>
                    <a:pt x="1396" y="2486"/>
                    <a:pt x="1368" y="2473"/>
                  </a:cubicBezTo>
                  <a:cubicBezTo>
                    <a:pt x="1245" y="2415"/>
                    <a:pt x="1168" y="2326"/>
                    <a:pt x="1150" y="2223"/>
                  </a:cubicBezTo>
                  <a:cubicBezTo>
                    <a:pt x="1133" y="2127"/>
                    <a:pt x="1170" y="2026"/>
                    <a:pt x="1250" y="1946"/>
                  </a:cubicBezTo>
                  <a:close/>
                  <a:moveTo>
                    <a:pt x="4492" y="1963"/>
                  </a:moveTo>
                  <a:cubicBezTo>
                    <a:pt x="4441" y="1939"/>
                    <a:pt x="4387" y="1920"/>
                    <a:pt x="4335" y="1899"/>
                  </a:cubicBezTo>
                  <a:cubicBezTo>
                    <a:pt x="4237" y="1861"/>
                    <a:pt x="4208" y="1760"/>
                    <a:pt x="4282" y="1688"/>
                  </a:cubicBezTo>
                  <a:cubicBezTo>
                    <a:pt x="4430" y="1542"/>
                    <a:pt x="4486" y="1360"/>
                    <a:pt x="4478" y="1160"/>
                  </a:cubicBezTo>
                  <a:cubicBezTo>
                    <a:pt x="4470" y="950"/>
                    <a:pt x="4346" y="838"/>
                    <a:pt x="4153" y="790"/>
                  </a:cubicBezTo>
                  <a:cubicBezTo>
                    <a:pt x="4111" y="780"/>
                    <a:pt x="4070" y="775"/>
                    <a:pt x="4030" y="774"/>
                  </a:cubicBezTo>
                  <a:cubicBezTo>
                    <a:pt x="3991" y="775"/>
                    <a:pt x="3950" y="780"/>
                    <a:pt x="3908" y="790"/>
                  </a:cubicBezTo>
                  <a:cubicBezTo>
                    <a:pt x="3714" y="838"/>
                    <a:pt x="3591" y="950"/>
                    <a:pt x="3583" y="1160"/>
                  </a:cubicBezTo>
                  <a:cubicBezTo>
                    <a:pt x="3575" y="1360"/>
                    <a:pt x="3631" y="1539"/>
                    <a:pt x="3779" y="1688"/>
                  </a:cubicBezTo>
                  <a:cubicBezTo>
                    <a:pt x="3852" y="1761"/>
                    <a:pt x="3824" y="1861"/>
                    <a:pt x="3726" y="1899"/>
                  </a:cubicBezTo>
                  <a:cubicBezTo>
                    <a:pt x="3722" y="1901"/>
                    <a:pt x="3718" y="1902"/>
                    <a:pt x="3714" y="1904"/>
                  </a:cubicBezTo>
                  <a:cubicBezTo>
                    <a:pt x="3729" y="1918"/>
                    <a:pt x="3744" y="1931"/>
                    <a:pt x="3758" y="1946"/>
                  </a:cubicBezTo>
                  <a:cubicBezTo>
                    <a:pt x="3826" y="2014"/>
                    <a:pt x="3859" y="2124"/>
                    <a:pt x="3841" y="2226"/>
                  </a:cubicBezTo>
                  <a:cubicBezTo>
                    <a:pt x="3823" y="2332"/>
                    <a:pt x="3751" y="2420"/>
                    <a:pt x="3640" y="2473"/>
                  </a:cubicBezTo>
                  <a:cubicBezTo>
                    <a:pt x="3613" y="2486"/>
                    <a:pt x="3583" y="2498"/>
                    <a:pt x="3553" y="2509"/>
                  </a:cubicBezTo>
                  <a:cubicBezTo>
                    <a:pt x="3697" y="2534"/>
                    <a:pt x="3848" y="2540"/>
                    <a:pt x="4030" y="2544"/>
                  </a:cubicBezTo>
                  <a:cubicBezTo>
                    <a:pt x="4247" y="2539"/>
                    <a:pt x="4420" y="2532"/>
                    <a:pt x="4589" y="2492"/>
                  </a:cubicBezTo>
                  <a:cubicBezTo>
                    <a:pt x="4641" y="2480"/>
                    <a:pt x="4694" y="2463"/>
                    <a:pt x="4742" y="2440"/>
                  </a:cubicBezTo>
                  <a:cubicBezTo>
                    <a:pt x="4888" y="2371"/>
                    <a:pt x="4863" y="2226"/>
                    <a:pt x="4807" y="2170"/>
                  </a:cubicBezTo>
                  <a:cubicBezTo>
                    <a:pt x="4717" y="2080"/>
                    <a:pt x="4608" y="2017"/>
                    <a:pt x="4492" y="1963"/>
                  </a:cubicBezTo>
                  <a:close/>
                  <a:moveTo>
                    <a:pt x="3308" y="2470"/>
                  </a:moveTo>
                  <a:cubicBezTo>
                    <a:pt x="3064" y="2527"/>
                    <a:pt x="2816" y="2538"/>
                    <a:pt x="2505" y="2544"/>
                  </a:cubicBezTo>
                  <a:cubicBezTo>
                    <a:pt x="2194" y="2538"/>
                    <a:pt x="1945" y="2527"/>
                    <a:pt x="1701" y="2470"/>
                  </a:cubicBezTo>
                  <a:cubicBezTo>
                    <a:pt x="1626" y="2452"/>
                    <a:pt x="1551" y="2428"/>
                    <a:pt x="1481" y="2395"/>
                  </a:cubicBezTo>
                  <a:cubicBezTo>
                    <a:pt x="1272" y="2296"/>
                    <a:pt x="1269" y="2125"/>
                    <a:pt x="1388" y="2007"/>
                  </a:cubicBezTo>
                  <a:cubicBezTo>
                    <a:pt x="1518" y="1877"/>
                    <a:pt x="1674" y="1786"/>
                    <a:pt x="1841" y="1709"/>
                  </a:cubicBezTo>
                  <a:cubicBezTo>
                    <a:pt x="1914" y="1675"/>
                    <a:pt x="1991" y="1647"/>
                    <a:pt x="2067" y="1617"/>
                  </a:cubicBezTo>
                  <a:cubicBezTo>
                    <a:pt x="2208" y="1562"/>
                    <a:pt x="2248" y="1419"/>
                    <a:pt x="2143" y="1313"/>
                  </a:cubicBezTo>
                  <a:cubicBezTo>
                    <a:pt x="1930" y="1099"/>
                    <a:pt x="1850" y="842"/>
                    <a:pt x="1861" y="554"/>
                  </a:cubicBezTo>
                  <a:cubicBezTo>
                    <a:pt x="1873" y="252"/>
                    <a:pt x="2050" y="91"/>
                    <a:pt x="2329" y="22"/>
                  </a:cubicBezTo>
                  <a:cubicBezTo>
                    <a:pt x="2389" y="8"/>
                    <a:pt x="2448" y="0"/>
                    <a:pt x="2505" y="0"/>
                  </a:cubicBezTo>
                  <a:cubicBezTo>
                    <a:pt x="2562" y="0"/>
                    <a:pt x="2621" y="8"/>
                    <a:pt x="2680" y="22"/>
                  </a:cubicBezTo>
                  <a:cubicBezTo>
                    <a:pt x="2959" y="91"/>
                    <a:pt x="3136" y="252"/>
                    <a:pt x="3148" y="554"/>
                  </a:cubicBezTo>
                  <a:cubicBezTo>
                    <a:pt x="3159" y="842"/>
                    <a:pt x="3079" y="1103"/>
                    <a:pt x="2866" y="1313"/>
                  </a:cubicBezTo>
                  <a:cubicBezTo>
                    <a:pt x="2760" y="1417"/>
                    <a:pt x="2802" y="1562"/>
                    <a:pt x="2942" y="1617"/>
                  </a:cubicBezTo>
                  <a:cubicBezTo>
                    <a:pt x="3018" y="1647"/>
                    <a:pt x="3095" y="1675"/>
                    <a:pt x="3168" y="1709"/>
                  </a:cubicBezTo>
                  <a:cubicBezTo>
                    <a:pt x="3335" y="1786"/>
                    <a:pt x="3491" y="1877"/>
                    <a:pt x="3622" y="2007"/>
                  </a:cubicBezTo>
                  <a:cubicBezTo>
                    <a:pt x="3702" y="2087"/>
                    <a:pt x="3737" y="2296"/>
                    <a:pt x="3528" y="2395"/>
                  </a:cubicBezTo>
                  <a:cubicBezTo>
                    <a:pt x="3458" y="2428"/>
                    <a:pt x="3383" y="2452"/>
                    <a:pt x="3308" y="2470"/>
                  </a:cubicBez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7BCA8CAF-C05E-9D48-BF16-0A65DE97AC9F}"/>
              </a:ext>
            </a:extLst>
          </p:cNvPr>
          <p:cNvGrpSpPr/>
          <p:nvPr/>
        </p:nvGrpSpPr>
        <p:grpSpPr>
          <a:xfrm>
            <a:off x="8291513" y="1030036"/>
            <a:ext cx="3479800" cy="3479801"/>
            <a:chOff x="8291513" y="1030036"/>
            <a:chExt cx="3479800" cy="3479801"/>
          </a:xfrm>
        </p:grpSpPr>
        <p:pic>
          <p:nvPicPr>
            <p:cNvPr id="26" name="Picture 22">
              <a:extLst>
                <a:ext uri="{FF2B5EF4-FFF2-40B4-BE49-F238E27FC236}">
                  <a16:creationId xmlns:a16="http://schemas.microsoft.com/office/drawing/2014/main" id="{4AFB8D4F-05BE-A447-9FC3-E4BFF8D096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1513" y="1030036"/>
              <a:ext cx="3479800" cy="3479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02" name="Freeform 5">
              <a:extLst>
                <a:ext uri="{FF2B5EF4-FFF2-40B4-BE49-F238E27FC236}">
                  <a16:creationId xmlns:a16="http://schemas.microsoft.com/office/drawing/2014/main" id="{2CB8B3D7-00AD-4E4B-A2EC-EDD656B6A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1026" y="2426243"/>
              <a:ext cx="1120775" cy="687387"/>
            </a:xfrm>
            <a:custGeom>
              <a:avLst/>
              <a:gdLst>
                <a:gd name="T0" fmla="*/ 380425681 w 3112"/>
                <a:gd name="T1" fmla="*/ 222073196 h 1908"/>
                <a:gd name="T2" fmla="*/ 370697772 w 3112"/>
                <a:gd name="T3" fmla="*/ 222981786 h 1908"/>
                <a:gd name="T4" fmla="*/ 264988017 w 3112"/>
                <a:gd name="T5" fmla="*/ 134463777 h 1908"/>
                <a:gd name="T6" fmla="*/ 208436419 w 3112"/>
                <a:gd name="T7" fmla="*/ 178593086 h 1908"/>
                <a:gd name="T8" fmla="*/ 202210571 w 3112"/>
                <a:gd name="T9" fmla="*/ 181188800 h 1908"/>
                <a:gd name="T10" fmla="*/ 201302643 w 3112"/>
                <a:gd name="T11" fmla="*/ 181188800 h 1908"/>
                <a:gd name="T12" fmla="*/ 200394714 w 3112"/>
                <a:gd name="T13" fmla="*/ 181188800 h 1908"/>
                <a:gd name="T14" fmla="*/ 194039214 w 3112"/>
                <a:gd name="T15" fmla="*/ 178593086 h 1908"/>
                <a:gd name="T16" fmla="*/ 137617268 w 3112"/>
                <a:gd name="T17" fmla="*/ 134463777 h 1908"/>
                <a:gd name="T18" fmla="*/ 31777861 w 3112"/>
                <a:gd name="T19" fmla="*/ 222981786 h 1908"/>
                <a:gd name="T20" fmla="*/ 22049952 w 3112"/>
                <a:gd name="T21" fmla="*/ 222073196 h 1908"/>
                <a:gd name="T22" fmla="*/ 19844776 w 3112"/>
                <a:gd name="T23" fmla="*/ 219477121 h 1908"/>
                <a:gd name="T24" fmla="*/ 20493400 w 3112"/>
                <a:gd name="T25" fmla="*/ 209613046 h 1908"/>
                <a:gd name="T26" fmla="*/ 123349716 w 3112"/>
                <a:gd name="T27" fmla="*/ 123431720 h 1908"/>
                <a:gd name="T28" fmla="*/ 26589595 w 3112"/>
                <a:gd name="T29" fmla="*/ 47763309 h 1908"/>
                <a:gd name="T30" fmla="*/ 23087533 w 3112"/>
                <a:gd name="T31" fmla="*/ 35952358 h 1908"/>
                <a:gd name="T32" fmla="*/ 25162695 w 3112"/>
                <a:gd name="T33" fmla="*/ 33356283 h 1908"/>
                <a:gd name="T34" fmla="*/ 37355085 w 3112"/>
                <a:gd name="T35" fmla="*/ 33875426 h 1908"/>
                <a:gd name="T36" fmla="*/ 201302643 w 3112"/>
                <a:gd name="T37" fmla="*/ 161849736 h 1908"/>
                <a:gd name="T38" fmla="*/ 365120548 w 3112"/>
                <a:gd name="T39" fmla="*/ 33875426 h 1908"/>
                <a:gd name="T40" fmla="*/ 377312577 w 3112"/>
                <a:gd name="T41" fmla="*/ 33356283 h 1908"/>
                <a:gd name="T42" fmla="*/ 379388100 w 3112"/>
                <a:gd name="T43" fmla="*/ 35952358 h 1908"/>
                <a:gd name="T44" fmla="*/ 375886038 w 3112"/>
                <a:gd name="T45" fmla="*/ 47763309 h 1908"/>
                <a:gd name="T46" fmla="*/ 279125916 w 3112"/>
                <a:gd name="T47" fmla="*/ 123431720 h 1908"/>
                <a:gd name="T48" fmla="*/ 381982233 w 3112"/>
                <a:gd name="T49" fmla="*/ 209613046 h 1908"/>
                <a:gd name="T50" fmla="*/ 382630496 w 3112"/>
                <a:gd name="T51" fmla="*/ 219477121 h 1908"/>
                <a:gd name="T52" fmla="*/ 380425681 w 3112"/>
                <a:gd name="T53" fmla="*/ 222073196 h 1908"/>
                <a:gd name="T54" fmla="*/ 44359208 w 3112"/>
                <a:gd name="T55" fmla="*/ 0 h 1908"/>
                <a:gd name="T56" fmla="*/ 0 w 3112"/>
                <a:gd name="T57" fmla="*/ 44388700 h 1908"/>
                <a:gd name="T58" fmla="*/ 0 w 3112"/>
                <a:gd name="T59" fmla="*/ 202993883 h 1908"/>
                <a:gd name="T60" fmla="*/ 44359208 w 3112"/>
                <a:gd name="T61" fmla="*/ 247512279 h 1908"/>
                <a:gd name="T62" fmla="*/ 359024353 w 3112"/>
                <a:gd name="T63" fmla="*/ 247512279 h 1908"/>
                <a:gd name="T64" fmla="*/ 403513214 w 3112"/>
                <a:gd name="T65" fmla="*/ 202993883 h 1908"/>
                <a:gd name="T66" fmla="*/ 403513214 w 3112"/>
                <a:gd name="T67" fmla="*/ 44388700 h 1908"/>
                <a:gd name="T68" fmla="*/ 359024353 w 3112"/>
                <a:gd name="T69" fmla="*/ 0 h 1908"/>
                <a:gd name="T70" fmla="*/ 44359208 w 3112"/>
                <a:gd name="T71" fmla="*/ 0 h 19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12" h="1908">
                  <a:moveTo>
                    <a:pt x="2933" y="1711"/>
                  </a:moveTo>
                  <a:cubicBezTo>
                    <a:pt x="2914" y="1733"/>
                    <a:pt x="2881" y="1737"/>
                    <a:pt x="2858" y="1718"/>
                  </a:cubicBezTo>
                  <a:lnTo>
                    <a:pt x="2043" y="1036"/>
                  </a:lnTo>
                  <a:lnTo>
                    <a:pt x="1607" y="1376"/>
                  </a:lnTo>
                  <a:cubicBezTo>
                    <a:pt x="1592" y="1388"/>
                    <a:pt x="1575" y="1395"/>
                    <a:pt x="1559" y="1396"/>
                  </a:cubicBezTo>
                  <a:cubicBezTo>
                    <a:pt x="1556" y="1396"/>
                    <a:pt x="1554" y="1396"/>
                    <a:pt x="1552" y="1396"/>
                  </a:cubicBezTo>
                  <a:cubicBezTo>
                    <a:pt x="1549" y="1396"/>
                    <a:pt x="1547" y="1396"/>
                    <a:pt x="1545" y="1396"/>
                  </a:cubicBezTo>
                  <a:cubicBezTo>
                    <a:pt x="1529" y="1395"/>
                    <a:pt x="1511" y="1388"/>
                    <a:pt x="1496" y="1376"/>
                  </a:cubicBezTo>
                  <a:lnTo>
                    <a:pt x="1061" y="1036"/>
                  </a:lnTo>
                  <a:lnTo>
                    <a:pt x="245" y="1718"/>
                  </a:lnTo>
                  <a:cubicBezTo>
                    <a:pt x="223" y="1737"/>
                    <a:pt x="189" y="1733"/>
                    <a:pt x="170" y="1711"/>
                  </a:cubicBezTo>
                  <a:lnTo>
                    <a:pt x="153" y="1691"/>
                  </a:lnTo>
                  <a:cubicBezTo>
                    <a:pt x="134" y="1667"/>
                    <a:pt x="136" y="1633"/>
                    <a:pt x="158" y="1615"/>
                  </a:cubicBezTo>
                  <a:lnTo>
                    <a:pt x="951" y="951"/>
                  </a:lnTo>
                  <a:lnTo>
                    <a:pt x="205" y="368"/>
                  </a:lnTo>
                  <a:cubicBezTo>
                    <a:pt x="172" y="342"/>
                    <a:pt x="159" y="301"/>
                    <a:pt x="178" y="277"/>
                  </a:cubicBezTo>
                  <a:lnTo>
                    <a:pt x="194" y="257"/>
                  </a:lnTo>
                  <a:cubicBezTo>
                    <a:pt x="212" y="233"/>
                    <a:pt x="255" y="235"/>
                    <a:pt x="288" y="261"/>
                  </a:cubicBezTo>
                  <a:lnTo>
                    <a:pt x="1552" y="1247"/>
                  </a:lnTo>
                  <a:lnTo>
                    <a:pt x="2815" y="261"/>
                  </a:lnTo>
                  <a:cubicBezTo>
                    <a:pt x="2849" y="235"/>
                    <a:pt x="2891" y="233"/>
                    <a:pt x="2909" y="257"/>
                  </a:cubicBezTo>
                  <a:lnTo>
                    <a:pt x="2925" y="277"/>
                  </a:lnTo>
                  <a:cubicBezTo>
                    <a:pt x="2944" y="301"/>
                    <a:pt x="2932" y="342"/>
                    <a:pt x="2898" y="368"/>
                  </a:cubicBezTo>
                  <a:lnTo>
                    <a:pt x="2152" y="951"/>
                  </a:lnTo>
                  <a:lnTo>
                    <a:pt x="2945" y="1615"/>
                  </a:lnTo>
                  <a:cubicBezTo>
                    <a:pt x="2967" y="1633"/>
                    <a:pt x="2970" y="1667"/>
                    <a:pt x="2950" y="1691"/>
                  </a:cubicBezTo>
                  <a:lnTo>
                    <a:pt x="2933" y="1711"/>
                  </a:lnTo>
                  <a:close/>
                  <a:moveTo>
                    <a:pt x="342" y="0"/>
                  </a:moveTo>
                  <a:cubicBezTo>
                    <a:pt x="153" y="0"/>
                    <a:pt x="0" y="153"/>
                    <a:pt x="0" y="342"/>
                  </a:cubicBezTo>
                  <a:lnTo>
                    <a:pt x="0" y="1564"/>
                  </a:lnTo>
                  <a:cubicBezTo>
                    <a:pt x="0" y="1754"/>
                    <a:pt x="153" y="1907"/>
                    <a:pt x="342" y="1907"/>
                  </a:cubicBezTo>
                  <a:lnTo>
                    <a:pt x="2768" y="1907"/>
                  </a:lnTo>
                  <a:cubicBezTo>
                    <a:pt x="2957" y="1907"/>
                    <a:pt x="3111" y="1754"/>
                    <a:pt x="3111" y="1564"/>
                  </a:cubicBezTo>
                  <a:lnTo>
                    <a:pt x="3111" y="342"/>
                  </a:lnTo>
                  <a:cubicBezTo>
                    <a:pt x="3111" y="153"/>
                    <a:pt x="2957" y="0"/>
                    <a:pt x="2768" y="0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4AD6DE44-48B1-A542-BC0A-1C0281E5F35C}"/>
              </a:ext>
            </a:extLst>
          </p:cNvPr>
          <p:cNvGrpSpPr/>
          <p:nvPr/>
        </p:nvGrpSpPr>
        <p:grpSpPr>
          <a:xfrm>
            <a:off x="11022012" y="3718421"/>
            <a:ext cx="3479800" cy="3479801"/>
            <a:chOff x="11022012" y="3718421"/>
            <a:chExt cx="3479800" cy="3479801"/>
          </a:xfrm>
        </p:grpSpPr>
        <p:pic>
          <p:nvPicPr>
            <p:cNvPr id="27" name="Picture 22">
              <a:extLst>
                <a:ext uri="{FF2B5EF4-FFF2-40B4-BE49-F238E27FC236}">
                  <a16:creationId xmlns:a16="http://schemas.microsoft.com/office/drawing/2014/main" id="{AED9E85D-42E2-0A49-AFCF-4F2FF581B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22012" y="3718421"/>
              <a:ext cx="3479800" cy="3479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03" name="Freeform 6">
              <a:extLst>
                <a:ext uri="{FF2B5EF4-FFF2-40B4-BE49-F238E27FC236}">
                  <a16:creationId xmlns:a16="http://schemas.microsoft.com/office/drawing/2014/main" id="{AE19891D-47D9-7E43-ACE5-1E1FA28E8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3912" y="4950321"/>
              <a:ext cx="1016000" cy="1016000"/>
            </a:xfrm>
            <a:custGeom>
              <a:avLst/>
              <a:gdLst>
                <a:gd name="T0" fmla="*/ 115328232 w 2824"/>
                <a:gd name="T1" fmla="*/ 182764873 h 2824"/>
                <a:gd name="T2" fmla="*/ 182635354 w 2824"/>
                <a:gd name="T3" fmla="*/ 115328232 h 2824"/>
                <a:gd name="T4" fmla="*/ 250071994 w 2824"/>
                <a:gd name="T5" fmla="*/ 182764873 h 2824"/>
                <a:gd name="T6" fmla="*/ 182635354 w 2824"/>
                <a:gd name="T7" fmla="*/ 250071994 h 2824"/>
                <a:gd name="T8" fmla="*/ 115328232 w 2824"/>
                <a:gd name="T9" fmla="*/ 182764873 h 2824"/>
                <a:gd name="T10" fmla="*/ 313237405 w 2824"/>
                <a:gd name="T11" fmla="*/ 149240830 h 2824"/>
                <a:gd name="T12" fmla="*/ 298610819 w 2824"/>
                <a:gd name="T13" fmla="*/ 114163286 h 2824"/>
                <a:gd name="T14" fmla="*/ 325792776 w 2824"/>
                <a:gd name="T15" fmla="*/ 76885368 h 2824"/>
                <a:gd name="T16" fmla="*/ 325016025 w 2824"/>
                <a:gd name="T17" fmla="*/ 66789408 h 2824"/>
                <a:gd name="T18" fmla="*/ 298610819 w 2824"/>
                <a:gd name="T19" fmla="*/ 40384201 h 2824"/>
                <a:gd name="T20" fmla="*/ 288514858 w 2824"/>
                <a:gd name="T21" fmla="*/ 39478292 h 2824"/>
                <a:gd name="T22" fmla="*/ 251236941 w 2824"/>
                <a:gd name="T23" fmla="*/ 66789408 h 2824"/>
                <a:gd name="T24" fmla="*/ 216159756 w 2824"/>
                <a:gd name="T25" fmla="*/ 52163181 h 2824"/>
                <a:gd name="T26" fmla="*/ 209040561 w 2824"/>
                <a:gd name="T27" fmla="*/ 6601122 h 2824"/>
                <a:gd name="T28" fmla="*/ 201403652 w 2824"/>
                <a:gd name="T29" fmla="*/ 0 h 2824"/>
                <a:gd name="T30" fmla="*/ 163996575 w 2824"/>
                <a:gd name="T31" fmla="*/ 0 h 2824"/>
                <a:gd name="T32" fmla="*/ 156230147 w 2824"/>
                <a:gd name="T33" fmla="*/ 6601122 h 2824"/>
                <a:gd name="T34" fmla="*/ 149240830 w 2824"/>
                <a:gd name="T35" fmla="*/ 52163181 h 2824"/>
                <a:gd name="T36" fmla="*/ 114033768 w 2824"/>
                <a:gd name="T37" fmla="*/ 66789408 h 2824"/>
                <a:gd name="T38" fmla="*/ 76756210 w 2824"/>
                <a:gd name="T39" fmla="*/ 39478292 h 2824"/>
                <a:gd name="T40" fmla="*/ 66659890 w 2824"/>
                <a:gd name="T41" fmla="*/ 40384201 h 2824"/>
                <a:gd name="T42" fmla="*/ 40255042 w 2824"/>
                <a:gd name="T43" fmla="*/ 66789408 h 2824"/>
                <a:gd name="T44" fmla="*/ 39478292 w 2824"/>
                <a:gd name="T45" fmla="*/ 76885368 h 2824"/>
                <a:gd name="T46" fmla="*/ 66659890 w 2824"/>
                <a:gd name="T47" fmla="*/ 114163286 h 2824"/>
                <a:gd name="T48" fmla="*/ 52163181 w 2824"/>
                <a:gd name="T49" fmla="*/ 149240830 h 2824"/>
                <a:gd name="T50" fmla="*/ 6601122 w 2824"/>
                <a:gd name="T51" fmla="*/ 156359666 h 2824"/>
                <a:gd name="T52" fmla="*/ 0 w 2824"/>
                <a:gd name="T53" fmla="*/ 163996575 h 2824"/>
                <a:gd name="T54" fmla="*/ 0 w 2824"/>
                <a:gd name="T55" fmla="*/ 201403652 h 2824"/>
                <a:gd name="T56" fmla="*/ 6601122 w 2824"/>
                <a:gd name="T57" fmla="*/ 209170079 h 2824"/>
                <a:gd name="T58" fmla="*/ 52163181 w 2824"/>
                <a:gd name="T59" fmla="*/ 216159756 h 2824"/>
                <a:gd name="T60" fmla="*/ 66659890 w 2824"/>
                <a:gd name="T61" fmla="*/ 251366459 h 2824"/>
                <a:gd name="T62" fmla="*/ 39478292 w 2824"/>
                <a:gd name="T63" fmla="*/ 288514858 h 2824"/>
                <a:gd name="T64" fmla="*/ 40255042 w 2824"/>
                <a:gd name="T65" fmla="*/ 298740337 h 2824"/>
                <a:gd name="T66" fmla="*/ 66659890 w 2824"/>
                <a:gd name="T67" fmla="*/ 325145544 h 2824"/>
                <a:gd name="T68" fmla="*/ 76756210 w 2824"/>
                <a:gd name="T69" fmla="*/ 325921935 h 2824"/>
                <a:gd name="T70" fmla="*/ 114033768 w 2824"/>
                <a:gd name="T71" fmla="*/ 298740337 h 2824"/>
                <a:gd name="T72" fmla="*/ 149240830 w 2824"/>
                <a:gd name="T73" fmla="*/ 313237405 h 2824"/>
                <a:gd name="T74" fmla="*/ 156230147 w 2824"/>
                <a:gd name="T75" fmla="*/ 358799105 h 2824"/>
                <a:gd name="T76" fmla="*/ 163996575 w 2824"/>
                <a:gd name="T77" fmla="*/ 365400227 h 2824"/>
                <a:gd name="T78" fmla="*/ 201403652 w 2824"/>
                <a:gd name="T79" fmla="*/ 365400227 h 2824"/>
                <a:gd name="T80" fmla="*/ 209040561 w 2824"/>
                <a:gd name="T81" fmla="*/ 358799105 h 2824"/>
                <a:gd name="T82" fmla="*/ 216159756 w 2824"/>
                <a:gd name="T83" fmla="*/ 313237405 h 2824"/>
                <a:gd name="T84" fmla="*/ 251236941 w 2824"/>
                <a:gd name="T85" fmla="*/ 298740337 h 2824"/>
                <a:gd name="T86" fmla="*/ 288514858 w 2824"/>
                <a:gd name="T87" fmla="*/ 325921935 h 2824"/>
                <a:gd name="T88" fmla="*/ 298610819 w 2824"/>
                <a:gd name="T89" fmla="*/ 325145544 h 2824"/>
                <a:gd name="T90" fmla="*/ 325016025 w 2824"/>
                <a:gd name="T91" fmla="*/ 298740337 h 2824"/>
                <a:gd name="T92" fmla="*/ 325792776 w 2824"/>
                <a:gd name="T93" fmla="*/ 288514858 h 2824"/>
                <a:gd name="T94" fmla="*/ 298610819 w 2824"/>
                <a:gd name="T95" fmla="*/ 251366459 h 2824"/>
                <a:gd name="T96" fmla="*/ 313237405 w 2824"/>
                <a:gd name="T97" fmla="*/ 216159756 h 2824"/>
                <a:gd name="T98" fmla="*/ 358799105 w 2824"/>
                <a:gd name="T99" fmla="*/ 209170079 h 2824"/>
                <a:gd name="T100" fmla="*/ 365400227 w 2824"/>
                <a:gd name="T101" fmla="*/ 201403652 h 2824"/>
                <a:gd name="T102" fmla="*/ 365400227 w 2824"/>
                <a:gd name="T103" fmla="*/ 163996575 h 2824"/>
                <a:gd name="T104" fmla="*/ 358799105 w 2824"/>
                <a:gd name="T105" fmla="*/ 156359666 h 2824"/>
                <a:gd name="T106" fmla="*/ 313237405 w 2824"/>
                <a:gd name="T107" fmla="*/ 149240830 h 28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24" h="2824">
                  <a:moveTo>
                    <a:pt x="891" y="1412"/>
                  </a:moveTo>
                  <a:cubicBezTo>
                    <a:pt x="891" y="1124"/>
                    <a:pt x="1124" y="891"/>
                    <a:pt x="1411" y="891"/>
                  </a:cubicBezTo>
                  <a:cubicBezTo>
                    <a:pt x="1699" y="891"/>
                    <a:pt x="1932" y="1124"/>
                    <a:pt x="1932" y="1412"/>
                  </a:cubicBezTo>
                  <a:cubicBezTo>
                    <a:pt x="1932" y="1699"/>
                    <a:pt x="1699" y="1932"/>
                    <a:pt x="1411" y="1932"/>
                  </a:cubicBezTo>
                  <a:cubicBezTo>
                    <a:pt x="1124" y="1932"/>
                    <a:pt x="891" y="1699"/>
                    <a:pt x="891" y="1412"/>
                  </a:cubicBezTo>
                  <a:close/>
                  <a:moveTo>
                    <a:pt x="2420" y="1153"/>
                  </a:moveTo>
                  <a:cubicBezTo>
                    <a:pt x="2395" y="1057"/>
                    <a:pt x="2356" y="965"/>
                    <a:pt x="2307" y="882"/>
                  </a:cubicBezTo>
                  <a:lnTo>
                    <a:pt x="2517" y="594"/>
                  </a:lnTo>
                  <a:cubicBezTo>
                    <a:pt x="2534" y="571"/>
                    <a:pt x="2532" y="536"/>
                    <a:pt x="2511" y="516"/>
                  </a:cubicBezTo>
                  <a:lnTo>
                    <a:pt x="2307" y="312"/>
                  </a:lnTo>
                  <a:cubicBezTo>
                    <a:pt x="2287" y="291"/>
                    <a:pt x="2252" y="289"/>
                    <a:pt x="2229" y="305"/>
                  </a:cubicBezTo>
                  <a:lnTo>
                    <a:pt x="1941" y="516"/>
                  </a:lnTo>
                  <a:cubicBezTo>
                    <a:pt x="1858" y="466"/>
                    <a:pt x="1766" y="428"/>
                    <a:pt x="1670" y="403"/>
                  </a:cubicBezTo>
                  <a:lnTo>
                    <a:pt x="1615" y="51"/>
                  </a:lnTo>
                  <a:cubicBezTo>
                    <a:pt x="1611" y="23"/>
                    <a:pt x="1584" y="0"/>
                    <a:pt x="1556" y="0"/>
                  </a:cubicBezTo>
                  <a:lnTo>
                    <a:pt x="1267" y="0"/>
                  </a:lnTo>
                  <a:cubicBezTo>
                    <a:pt x="1238" y="0"/>
                    <a:pt x="1211" y="23"/>
                    <a:pt x="1207" y="51"/>
                  </a:cubicBezTo>
                  <a:lnTo>
                    <a:pt x="1153" y="403"/>
                  </a:lnTo>
                  <a:cubicBezTo>
                    <a:pt x="1056" y="428"/>
                    <a:pt x="965" y="466"/>
                    <a:pt x="881" y="516"/>
                  </a:cubicBezTo>
                  <a:lnTo>
                    <a:pt x="593" y="305"/>
                  </a:lnTo>
                  <a:cubicBezTo>
                    <a:pt x="571" y="289"/>
                    <a:pt x="535" y="291"/>
                    <a:pt x="515" y="312"/>
                  </a:cubicBezTo>
                  <a:lnTo>
                    <a:pt x="311" y="516"/>
                  </a:lnTo>
                  <a:cubicBezTo>
                    <a:pt x="291" y="536"/>
                    <a:pt x="288" y="571"/>
                    <a:pt x="305" y="594"/>
                  </a:cubicBezTo>
                  <a:lnTo>
                    <a:pt x="515" y="882"/>
                  </a:lnTo>
                  <a:cubicBezTo>
                    <a:pt x="466" y="965"/>
                    <a:pt x="428" y="1057"/>
                    <a:pt x="403" y="1153"/>
                  </a:cubicBezTo>
                  <a:lnTo>
                    <a:pt x="51" y="1208"/>
                  </a:lnTo>
                  <a:cubicBezTo>
                    <a:pt x="23" y="1212"/>
                    <a:pt x="0" y="1239"/>
                    <a:pt x="0" y="1267"/>
                  </a:cubicBezTo>
                  <a:lnTo>
                    <a:pt x="0" y="1556"/>
                  </a:lnTo>
                  <a:cubicBezTo>
                    <a:pt x="0" y="1585"/>
                    <a:pt x="23" y="1612"/>
                    <a:pt x="51" y="1616"/>
                  </a:cubicBezTo>
                  <a:lnTo>
                    <a:pt x="403" y="1670"/>
                  </a:lnTo>
                  <a:cubicBezTo>
                    <a:pt x="428" y="1767"/>
                    <a:pt x="466" y="1858"/>
                    <a:pt x="515" y="1942"/>
                  </a:cubicBezTo>
                  <a:lnTo>
                    <a:pt x="305" y="2229"/>
                  </a:lnTo>
                  <a:cubicBezTo>
                    <a:pt x="288" y="2252"/>
                    <a:pt x="291" y="2288"/>
                    <a:pt x="311" y="2308"/>
                  </a:cubicBezTo>
                  <a:lnTo>
                    <a:pt x="515" y="2512"/>
                  </a:lnTo>
                  <a:cubicBezTo>
                    <a:pt x="535" y="2532"/>
                    <a:pt x="571" y="2535"/>
                    <a:pt x="593" y="2518"/>
                  </a:cubicBezTo>
                  <a:lnTo>
                    <a:pt x="881" y="2308"/>
                  </a:lnTo>
                  <a:cubicBezTo>
                    <a:pt x="965" y="2357"/>
                    <a:pt x="1056" y="2395"/>
                    <a:pt x="1153" y="2420"/>
                  </a:cubicBezTo>
                  <a:lnTo>
                    <a:pt x="1207" y="2772"/>
                  </a:lnTo>
                  <a:cubicBezTo>
                    <a:pt x="1211" y="2800"/>
                    <a:pt x="1238" y="2823"/>
                    <a:pt x="1267" y="2823"/>
                  </a:cubicBezTo>
                  <a:lnTo>
                    <a:pt x="1556" y="2823"/>
                  </a:lnTo>
                  <a:cubicBezTo>
                    <a:pt x="1584" y="2823"/>
                    <a:pt x="1611" y="2800"/>
                    <a:pt x="1615" y="2772"/>
                  </a:cubicBezTo>
                  <a:lnTo>
                    <a:pt x="1670" y="2420"/>
                  </a:lnTo>
                  <a:cubicBezTo>
                    <a:pt x="1766" y="2395"/>
                    <a:pt x="1858" y="2357"/>
                    <a:pt x="1941" y="2308"/>
                  </a:cubicBezTo>
                  <a:lnTo>
                    <a:pt x="2229" y="2518"/>
                  </a:lnTo>
                  <a:cubicBezTo>
                    <a:pt x="2252" y="2535"/>
                    <a:pt x="2287" y="2532"/>
                    <a:pt x="2307" y="2512"/>
                  </a:cubicBezTo>
                  <a:lnTo>
                    <a:pt x="2511" y="2308"/>
                  </a:lnTo>
                  <a:cubicBezTo>
                    <a:pt x="2532" y="2288"/>
                    <a:pt x="2534" y="2252"/>
                    <a:pt x="2517" y="2229"/>
                  </a:cubicBezTo>
                  <a:lnTo>
                    <a:pt x="2307" y="1942"/>
                  </a:lnTo>
                  <a:cubicBezTo>
                    <a:pt x="2356" y="1858"/>
                    <a:pt x="2395" y="1767"/>
                    <a:pt x="2420" y="1670"/>
                  </a:cubicBezTo>
                  <a:lnTo>
                    <a:pt x="2772" y="1616"/>
                  </a:lnTo>
                  <a:cubicBezTo>
                    <a:pt x="2800" y="1612"/>
                    <a:pt x="2823" y="1585"/>
                    <a:pt x="2823" y="1556"/>
                  </a:cubicBezTo>
                  <a:lnTo>
                    <a:pt x="2823" y="1267"/>
                  </a:lnTo>
                  <a:cubicBezTo>
                    <a:pt x="2823" y="1239"/>
                    <a:pt x="2800" y="1212"/>
                    <a:pt x="2772" y="1208"/>
                  </a:cubicBezTo>
                  <a:lnTo>
                    <a:pt x="2420" y="1153"/>
                  </a:lnTo>
                  <a:close/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85004" name="Прямоугольник 10">
            <a:extLst>
              <a:ext uri="{FF2B5EF4-FFF2-40B4-BE49-F238E27FC236}">
                <a16:creationId xmlns:a16="http://schemas.microsoft.com/office/drawing/2014/main" id="{BF9E1FF2-E66D-4B4E-A2E4-5B3A65002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246" y="1870075"/>
            <a:ext cx="17653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85005" name="Прямоугольник 11">
            <a:extLst>
              <a:ext uri="{FF2B5EF4-FFF2-40B4-BE49-F238E27FC236}">
                <a16:creationId xmlns:a16="http://schemas.microsoft.com/office/drawing/2014/main" id="{B62FBADF-6A1A-8949-B67A-FB67B44C0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690" y="2516188"/>
            <a:ext cx="2284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5006" name="Прямоугольник 12">
            <a:extLst>
              <a:ext uri="{FF2B5EF4-FFF2-40B4-BE49-F238E27FC236}">
                <a16:creationId xmlns:a16="http://schemas.microsoft.com/office/drawing/2014/main" id="{FA2BB70A-CF9C-4643-BB70-853FF4E98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101" y="4694238"/>
            <a:ext cx="17589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85007" name="Прямоугольник 13">
            <a:extLst>
              <a:ext uri="{FF2B5EF4-FFF2-40B4-BE49-F238E27FC236}">
                <a16:creationId xmlns:a16="http://schemas.microsoft.com/office/drawing/2014/main" id="{17F3886F-0B05-6342-9534-8A6685FD1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0576" y="5338763"/>
            <a:ext cx="2284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5008" name="Прямоугольник 14">
            <a:extLst>
              <a:ext uri="{FF2B5EF4-FFF2-40B4-BE49-F238E27FC236}">
                <a16:creationId xmlns:a16="http://schemas.microsoft.com/office/drawing/2014/main" id="{B37DBCA7-9226-B640-BE8E-452BA2DB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8570" y="1870075"/>
            <a:ext cx="1746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85009" name="Прямоугольник 15">
            <a:extLst>
              <a:ext uri="{FF2B5EF4-FFF2-40B4-BE49-F238E27FC236}">
                <a16:creationId xmlns:a16="http://schemas.microsoft.com/office/drawing/2014/main" id="{91851305-B950-8640-AA00-6A3C63C0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9489" y="2505075"/>
            <a:ext cx="22844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5010" name="Прямоугольник 16">
            <a:extLst>
              <a:ext uri="{FF2B5EF4-FFF2-40B4-BE49-F238E27FC236}">
                <a16:creationId xmlns:a16="http://schemas.microsoft.com/office/drawing/2014/main" id="{0BE6AE83-26C9-6742-A4AE-5518DB81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0045" y="4694238"/>
            <a:ext cx="17859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85011" name="Прямоугольник 17">
            <a:extLst>
              <a:ext uri="{FF2B5EF4-FFF2-40B4-BE49-F238E27FC236}">
                <a16:creationId xmlns:a16="http://schemas.microsoft.com/office/drawing/2014/main" id="{F9E0A37C-179D-354D-A93B-DF045FBF1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013" y="5338763"/>
            <a:ext cx="2286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5012" name="Прямоугольник 18">
            <a:extLst>
              <a:ext uri="{FF2B5EF4-FFF2-40B4-BE49-F238E27FC236}">
                <a16:creationId xmlns:a16="http://schemas.microsoft.com/office/drawing/2014/main" id="{C7CB9F25-7EA8-304F-8B62-ECCECF471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535" y="1858963"/>
            <a:ext cx="17160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 ExtraBold" panose="02000505000000020004" pitchFamily="2" charset="77"/>
              </a:rPr>
              <a:t>Title E</a:t>
            </a:r>
          </a:p>
        </p:txBody>
      </p:sp>
      <p:sp>
        <p:nvSpPr>
          <p:cNvPr id="85013" name="Прямоугольник 19">
            <a:extLst>
              <a:ext uri="{FF2B5EF4-FFF2-40B4-BE49-F238E27FC236}">
                <a16:creationId xmlns:a16="http://schemas.microsoft.com/office/drawing/2014/main" id="{58F1AFC0-6036-1444-939E-C4774DCB6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6372" y="2493963"/>
            <a:ext cx="2284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consectetur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250" fill="hold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250" fill="hold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250" fill="hold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250" fill="hold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250" fill="hold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250" fill="hold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250" fill="hold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250" fill="hold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250" fill="hold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1250" fill="hold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1250" fill="hold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1250" fill="hold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1250" fill="hold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004" grpId="0"/>
          <p:bldP spid="85004" grpId="1"/>
          <p:bldP spid="85005" grpId="0"/>
          <p:bldP spid="85005" grpId="1"/>
          <p:bldP spid="85006" grpId="0"/>
          <p:bldP spid="85006" grpId="1"/>
          <p:bldP spid="85007" grpId="0"/>
          <p:bldP spid="85007" grpId="1"/>
          <p:bldP spid="85008" grpId="0"/>
          <p:bldP spid="85008" grpId="1"/>
          <p:bldP spid="85009" grpId="0"/>
          <p:bldP spid="85009" grpId="1"/>
          <p:bldP spid="85010" grpId="0"/>
          <p:bldP spid="85010" grpId="1"/>
          <p:bldP spid="85011" grpId="0"/>
          <p:bldP spid="85011" grpId="1"/>
          <p:bldP spid="85012" grpId="0"/>
          <p:bldP spid="85012" grpId="1"/>
          <p:bldP spid="85013" grpId="0"/>
          <p:bldP spid="85013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250" fill="hold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250" fill="hold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250" fill="hold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250" fill="hold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250" fill="hold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250" fill="hold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250" fill="hold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xit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750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/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750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/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750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/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750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/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/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/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/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/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/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2" presetClass="exit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/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5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0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4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004" grpId="0"/>
          <p:bldP spid="85004" grpId="1"/>
          <p:bldP spid="85005" grpId="0"/>
          <p:bldP spid="85005" grpId="1"/>
          <p:bldP spid="85006" grpId="0"/>
          <p:bldP spid="85006" grpId="1"/>
          <p:bldP spid="85007" grpId="0"/>
          <p:bldP spid="85007" grpId="1"/>
          <p:bldP spid="85008" grpId="0"/>
          <p:bldP spid="85008" grpId="1"/>
          <p:bldP spid="85009" grpId="0"/>
          <p:bldP spid="85009" grpId="1"/>
          <p:bldP spid="85010" grpId="0"/>
          <p:bldP spid="85010" grpId="1"/>
          <p:bldP spid="85011" grpId="0"/>
          <p:bldP spid="85011" grpId="1"/>
          <p:bldP spid="85012" grpId="0"/>
          <p:bldP spid="85012" grpId="1"/>
          <p:bldP spid="85013" grpId="0"/>
          <p:bldP spid="85013" grpId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C40E941-D118-B642-9F45-A5A27FB0E7F2}"/>
              </a:ext>
            </a:extLst>
          </p:cNvPr>
          <p:cNvGrpSpPr/>
          <p:nvPr/>
        </p:nvGrpSpPr>
        <p:grpSpPr>
          <a:xfrm>
            <a:off x="2547936" y="2228849"/>
            <a:ext cx="2833689" cy="2833689"/>
            <a:chOff x="2547936" y="2228849"/>
            <a:chExt cx="2833689" cy="2833689"/>
          </a:xfrm>
        </p:grpSpPr>
        <p:pic>
          <p:nvPicPr>
            <p:cNvPr id="29" name="Picture 27">
              <a:extLst>
                <a:ext uri="{FF2B5EF4-FFF2-40B4-BE49-F238E27FC236}">
                  <a16:creationId xmlns:a16="http://schemas.microsoft.com/office/drawing/2014/main" id="{4D93C5D5-13A2-EB46-BDD5-530FB1F4FA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7936" y="2228849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48" name="Freeform 2">
              <a:extLst>
                <a:ext uri="{FF2B5EF4-FFF2-40B4-BE49-F238E27FC236}">
                  <a16:creationId xmlns:a16="http://schemas.microsoft.com/office/drawing/2014/main" id="{FD5B7B81-9BED-094B-84CA-0D1C6A690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218" y="3124200"/>
              <a:ext cx="873125" cy="1042987"/>
            </a:xfrm>
            <a:custGeom>
              <a:avLst/>
              <a:gdLst>
                <a:gd name="T0" fmla="*/ 31501990 w 2425"/>
                <a:gd name="T1" fmla="*/ 157831854 h 2895"/>
                <a:gd name="T2" fmla="*/ 15297150 w 2425"/>
                <a:gd name="T3" fmla="*/ 184439732 h 2895"/>
                <a:gd name="T4" fmla="*/ 44336027 w 2425"/>
                <a:gd name="T5" fmla="*/ 117724951 h 2895"/>
                <a:gd name="T6" fmla="*/ 1036948 w 2425"/>
                <a:gd name="T7" fmla="*/ 109936954 h 2895"/>
                <a:gd name="T8" fmla="*/ 50688057 w 2425"/>
                <a:gd name="T9" fmla="*/ 81122412 h 2895"/>
                <a:gd name="T10" fmla="*/ 50039964 w 2425"/>
                <a:gd name="T11" fmla="*/ 49971507 h 2895"/>
                <a:gd name="T12" fmla="*/ 50688057 w 2425"/>
                <a:gd name="T13" fmla="*/ 81122412 h 2895"/>
                <a:gd name="T14" fmla="*/ 111747038 w 2425"/>
                <a:gd name="T15" fmla="*/ 37900238 h 2895"/>
                <a:gd name="T16" fmla="*/ 81541594 w 2425"/>
                <a:gd name="T17" fmla="*/ 30112602 h 2895"/>
                <a:gd name="T18" fmla="*/ 312295749 w 2425"/>
                <a:gd name="T19" fmla="*/ 175484094 h 2895"/>
                <a:gd name="T20" fmla="*/ 269256268 w 2425"/>
                <a:gd name="T21" fmla="*/ 166657794 h 2895"/>
                <a:gd name="T22" fmla="*/ 303869463 w 2425"/>
                <a:gd name="T23" fmla="*/ 123176224 h 2895"/>
                <a:gd name="T24" fmla="*/ 279108718 w 2425"/>
                <a:gd name="T25" fmla="*/ 104485681 h 2895"/>
                <a:gd name="T26" fmla="*/ 303869463 w 2425"/>
                <a:gd name="T27" fmla="*/ 123176224 h 2895"/>
                <a:gd name="T28" fmla="*/ 264200424 w 2425"/>
                <a:gd name="T29" fmla="*/ 49971507 h 2895"/>
                <a:gd name="T30" fmla="*/ 263552331 w 2425"/>
                <a:gd name="T31" fmla="*/ 81122412 h 2895"/>
                <a:gd name="T32" fmla="*/ 228031806 w 2425"/>
                <a:gd name="T33" fmla="*/ 14667027 h 2895"/>
                <a:gd name="T34" fmla="*/ 207030359 w 2425"/>
                <a:gd name="T35" fmla="*/ 53346173 h 2895"/>
                <a:gd name="T36" fmla="*/ 169305959 w 2425"/>
                <a:gd name="T37" fmla="*/ 11422059 h 2895"/>
                <a:gd name="T38" fmla="*/ 146489852 w 2425"/>
                <a:gd name="T39" fmla="*/ 32578663 h 2895"/>
                <a:gd name="T40" fmla="*/ 169305959 w 2425"/>
                <a:gd name="T41" fmla="*/ 11422059 h 2895"/>
                <a:gd name="T42" fmla="*/ 65596351 w 2425"/>
                <a:gd name="T43" fmla="*/ 192876578 h 2895"/>
                <a:gd name="T44" fmla="*/ 125488765 w 2425"/>
                <a:gd name="T45" fmla="*/ 307615956 h 2895"/>
                <a:gd name="T46" fmla="*/ 114339769 w 2425"/>
                <a:gd name="T47" fmla="*/ 185088941 h 2895"/>
                <a:gd name="T48" fmla="*/ 92301734 w 2425"/>
                <a:gd name="T49" fmla="*/ 132002164 h 2895"/>
                <a:gd name="T50" fmla="*/ 145323285 w 2425"/>
                <a:gd name="T51" fmla="*/ 172887975 h 2895"/>
                <a:gd name="T52" fmla="*/ 170343267 w 2425"/>
                <a:gd name="T53" fmla="*/ 153678280 h 2895"/>
                <a:gd name="T54" fmla="*/ 223364818 w 2425"/>
                <a:gd name="T55" fmla="*/ 132002164 h 2895"/>
                <a:gd name="T56" fmla="*/ 201456041 w 2425"/>
                <a:gd name="T57" fmla="*/ 185088941 h 2895"/>
                <a:gd name="T58" fmla="*/ 190177787 w 2425"/>
                <a:gd name="T59" fmla="*/ 307615956 h 2895"/>
                <a:gd name="T60" fmla="*/ 250069841 w 2425"/>
                <a:gd name="T61" fmla="*/ 192876578 h 2895"/>
                <a:gd name="T62" fmla="*/ 201456041 w 2425"/>
                <a:gd name="T63" fmla="*/ 135117435 h 2895"/>
                <a:gd name="T64" fmla="*/ 201456041 w 2425"/>
                <a:gd name="T65" fmla="*/ 172887975 h 2895"/>
                <a:gd name="T66" fmla="*/ 95412940 w 2425"/>
                <a:gd name="T67" fmla="*/ 154067734 h 2895"/>
                <a:gd name="T68" fmla="*/ 133137340 w 2425"/>
                <a:gd name="T69" fmla="*/ 154067734 h 2895"/>
                <a:gd name="T70" fmla="*/ 170343267 w 2425"/>
                <a:gd name="T71" fmla="*/ 185088941 h 2895"/>
                <a:gd name="T72" fmla="*/ 157249993 w 2425"/>
                <a:gd name="T73" fmla="*/ 307615956 h 2895"/>
                <a:gd name="T74" fmla="*/ 170343267 w 2425"/>
                <a:gd name="T75" fmla="*/ 307615956 h 2895"/>
                <a:gd name="T76" fmla="*/ 118358665 w 2425"/>
                <a:gd name="T77" fmla="*/ 315403952 h 2895"/>
                <a:gd name="T78" fmla="*/ 197437506 w 2425"/>
                <a:gd name="T79" fmla="*/ 341492678 h 2895"/>
                <a:gd name="T80" fmla="*/ 197437506 w 2425"/>
                <a:gd name="T81" fmla="*/ 375629156 h 2895"/>
                <a:gd name="T82" fmla="*/ 118358665 w 2425"/>
                <a:gd name="T83" fmla="*/ 349540070 h 2895"/>
                <a:gd name="T84" fmla="*/ 197437506 w 2425"/>
                <a:gd name="T85" fmla="*/ 375629156 h 28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5" h="2895">
                  <a:moveTo>
                    <a:pt x="278" y="1388"/>
                  </a:moveTo>
                  <a:cubicBezTo>
                    <a:pt x="325" y="1378"/>
                    <a:pt x="356" y="1332"/>
                    <a:pt x="347" y="1284"/>
                  </a:cubicBezTo>
                  <a:cubicBezTo>
                    <a:pt x="337" y="1237"/>
                    <a:pt x="290" y="1206"/>
                    <a:pt x="243" y="1216"/>
                  </a:cubicBezTo>
                  <a:lnTo>
                    <a:pt x="83" y="1248"/>
                  </a:lnTo>
                  <a:cubicBezTo>
                    <a:pt x="36" y="1258"/>
                    <a:pt x="5" y="1304"/>
                    <a:pt x="15" y="1352"/>
                  </a:cubicBezTo>
                  <a:cubicBezTo>
                    <a:pt x="24" y="1400"/>
                    <a:pt x="71" y="1430"/>
                    <a:pt x="118" y="1421"/>
                  </a:cubicBezTo>
                  <a:lnTo>
                    <a:pt x="278" y="1388"/>
                  </a:lnTo>
                  <a:close/>
                  <a:moveTo>
                    <a:pt x="239" y="978"/>
                  </a:moveTo>
                  <a:cubicBezTo>
                    <a:pt x="287" y="987"/>
                    <a:pt x="333" y="955"/>
                    <a:pt x="342" y="907"/>
                  </a:cubicBezTo>
                  <a:cubicBezTo>
                    <a:pt x="350" y="859"/>
                    <a:pt x="319" y="814"/>
                    <a:pt x="271" y="805"/>
                  </a:cubicBezTo>
                  <a:lnTo>
                    <a:pt x="111" y="776"/>
                  </a:lnTo>
                  <a:cubicBezTo>
                    <a:pt x="63" y="767"/>
                    <a:pt x="17" y="799"/>
                    <a:pt x="8" y="847"/>
                  </a:cubicBezTo>
                  <a:cubicBezTo>
                    <a:pt x="0" y="895"/>
                    <a:pt x="31" y="940"/>
                    <a:pt x="79" y="949"/>
                  </a:cubicBezTo>
                  <a:lnTo>
                    <a:pt x="239" y="978"/>
                  </a:lnTo>
                  <a:close/>
                  <a:moveTo>
                    <a:pt x="391" y="625"/>
                  </a:moveTo>
                  <a:cubicBezTo>
                    <a:pt x="427" y="657"/>
                    <a:pt x="483" y="654"/>
                    <a:pt x="515" y="617"/>
                  </a:cubicBezTo>
                  <a:cubicBezTo>
                    <a:pt x="547" y="581"/>
                    <a:pt x="544" y="525"/>
                    <a:pt x="508" y="493"/>
                  </a:cubicBezTo>
                  <a:lnTo>
                    <a:pt x="386" y="385"/>
                  </a:lnTo>
                  <a:cubicBezTo>
                    <a:pt x="350" y="353"/>
                    <a:pt x="294" y="356"/>
                    <a:pt x="262" y="392"/>
                  </a:cubicBezTo>
                  <a:cubicBezTo>
                    <a:pt x="229" y="429"/>
                    <a:pt x="233" y="484"/>
                    <a:pt x="269" y="517"/>
                  </a:cubicBezTo>
                  <a:lnTo>
                    <a:pt x="391" y="625"/>
                  </a:lnTo>
                  <a:close/>
                  <a:moveTo>
                    <a:pt x="707" y="375"/>
                  </a:moveTo>
                  <a:cubicBezTo>
                    <a:pt x="730" y="418"/>
                    <a:pt x="783" y="434"/>
                    <a:pt x="826" y="411"/>
                  </a:cubicBezTo>
                  <a:cubicBezTo>
                    <a:pt x="869" y="388"/>
                    <a:pt x="885" y="334"/>
                    <a:pt x="862" y="292"/>
                  </a:cubicBezTo>
                  <a:lnTo>
                    <a:pt x="784" y="149"/>
                  </a:lnTo>
                  <a:cubicBezTo>
                    <a:pt x="761" y="106"/>
                    <a:pt x="707" y="90"/>
                    <a:pt x="665" y="113"/>
                  </a:cubicBezTo>
                  <a:cubicBezTo>
                    <a:pt x="622" y="136"/>
                    <a:pt x="606" y="190"/>
                    <a:pt x="629" y="232"/>
                  </a:cubicBezTo>
                  <a:lnTo>
                    <a:pt x="707" y="375"/>
                  </a:lnTo>
                  <a:close/>
                  <a:moveTo>
                    <a:pt x="2305" y="1421"/>
                  </a:moveTo>
                  <a:cubicBezTo>
                    <a:pt x="2353" y="1430"/>
                    <a:pt x="2399" y="1400"/>
                    <a:pt x="2409" y="1352"/>
                  </a:cubicBezTo>
                  <a:cubicBezTo>
                    <a:pt x="2419" y="1304"/>
                    <a:pt x="2388" y="1258"/>
                    <a:pt x="2340" y="1248"/>
                  </a:cubicBezTo>
                  <a:lnTo>
                    <a:pt x="2181" y="1216"/>
                  </a:lnTo>
                  <a:cubicBezTo>
                    <a:pt x="2133" y="1206"/>
                    <a:pt x="2087" y="1237"/>
                    <a:pt x="2077" y="1284"/>
                  </a:cubicBezTo>
                  <a:cubicBezTo>
                    <a:pt x="2067" y="1332"/>
                    <a:pt x="2098" y="1378"/>
                    <a:pt x="2146" y="1388"/>
                  </a:cubicBezTo>
                  <a:lnTo>
                    <a:pt x="2305" y="1421"/>
                  </a:lnTo>
                  <a:close/>
                  <a:moveTo>
                    <a:pt x="2344" y="949"/>
                  </a:moveTo>
                  <a:cubicBezTo>
                    <a:pt x="2392" y="940"/>
                    <a:pt x="2424" y="895"/>
                    <a:pt x="2415" y="847"/>
                  </a:cubicBezTo>
                  <a:cubicBezTo>
                    <a:pt x="2407" y="799"/>
                    <a:pt x="2361" y="767"/>
                    <a:pt x="2313" y="776"/>
                  </a:cubicBezTo>
                  <a:lnTo>
                    <a:pt x="2153" y="805"/>
                  </a:lnTo>
                  <a:cubicBezTo>
                    <a:pt x="2105" y="814"/>
                    <a:pt x="2073" y="859"/>
                    <a:pt x="2082" y="907"/>
                  </a:cubicBezTo>
                  <a:cubicBezTo>
                    <a:pt x="2091" y="955"/>
                    <a:pt x="2137" y="987"/>
                    <a:pt x="2184" y="978"/>
                  </a:cubicBezTo>
                  <a:lnTo>
                    <a:pt x="2344" y="949"/>
                  </a:lnTo>
                  <a:close/>
                  <a:moveTo>
                    <a:pt x="2155" y="517"/>
                  </a:moveTo>
                  <a:cubicBezTo>
                    <a:pt x="2191" y="484"/>
                    <a:pt x="2194" y="429"/>
                    <a:pt x="2162" y="392"/>
                  </a:cubicBezTo>
                  <a:cubicBezTo>
                    <a:pt x="2130" y="356"/>
                    <a:pt x="2074" y="353"/>
                    <a:pt x="2038" y="385"/>
                  </a:cubicBezTo>
                  <a:lnTo>
                    <a:pt x="1916" y="493"/>
                  </a:lnTo>
                  <a:cubicBezTo>
                    <a:pt x="1880" y="525"/>
                    <a:pt x="1876" y="581"/>
                    <a:pt x="1909" y="617"/>
                  </a:cubicBezTo>
                  <a:cubicBezTo>
                    <a:pt x="1941" y="654"/>
                    <a:pt x="1997" y="657"/>
                    <a:pt x="2033" y="625"/>
                  </a:cubicBezTo>
                  <a:lnTo>
                    <a:pt x="2155" y="517"/>
                  </a:lnTo>
                  <a:close/>
                  <a:moveTo>
                    <a:pt x="1794" y="232"/>
                  </a:moveTo>
                  <a:cubicBezTo>
                    <a:pt x="1817" y="190"/>
                    <a:pt x="1802" y="136"/>
                    <a:pt x="1759" y="113"/>
                  </a:cubicBezTo>
                  <a:cubicBezTo>
                    <a:pt x="1716" y="90"/>
                    <a:pt x="1663" y="106"/>
                    <a:pt x="1640" y="149"/>
                  </a:cubicBezTo>
                  <a:lnTo>
                    <a:pt x="1562" y="292"/>
                  </a:lnTo>
                  <a:cubicBezTo>
                    <a:pt x="1539" y="334"/>
                    <a:pt x="1555" y="388"/>
                    <a:pt x="1597" y="411"/>
                  </a:cubicBezTo>
                  <a:cubicBezTo>
                    <a:pt x="1640" y="434"/>
                    <a:pt x="1694" y="418"/>
                    <a:pt x="1717" y="375"/>
                  </a:cubicBezTo>
                  <a:lnTo>
                    <a:pt x="1794" y="232"/>
                  </a:lnTo>
                  <a:close/>
                  <a:moveTo>
                    <a:pt x="1306" y="88"/>
                  </a:moveTo>
                  <a:cubicBezTo>
                    <a:pt x="1306" y="40"/>
                    <a:pt x="1266" y="0"/>
                    <a:pt x="1218" y="0"/>
                  </a:cubicBezTo>
                  <a:cubicBezTo>
                    <a:pt x="1169" y="0"/>
                    <a:pt x="1130" y="40"/>
                    <a:pt x="1130" y="88"/>
                  </a:cubicBezTo>
                  <a:lnTo>
                    <a:pt x="1130" y="251"/>
                  </a:lnTo>
                  <a:cubicBezTo>
                    <a:pt x="1130" y="300"/>
                    <a:pt x="1169" y="339"/>
                    <a:pt x="1218" y="339"/>
                  </a:cubicBezTo>
                  <a:cubicBezTo>
                    <a:pt x="1266" y="339"/>
                    <a:pt x="1306" y="300"/>
                    <a:pt x="1306" y="251"/>
                  </a:cubicBezTo>
                  <a:lnTo>
                    <a:pt x="1306" y="88"/>
                  </a:lnTo>
                  <a:close/>
                  <a:moveTo>
                    <a:pt x="1218" y="388"/>
                  </a:moveTo>
                  <a:cubicBezTo>
                    <a:pt x="789" y="388"/>
                    <a:pt x="482" y="667"/>
                    <a:pt x="417" y="924"/>
                  </a:cubicBezTo>
                  <a:cubicBezTo>
                    <a:pt x="367" y="1120"/>
                    <a:pt x="412" y="1305"/>
                    <a:pt x="506" y="1486"/>
                  </a:cubicBezTo>
                  <a:cubicBezTo>
                    <a:pt x="591" y="1650"/>
                    <a:pt x="679" y="1784"/>
                    <a:pt x="752" y="1951"/>
                  </a:cubicBezTo>
                  <a:cubicBezTo>
                    <a:pt x="792" y="2043"/>
                    <a:pt x="808" y="2170"/>
                    <a:pt x="829" y="2267"/>
                  </a:cubicBezTo>
                  <a:cubicBezTo>
                    <a:pt x="846" y="2344"/>
                    <a:pt x="875" y="2369"/>
                    <a:pt x="968" y="2370"/>
                  </a:cubicBezTo>
                  <a:cubicBezTo>
                    <a:pt x="988" y="2370"/>
                    <a:pt x="1007" y="2370"/>
                    <a:pt x="1027" y="2370"/>
                  </a:cubicBezTo>
                  <a:lnTo>
                    <a:pt x="1027" y="1426"/>
                  </a:lnTo>
                  <a:lnTo>
                    <a:pt x="882" y="1426"/>
                  </a:lnTo>
                  <a:cubicBezTo>
                    <a:pt x="818" y="1426"/>
                    <a:pt x="757" y="1401"/>
                    <a:pt x="712" y="1356"/>
                  </a:cubicBezTo>
                  <a:cubicBezTo>
                    <a:pt x="667" y="1311"/>
                    <a:pt x="642" y="1251"/>
                    <a:pt x="642" y="1187"/>
                  </a:cubicBezTo>
                  <a:cubicBezTo>
                    <a:pt x="642" y="1122"/>
                    <a:pt x="667" y="1062"/>
                    <a:pt x="712" y="1017"/>
                  </a:cubicBezTo>
                  <a:cubicBezTo>
                    <a:pt x="757" y="972"/>
                    <a:pt x="818" y="947"/>
                    <a:pt x="882" y="947"/>
                  </a:cubicBezTo>
                  <a:cubicBezTo>
                    <a:pt x="1013" y="947"/>
                    <a:pt x="1120" y="1053"/>
                    <a:pt x="1121" y="1184"/>
                  </a:cubicBezTo>
                  <a:lnTo>
                    <a:pt x="1121" y="1332"/>
                  </a:lnTo>
                  <a:lnTo>
                    <a:pt x="1314" y="1332"/>
                  </a:lnTo>
                  <a:lnTo>
                    <a:pt x="1314" y="1184"/>
                  </a:lnTo>
                  <a:cubicBezTo>
                    <a:pt x="1315" y="1121"/>
                    <a:pt x="1339" y="1062"/>
                    <a:pt x="1384" y="1017"/>
                  </a:cubicBezTo>
                  <a:cubicBezTo>
                    <a:pt x="1429" y="972"/>
                    <a:pt x="1490" y="947"/>
                    <a:pt x="1554" y="947"/>
                  </a:cubicBezTo>
                  <a:cubicBezTo>
                    <a:pt x="1618" y="947"/>
                    <a:pt x="1678" y="972"/>
                    <a:pt x="1723" y="1017"/>
                  </a:cubicBezTo>
                  <a:cubicBezTo>
                    <a:pt x="1768" y="1062"/>
                    <a:pt x="1793" y="1122"/>
                    <a:pt x="1793" y="1187"/>
                  </a:cubicBezTo>
                  <a:cubicBezTo>
                    <a:pt x="1793" y="1251"/>
                    <a:pt x="1768" y="1311"/>
                    <a:pt x="1723" y="1356"/>
                  </a:cubicBezTo>
                  <a:cubicBezTo>
                    <a:pt x="1678" y="1401"/>
                    <a:pt x="1618" y="1426"/>
                    <a:pt x="1554" y="1426"/>
                  </a:cubicBezTo>
                  <a:lnTo>
                    <a:pt x="1408" y="1426"/>
                  </a:lnTo>
                  <a:lnTo>
                    <a:pt x="1408" y="2370"/>
                  </a:lnTo>
                  <a:cubicBezTo>
                    <a:pt x="1428" y="2370"/>
                    <a:pt x="1447" y="2370"/>
                    <a:pt x="1467" y="2370"/>
                  </a:cubicBezTo>
                  <a:cubicBezTo>
                    <a:pt x="1560" y="2369"/>
                    <a:pt x="1589" y="2344"/>
                    <a:pt x="1606" y="2267"/>
                  </a:cubicBezTo>
                  <a:cubicBezTo>
                    <a:pt x="1628" y="2170"/>
                    <a:pt x="1643" y="2043"/>
                    <a:pt x="1683" y="1951"/>
                  </a:cubicBezTo>
                  <a:cubicBezTo>
                    <a:pt x="1756" y="1784"/>
                    <a:pt x="1844" y="1650"/>
                    <a:pt x="1929" y="1486"/>
                  </a:cubicBezTo>
                  <a:cubicBezTo>
                    <a:pt x="2023" y="1305"/>
                    <a:pt x="2068" y="1120"/>
                    <a:pt x="2019" y="924"/>
                  </a:cubicBezTo>
                  <a:cubicBezTo>
                    <a:pt x="1953" y="667"/>
                    <a:pt x="1646" y="388"/>
                    <a:pt x="1218" y="388"/>
                  </a:cubicBezTo>
                  <a:close/>
                  <a:moveTo>
                    <a:pt x="1554" y="1041"/>
                  </a:moveTo>
                  <a:cubicBezTo>
                    <a:pt x="1474" y="1041"/>
                    <a:pt x="1408" y="1107"/>
                    <a:pt x="1408" y="1187"/>
                  </a:cubicBezTo>
                  <a:lnTo>
                    <a:pt x="1408" y="1332"/>
                  </a:lnTo>
                  <a:lnTo>
                    <a:pt x="1554" y="1332"/>
                  </a:lnTo>
                  <a:cubicBezTo>
                    <a:pt x="1634" y="1332"/>
                    <a:pt x="1699" y="1267"/>
                    <a:pt x="1699" y="1187"/>
                  </a:cubicBezTo>
                  <a:cubicBezTo>
                    <a:pt x="1699" y="1107"/>
                    <a:pt x="1634" y="1041"/>
                    <a:pt x="1554" y="1041"/>
                  </a:cubicBezTo>
                  <a:close/>
                  <a:moveTo>
                    <a:pt x="736" y="1187"/>
                  </a:moveTo>
                  <a:cubicBezTo>
                    <a:pt x="736" y="1267"/>
                    <a:pt x="802" y="1332"/>
                    <a:pt x="882" y="1332"/>
                  </a:cubicBezTo>
                  <a:lnTo>
                    <a:pt x="1027" y="1332"/>
                  </a:lnTo>
                  <a:lnTo>
                    <a:pt x="1027" y="1187"/>
                  </a:lnTo>
                  <a:cubicBezTo>
                    <a:pt x="1027" y="1107"/>
                    <a:pt x="962" y="1041"/>
                    <a:pt x="882" y="1041"/>
                  </a:cubicBezTo>
                  <a:cubicBezTo>
                    <a:pt x="802" y="1041"/>
                    <a:pt x="736" y="1107"/>
                    <a:pt x="736" y="1187"/>
                  </a:cubicBezTo>
                  <a:close/>
                  <a:moveTo>
                    <a:pt x="1314" y="1426"/>
                  </a:moveTo>
                  <a:lnTo>
                    <a:pt x="1121" y="1426"/>
                  </a:lnTo>
                  <a:lnTo>
                    <a:pt x="1121" y="2370"/>
                  </a:lnTo>
                  <a:cubicBezTo>
                    <a:pt x="1152" y="2370"/>
                    <a:pt x="1182" y="2370"/>
                    <a:pt x="1213" y="2370"/>
                  </a:cubicBezTo>
                  <a:lnTo>
                    <a:pt x="1222" y="2370"/>
                  </a:lnTo>
                  <a:cubicBezTo>
                    <a:pt x="1222" y="2371"/>
                    <a:pt x="1222" y="2369"/>
                    <a:pt x="1222" y="2370"/>
                  </a:cubicBezTo>
                  <a:cubicBezTo>
                    <a:pt x="1253" y="2370"/>
                    <a:pt x="1283" y="2370"/>
                    <a:pt x="1314" y="2370"/>
                  </a:cubicBezTo>
                  <a:lnTo>
                    <a:pt x="1314" y="1426"/>
                  </a:lnTo>
                  <a:close/>
                  <a:moveTo>
                    <a:pt x="1523" y="2430"/>
                  </a:moveTo>
                  <a:lnTo>
                    <a:pt x="913" y="2430"/>
                  </a:lnTo>
                  <a:cubicBezTo>
                    <a:pt x="857" y="2430"/>
                    <a:pt x="812" y="2475"/>
                    <a:pt x="812" y="2531"/>
                  </a:cubicBezTo>
                  <a:cubicBezTo>
                    <a:pt x="812" y="2586"/>
                    <a:pt x="857" y="2631"/>
                    <a:pt x="913" y="2631"/>
                  </a:cubicBezTo>
                  <a:lnTo>
                    <a:pt x="1523" y="2631"/>
                  </a:lnTo>
                  <a:cubicBezTo>
                    <a:pt x="1578" y="2631"/>
                    <a:pt x="1623" y="2586"/>
                    <a:pt x="1623" y="2531"/>
                  </a:cubicBezTo>
                  <a:cubicBezTo>
                    <a:pt x="1623" y="2475"/>
                    <a:pt x="1578" y="2430"/>
                    <a:pt x="1523" y="2430"/>
                  </a:cubicBezTo>
                  <a:close/>
                  <a:moveTo>
                    <a:pt x="1523" y="2894"/>
                  </a:moveTo>
                  <a:lnTo>
                    <a:pt x="913" y="2894"/>
                  </a:lnTo>
                  <a:cubicBezTo>
                    <a:pt x="857" y="2894"/>
                    <a:pt x="812" y="2849"/>
                    <a:pt x="812" y="2794"/>
                  </a:cubicBezTo>
                  <a:cubicBezTo>
                    <a:pt x="812" y="2738"/>
                    <a:pt x="857" y="2693"/>
                    <a:pt x="913" y="2693"/>
                  </a:cubicBezTo>
                  <a:lnTo>
                    <a:pt x="1523" y="2693"/>
                  </a:lnTo>
                  <a:cubicBezTo>
                    <a:pt x="1578" y="2693"/>
                    <a:pt x="1623" y="2738"/>
                    <a:pt x="1623" y="2794"/>
                  </a:cubicBezTo>
                  <a:cubicBezTo>
                    <a:pt x="1623" y="2849"/>
                    <a:pt x="1578" y="2894"/>
                    <a:pt x="1523" y="2894"/>
                  </a:cubicBez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C3A45C60-C6B6-5347-90F9-DEEB5E6D6800}"/>
              </a:ext>
            </a:extLst>
          </p:cNvPr>
          <p:cNvGrpSpPr/>
          <p:nvPr/>
        </p:nvGrpSpPr>
        <p:grpSpPr>
          <a:xfrm>
            <a:off x="4814092" y="4457700"/>
            <a:ext cx="2833689" cy="2833689"/>
            <a:chOff x="4814092" y="4457700"/>
            <a:chExt cx="2833689" cy="2833689"/>
          </a:xfrm>
        </p:grpSpPr>
        <p:pic>
          <p:nvPicPr>
            <p:cNvPr id="30" name="Picture 27">
              <a:extLst>
                <a:ext uri="{FF2B5EF4-FFF2-40B4-BE49-F238E27FC236}">
                  <a16:creationId xmlns:a16="http://schemas.microsoft.com/office/drawing/2014/main" id="{5F94A8EC-8FB5-4C4F-A7C6-2909BEA97E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4092" y="4457700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49" name="Freeform 3">
              <a:extLst>
                <a:ext uri="{FF2B5EF4-FFF2-40B4-BE49-F238E27FC236}">
                  <a16:creationId xmlns:a16="http://schemas.microsoft.com/office/drawing/2014/main" id="{763B0605-4D89-614C-9606-0E756CF64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0277" y="5478198"/>
              <a:ext cx="1289050" cy="860425"/>
            </a:xfrm>
            <a:custGeom>
              <a:avLst/>
              <a:gdLst>
                <a:gd name="T0" fmla="*/ 234017830 w 3581"/>
                <a:gd name="T1" fmla="*/ 71742388 h 2391"/>
                <a:gd name="T2" fmla="*/ 168451225 w 3581"/>
                <a:gd name="T3" fmla="*/ 86764379 h 2391"/>
                <a:gd name="T4" fmla="*/ 151606103 w 3581"/>
                <a:gd name="T5" fmla="*/ 42346153 h 2391"/>
                <a:gd name="T6" fmla="*/ 73859217 w 3581"/>
                <a:gd name="T7" fmla="*/ 149183157 h 2391"/>
                <a:gd name="T8" fmla="*/ 123099055 w 3581"/>
                <a:gd name="T9" fmla="*/ 187773812 h 2391"/>
                <a:gd name="T10" fmla="*/ 166378162 w 3581"/>
                <a:gd name="T11" fmla="*/ 241774747 h 2391"/>
                <a:gd name="T12" fmla="*/ 207583846 w 3581"/>
                <a:gd name="T13" fmla="*/ 284639098 h 2391"/>
                <a:gd name="T14" fmla="*/ 218986593 w 3581"/>
                <a:gd name="T15" fmla="*/ 289301083 h 2391"/>
                <a:gd name="T16" fmla="*/ 232333174 w 3581"/>
                <a:gd name="T17" fmla="*/ 263789895 h 2391"/>
                <a:gd name="T18" fmla="*/ 192293431 w 3581"/>
                <a:gd name="T19" fmla="*/ 221702482 h 2391"/>
                <a:gd name="T20" fmla="*/ 261099399 w 3581"/>
                <a:gd name="T21" fmla="*/ 266768096 h 2391"/>
                <a:gd name="T22" fmla="*/ 271724973 w 3581"/>
                <a:gd name="T23" fmla="*/ 234652400 h 2391"/>
                <a:gd name="T24" fmla="*/ 237257194 w 3581"/>
                <a:gd name="T25" fmla="*/ 206551301 h 2391"/>
                <a:gd name="T26" fmla="*/ 245161399 w 3581"/>
                <a:gd name="T27" fmla="*/ 196709133 h 2391"/>
                <a:gd name="T28" fmla="*/ 318631850 w 3581"/>
                <a:gd name="T29" fmla="*/ 230508613 h 2391"/>
                <a:gd name="T30" fmla="*/ 301916316 w 3581"/>
                <a:gd name="T31" fmla="*/ 194637060 h 2391"/>
                <a:gd name="T32" fmla="*/ 276648632 w 3581"/>
                <a:gd name="T33" fmla="*/ 165759023 h 2391"/>
                <a:gd name="T34" fmla="*/ 351415332 w 3581"/>
                <a:gd name="T35" fmla="*/ 192824085 h 2391"/>
                <a:gd name="T36" fmla="*/ 84355202 w 3581"/>
                <a:gd name="T37" fmla="*/ 164334338 h 2391"/>
                <a:gd name="T38" fmla="*/ 52997198 w 3581"/>
                <a:gd name="T39" fmla="*/ 177672904 h 2391"/>
                <a:gd name="T40" fmla="*/ 35245312 w 3581"/>
                <a:gd name="T41" fmla="*/ 205515264 h 2391"/>
                <a:gd name="T42" fmla="*/ 63234004 w 3581"/>
                <a:gd name="T43" fmla="*/ 217558695 h 2391"/>
                <a:gd name="T44" fmla="*/ 64270716 w 3581"/>
                <a:gd name="T45" fmla="*/ 241645557 h 2391"/>
                <a:gd name="T46" fmla="*/ 119211747 w 3581"/>
                <a:gd name="T47" fmla="*/ 221055094 h 2391"/>
                <a:gd name="T48" fmla="*/ 92777763 w 3581"/>
                <a:gd name="T49" fmla="*/ 199428594 h 2391"/>
                <a:gd name="T50" fmla="*/ 79431182 w 3581"/>
                <a:gd name="T51" fmla="*/ 215357072 h 2391"/>
                <a:gd name="T52" fmla="*/ 105605988 w 3581"/>
                <a:gd name="T53" fmla="*/ 282567025 h 2391"/>
                <a:gd name="T54" fmla="*/ 148237150 w 3581"/>
                <a:gd name="T55" fmla="*/ 228177441 h 2391"/>
                <a:gd name="T56" fmla="*/ 112603071 w 3581"/>
                <a:gd name="T57" fmla="*/ 245659794 h 2391"/>
                <a:gd name="T58" fmla="*/ 183352874 w 3581"/>
                <a:gd name="T59" fmla="*/ 256019801 h 2391"/>
                <a:gd name="T60" fmla="*/ 150180624 w 3581"/>
                <a:gd name="T61" fmla="*/ 271171341 h 2391"/>
                <a:gd name="T62" fmla="*/ 156011767 w 3581"/>
                <a:gd name="T63" fmla="*/ 309502897 h 2391"/>
                <a:gd name="T64" fmla="*/ 181797806 w 3581"/>
                <a:gd name="T65" fmla="*/ 286452072 h 2391"/>
                <a:gd name="T66" fmla="*/ 183352874 w 3581"/>
                <a:gd name="T67" fmla="*/ 256019801 h 2391"/>
                <a:gd name="T68" fmla="*/ 11273158 w 3581"/>
                <a:gd name="T69" fmla="*/ 167312898 h 2391"/>
                <a:gd name="T70" fmla="*/ 52738020 w 3581"/>
                <a:gd name="T71" fmla="*/ 31079659 h 2391"/>
                <a:gd name="T72" fmla="*/ 22676265 w 3581"/>
                <a:gd name="T73" fmla="*/ 16834965 h 2391"/>
                <a:gd name="T74" fmla="*/ 259178 w 3581"/>
                <a:gd name="T75" fmla="*/ 154492529 h 2391"/>
                <a:gd name="T76" fmla="*/ 378108134 w 3581"/>
                <a:gd name="T77" fmla="*/ 14245054 h 2391"/>
                <a:gd name="T78" fmla="*/ 438102775 w 3581"/>
                <a:gd name="T79" fmla="*/ 142837387 h 2391"/>
                <a:gd name="T80" fmla="*/ 462722514 w 3581"/>
                <a:gd name="T81" fmla="*/ 120175211 h 2391"/>
                <a:gd name="T82" fmla="*/ 402469056 w 3581"/>
                <a:gd name="T83" fmla="*/ 776938 h 2391"/>
                <a:gd name="T84" fmla="*/ 235313360 w 3581"/>
                <a:gd name="T85" fmla="*/ 60346704 h 2391"/>
                <a:gd name="T86" fmla="*/ 153031581 w 3581"/>
                <a:gd name="T87" fmla="*/ 72390135 h 2391"/>
                <a:gd name="T88" fmla="*/ 248141585 w 3581"/>
                <a:gd name="T89" fmla="*/ 15798929 h 2391"/>
                <a:gd name="T90" fmla="*/ 411798380 w 3581"/>
                <a:gd name="T91" fmla="*/ 137268915 h 23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81" h="2391">
                  <a:moveTo>
                    <a:pt x="2694" y="1298"/>
                  </a:moveTo>
                  <a:lnTo>
                    <a:pt x="2627" y="1235"/>
                  </a:lnTo>
                  <a:cubicBezTo>
                    <a:pt x="2290" y="944"/>
                    <a:pt x="1894" y="610"/>
                    <a:pt x="1806" y="554"/>
                  </a:cubicBezTo>
                  <a:cubicBezTo>
                    <a:pt x="1763" y="562"/>
                    <a:pt x="1653" y="598"/>
                    <a:pt x="1565" y="628"/>
                  </a:cubicBezTo>
                  <a:lnTo>
                    <a:pt x="1562" y="630"/>
                  </a:lnTo>
                  <a:cubicBezTo>
                    <a:pt x="1556" y="631"/>
                    <a:pt x="1422" y="670"/>
                    <a:pt x="1300" y="670"/>
                  </a:cubicBezTo>
                  <a:cubicBezTo>
                    <a:pt x="1229" y="670"/>
                    <a:pt x="1175" y="658"/>
                    <a:pt x="1135" y="632"/>
                  </a:cubicBezTo>
                  <a:cubicBezTo>
                    <a:pt x="1063" y="586"/>
                    <a:pt x="1054" y="527"/>
                    <a:pt x="1055" y="496"/>
                  </a:cubicBezTo>
                  <a:cubicBezTo>
                    <a:pt x="1058" y="419"/>
                    <a:pt x="1123" y="355"/>
                    <a:pt x="1170" y="327"/>
                  </a:cubicBezTo>
                  <a:lnTo>
                    <a:pt x="490" y="243"/>
                  </a:lnTo>
                  <a:lnTo>
                    <a:pt x="420" y="1223"/>
                  </a:lnTo>
                  <a:cubicBezTo>
                    <a:pt x="476" y="1165"/>
                    <a:pt x="532" y="1152"/>
                    <a:pt x="570" y="1152"/>
                  </a:cubicBezTo>
                  <a:cubicBezTo>
                    <a:pt x="616" y="1152"/>
                    <a:pt x="662" y="1170"/>
                    <a:pt x="704" y="1204"/>
                  </a:cubicBezTo>
                  <a:cubicBezTo>
                    <a:pt x="769" y="1258"/>
                    <a:pt x="800" y="1328"/>
                    <a:pt x="790" y="1400"/>
                  </a:cubicBezTo>
                  <a:cubicBezTo>
                    <a:pt x="846" y="1391"/>
                    <a:pt x="901" y="1410"/>
                    <a:pt x="950" y="1450"/>
                  </a:cubicBezTo>
                  <a:cubicBezTo>
                    <a:pt x="1016" y="1504"/>
                    <a:pt x="1046" y="1574"/>
                    <a:pt x="1036" y="1647"/>
                  </a:cubicBezTo>
                  <a:cubicBezTo>
                    <a:pt x="1093" y="1638"/>
                    <a:pt x="1147" y="1656"/>
                    <a:pt x="1197" y="1697"/>
                  </a:cubicBezTo>
                  <a:cubicBezTo>
                    <a:pt x="1253" y="1743"/>
                    <a:pt x="1284" y="1804"/>
                    <a:pt x="1284" y="1867"/>
                  </a:cubicBezTo>
                  <a:cubicBezTo>
                    <a:pt x="1346" y="1849"/>
                    <a:pt x="1411" y="1866"/>
                    <a:pt x="1468" y="1912"/>
                  </a:cubicBezTo>
                  <a:cubicBezTo>
                    <a:pt x="1547" y="1976"/>
                    <a:pt x="1574" y="2065"/>
                    <a:pt x="1544" y="2150"/>
                  </a:cubicBezTo>
                  <a:lnTo>
                    <a:pt x="1602" y="2198"/>
                  </a:lnTo>
                  <a:cubicBezTo>
                    <a:pt x="1607" y="2202"/>
                    <a:pt x="1611" y="2205"/>
                    <a:pt x="1616" y="2208"/>
                  </a:cubicBezTo>
                  <a:lnTo>
                    <a:pt x="1618" y="2210"/>
                  </a:lnTo>
                  <a:cubicBezTo>
                    <a:pt x="1643" y="2226"/>
                    <a:pt x="1667" y="2234"/>
                    <a:pt x="1690" y="2234"/>
                  </a:cubicBezTo>
                  <a:cubicBezTo>
                    <a:pt x="1732" y="2234"/>
                    <a:pt x="1764" y="2207"/>
                    <a:pt x="1782" y="2183"/>
                  </a:cubicBezTo>
                  <a:cubicBezTo>
                    <a:pt x="1823" y="2133"/>
                    <a:pt x="1848" y="2094"/>
                    <a:pt x="1797" y="2041"/>
                  </a:cubicBezTo>
                  <a:lnTo>
                    <a:pt x="1793" y="2037"/>
                  </a:lnTo>
                  <a:lnTo>
                    <a:pt x="1490" y="1780"/>
                  </a:lnTo>
                  <a:cubicBezTo>
                    <a:pt x="1480" y="1772"/>
                    <a:pt x="1474" y="1760"/>
                    <a:pt x="1473" y="1747"/>
                  </a:cubicBezTo>
                  <a:cubicBezTo>
                    <a:pt x="1472" y="1734"/>
                    <a:pt x="1476" y="1722"/>
                    <a:pt x="1484" y="1712"/>
                  </a:cubicBezTo>
                  <a:cubicBezTo>
                    <a:pt x="1501" y="1692"/>
                    <a:pt x="1533" y="1690"/>
                    <a:pt x="1553" y="1706"/>
                  </a:cubicBezTo>
                  <a:lnTo>
                    <a:pt x="1948" y="2042"/>
                  </a:lnTo>
                  <a:cubicBezTo>
                    <a:pt x="1969" y="2053"/>
                    <a:pt x="1992" y="2060"/>
                    <a:pt x="2015" y="2060"/>
                  </a:cubicBezTo>
                  <a:cubicBezTo>
                    <a:pt x="2055" y="2060"/>
                    <a:pt x="2094" y="2040"/>
                    <a:pt x="2123" y="2004"/>
                  </a:cubicBezTo>
                  <a:cubicBezTo>
                    <a:pt x="2148" y="1973"/>
                    <a:pt x="2159" y="1941"/>
                    <a:pt x="2156" y="1909"/>
                  </a:cubicBezTo>
                  <a:cubicBezTo>
                    <a:pt x="2153" y="1874"/>
                    <a:pt x="2132" y="1841"/>
                    <a:pt x="2097" y="1812"/>
                  </a:cubicBezTo>
                  <a:lnTo>
                    <a:pt x="2050" y="1774"/>
                  </a:lnTo>
                  <a:lnTo>
                    <a:pt x="2050" y="1773"/>
                  </a:lnTo>
                  <a:lnTo>
                    <a:pt x="1831" y="1595"/>
                  </a:lnTo>
                  <a:cubicBezTo>
                    <a:pt x="1821" y="1587"/>
                    <a:pt x="1815" y="1575"/>
                    <a:pt x="1813" y="1562"/>
                  </a:cubicBezTo>
                  <a:cubicBezTo>
                    <a:pt x="1812" y="1549"/>
                    <a:pt x="1816" y="1536"/>
                    <a:pt x="1824" y="1526"/>
                  </a:cubicBezTo>
                  <a:cubicBezTo>
                    <a:pt x="1840" y="1506"/>
                    <a:pt x="1872" y="1503"/>
                    <a:pt x="1892" y="1519"/>
                  </a:cubicBezTo>
                  <a:lnTo>
                    <a:pt x="2254" y="1813"/>
                  </a:lnTo>
                  <a:cubicBezTo>
                    <a:pt x="2280" y="1835"/>
                    <a:pt x="2309" y="1846"/>
                    <a:pt x="2338" y="1846"/>
                  </a:cubicBezTo>
                  <a:cubicBezTo>
                    <a:pt x="2381" y="1846"/>
                    <a:pt x="2425" y="1822"/>
                    <a:pt x="2459" y="1780"/>
                  </a:cubicBezTo>
                  <a:cubicBezTo>
                    <a:pt x="2485" y="1748"/>
                    <a:pt x="2497" y="1715"/>
                    <a:pt x="2495" y="1684"/>
                  </a:cubicBezTo>
                  <a:cubicBezTo>
                    <a:pt x="2492" y="1650"/>
                    <a:pt x="2472" y="1618"/>
                    <a:pt x="2437" y="1589"/>
                  </a:cubicBezTo>
                  <a:lnTo>
                    <a:pt x="2330" y="1503"/>
                  </a:lnTo>
                  <a:lnTo>
                    <a:pt x="2331" y="1502"/>
                  </a:lnTo>
                  <a:lnTo>
                    <a:pt x="2142" y="1349"/>
                  </a:lnTo>
                  <a:cubicBezTo>
                    <a:pt x="2122" y="1332"/>
                    <a:pt x="2118" y="1301"/>
                    <a:pt x="2135" y="1280"/>
                  </a:cubicBezTo>
                  <a:cubicBezTo>
                    <a:pt x="2151" y="1260"/>
                    <a:pt x="2183" y="1257"/>
                    <a:pt x="2204" y="1273"/>
                  </a:cubicBezTo>
                  <a:lnTo>
                    <a:pt x="2511" y="1523"/>
                  </a:lnTo>
                  <a:cubicBezTo>
                    <a:pt x="2576" y="1576"/>
                    <a:pt x="2653" y="1561"/>
                    <a:pt x="2712" y="1489"/>
                  </a:cubicBezTo>
                  <a:cubicBezTo>
                    <a:pt x="2751" y="1440"/>
                    <a:pt x="2780" y="1368"/>
                    <a:pt x="2694" y="1298"/>
                  </a:cubicBezTo>
                  <a:close/>
                  <a:moveTo>
                    <a:pt x="674" y="1461"/>
                  </a:moveTo>
                  <a:cubicBezTo>
                    <a:pt x="753" y="1365"/>
                    <a:pt x="676" y="1289"/>
                    <a:pt x="651" y="1269"/>
                  </a:cubicBezTo>
                  <a:cubicBezTo>
                    <a:pt x="588" y="1218"/>
                    <a:pt x="525" y="1226"/>
                    <a:pt x="469" y="1294"/>
                  </a:cubicBezTo>
                  <a:lnTo>
                    <a:pt x="409" y="1372"/>
                  </a:lnTo>
                  <a:lnTo>
                    <a:pt x="399" y="1384"/>
                  </a:lnTo>
                  <a:lnTo>
                    <a:pt x="314" y="1482"/>
                  </a:lnTo>
                  <a:cubicBezTo>
                    <a:pt x="283" y="1518"/>
                    <a:pt x="269" y="1553"/>
                    <a:pt x="272" y="1587"/>
                  </a:cubicBezTo>
                  <a:cubicBezTo>
                    <a:pt x="275" y="1623"/>
                    <a:pt x="299" y="1647"/>
                    <a:pt x="313" y="1658"/>
                  </a:cubicBezTo>
                  <a:cubicBezTo>
                    <a:pt x="345" y="1684"/>
                    <a:pt x="380" y="1712"/>
                    <a:pt x="419" y="1712"/>
                  </a:cubicBezTo>
                  <a:cubicBezTo>
                    <a:pt x="442" y="1712"/>
                    <a:pt x="465" y="1701"/>
                    <a:pt x="488" y="1680"/>
                  </a:cubicBezTo>
                  <a:lnTo>
                    <a:pt x="674" y="1461"/>
                  </a:lnTo>
                  <a:close/>
                  <a:moveTo>
                    <a:pt x="528" y="1761"/>
                  </a:moveTo>
                  <a:cubicBezTo>
                    <a:pt x="500" y="1795"/>
                    <a:pt x="489" y="1831"/>
                    <a:pt x="496" y="1866"/>
                  </a:cubicBezTo>
                  <a:cubicBezTo>
                    <a:pt x="501" y="1898"/>
                    <a:pt x="521" y="1928"/>
                    <a:pt x="551" y="1953"/>
                  </a:cubicBezTo>
                  <a:cubicBezTo>
                    <a:pt x="614" y="2004"/>
                    <a:pt x="677" y="1996"/>
                    <a:pt x="733" y="1928"/>
                  </a:cubicBezTo>
                  <a:lnTo>
                    <a:pt x="920" y="1707"/>
                  </a:lnTo>
                  <a:cubicBezTo>
                    <a:pt x="948" y="1673"/>
                    <a:pt x="959" y="1637"/>
                    <a:pt x="953" y="1602"/>
                  </a:cubicBezTo>
                  <a:cubicBezTo>
                    <a:pt x="947" y="1570"/>
                    <a:pt x="928" y="1540"/>
                    <a:pt x="897" y="1515"/>
                  </a:cubicBezTo>
                  <a:cubicBezTo>
                    <a:pt x="835" y="1464"/>
                    <a:pt x="771" y="1472"/>
                    <a:pt x="716" y="1540"/>
                  </a:cubicBezTo>
                  <a:lnTo>
                    <a:pt x="623" y="1651"/>
                  </a:lnTo>
                  <a:lnTo>
                    <a:pt x="613" y="1663"/>
                  </a:lnTo>
                  <a:lnTo>
                    <a:pt x="528" y="1761"/>
                  </a:lnTo>
                  <a:close/>
                  <a:moveTo>
                    <a:pt x="775" y="2007"/>
                  </a:moveTo>
                  <a:cubicBezTo>
                    <a:pt x="726" y="2066"/>
                    <a:pt x="738" y="2119"/>
                    <a:pt x="815" y="2182"/>
                  </a:cubicBezTo>
                  <a:cubicBezTo>
                    <a:pt x="878" y="2233"/>
                    <a:pt x="941" y="2225"/>
                    <a:pt x="997" y="2157"/>
                  </a:cubicBezTo>
                  <a:lnTo>
                    <a:pt x="1166" y="1954"/>
                  </a:lnTo>
                  <a:cubicBezTo>
                    <a:pt x="1245" y="1857"/>
                    <a:pt x="1169" y="1782"/>
                    <a:pt x="1144" y="1762"/>
                  </a:cubicBezTo>
                  <a:cubicBezTo>
                    <a:pt x="1081" y="1710"/>
                    <a:pt x="1018" y="1719"/>
                    <a:pt x="962" y="1787"/>
                  </a:cubicBezTo>
                  <a:lnTo>
                    <a:pt x="869" y="1897"/>
                  </a:lnTo>
                  <a:lnTo>
                    <a:pt x="860" y="1910"/>
                  </a:lnTo>
                  <a:lnTo>
                    <a:pt x="775" y="2007"/>
                  </a:lnTo>
                  <a:close/>
                  <a:moveTo>
                    <a:pt x="1415" y="1977"/>
                  </a:moveTo>
                  <a:cubicBezTo>
                    <a:pt x="1353" y="1926"/>
                    <a:pt x="1289" y="1934"/>
                    <a:pt x="1234" y="2002"/>
                  </a:cubicBezTo>
                  <a:lnTo>
                    <a:pt x="1167" y="2083"/>
                  </a:lnTo>
                  <a:lnTo>
                    <a:pt x="1159" y="2094"/>
                  </a:lnTo>
                  <a:lnTo>
                    <a:pt x="1101" y="2164"/>
                  </a:lnTo>
                  <a:cubicBezTo>
                    <a:pt x="1022" y="2261"/>
                    <a:pt x="1098" y="2336"/>
                    <a:pt x="1124" y="2357"/>
                  </a:cubicBezTo>
                  <a:cubicBezTo>
                    <a:pt x="1151" y="2379"/>
                    <a:pt x="1178" y="2390"/>
                    <a:pt x="1204" y="2390"/>
                  </a:cubicBezTo>
                  <a:cubicBezTo>
                    <a:pt x="1240" y="2390"/>
                    <a:pt x="1273" y="2370"/>
                    <a:pt x="1305" y="2332"/>
                  </a:cubicBezTo>
                  <a:lnTo>
                    <a:pt x="1403" y="2212"/>
                  </a:lnTo>
                  <a:lnTo>
                    <a:pt x="1438" y="2169"/>
                  </a:lnTo>
                  <a:cubicBezTo>
                    <a:pt x="1466" y="2135"/>
                    <a:pt x="1477" y="2099"/>
                    <a:pt x="1471" y="2063"/>
                  </a:cubicBezTo>
                  <a:cubicBezTo>
                    <a:pt x="1465" y="2032"/>
                    <a:pt x="1446" y="2002"/>
                    <a:pt x="1415" y="1977"/>
                  </a:cubicBezTo>
                  <a:close/>
                  <a:moveTo>
                    <a:pt x="2" y="1193"/>
                  </a:moveTo>
                  <a:cubicBezTo>
                    <a:pt x="0" y="1218"/>
                    <a:pt x="8" y="1242"/>
                    <a:pt x="24" y="1260"/>
                  </a:cubicBezTo>
                  <a:cubicBezTo>
                    <a:pt x="40" y="1279"/>
                    <a:pt x="63" y="1290"/>
                    <a:pt x="87" y="1292"/>
                  </a:cubicBezTo>
                  <a:lnTo>
                    <a:pt x="235" y="1303"/>
                  </a:lnTo>
                  <a:cubicBezTo>
                    <a:pt x="286" y="1307"/>
                    <a:pt x="330" y="1268"/>
                    <a:pt x="334" y="1218"/>
                  </a:cubicBezTo>
                  <a:lnTo>
                    <a:pt x="407" y="240"/>
                  </a:lnTo>
                  <a:cubicBezTo>
                    <a:pt x="409" y="216"/>
                    <a:pt x="401" y="192"/>
                    <a:pt x="385" y="173"/>
                  </a:cubicBezTo>
                  <a:cubicBezTo>
                    <a:pt x="369" y="154"/>
                    <a:pt x="347" y="143"/>
                    <a:pt x="322" y="141"/>
                  </a:cubicBezTo>
                  <a:lnTo>
                    <a:pt x="175" y="130"/>
                  </a:lnTo>
                  <a:cubicBezTo>
                    <a:pt x="172" y="130"/>
                    <a:pt x="170" y="130"/>
                    <a:pt x="168" y="130"/>
                  </a:cubicBezTo>
                  <a:cubicBezTo>
                    <a:pt x="120" y="130"/>
                    <a:pt x="79" y="167"/>
                    <a:pt x="76" y="215"/>
                  </a:cubicBezTo>
                  <a:lnTo>
                    <a:pt x="2" y="1193"/>
                  </a:lnTo>
                  <a:close/>
                  <a:moveTo>
                    <a:pt x="3106" y="6"/>
                  </a:moveTo>
                  <a:lnTo>
                    <a:pt x="2969" y="61"/>
                  </a:lnTo>
                  <a:cubicBezTo>
                    <a:pt x="2946" y="70"/>
                    <a:pt x="2928" y="87"/>
                    <a:pt x="2918" y="110"/>
                  </a:cubicBezTo>
                  <a:cubicBezTo>
                    <a:pt x="2908" y="132"/>
                    <a:pt x="2908" y="158"/>
                    <a:pt x="2917" y="181"/>
                  </a:cubicBezTo>
                  <a:lnTo>
                    <a:pt x="3261" y="1051"/>
                  </a:lnTo>
                  <a:cubicBezTo>
                    <a:pt x="3280" y="1097"/>
                    <a:pt x="3335" y="1121"/>
                    <a:pt x="3381" y="1103"/>
                  </a:cubicBezTo>
                  <a:lnTo>
                    <a:pt x="3519" y="1048"/>
                  </a:lnTo>
                  <a:cubicBezTo>
                    <a:pt x="3542" y="1039"/>
                    <a:pt x="3560" y="1022"/>
                    <a:pt x="3569" y="999"/>
                  </a:cubicBezTo>
                  <a:cubicBezTo>
                    <a:pt x="3579" y="976"/>
                    <a:pt x="3580" y="951"/>
                    <a:pt x="3571" y="928"/>
                  </a:cubicBezTo>
                  <a:lnTo>
                    <a:pt x="3226" y="58"/>
                  </a:lnTo>
                  <a:cubicBezTo>
                    <a:pt x="3212" y="23"/>
                    <a:pt x="3178" y="0"/>
                    <a:pt x="3140" y="0"/>
                  </a:cubicBezTo>
                  <a:cubicBezTo>
                    <a:pt x="3128" y="0"/>
                    <a:pt x="3117" y="2"/>
                    <a:pt x="3106" y="6"/>
                  </a:cubicBezTo>
                  <a:close/>
                  <a:moveTo>
                    <a:pt x="3178" y="1060"/>
                  </a:moveTo>
                  <a:lnTo>
                    <a:pt x="2763" y="1239"/>
                  </a:lnTo>
                  <a:cubicBezTo>
                    <a:pt x="2546" y="1050"/>
                    <a:pt x="1873" y="469"/>
                    <a:pt x="1816" y="466"/>
                  </a:cubicBezTo>
                  <a:cubicBezTo>
                    <a:pt x="1768" y="466"/>
                    <a:pt x="1560" y="539"/>
                    <a:pt x="1537" y="547"/>
                  </a:cubicBezTo>
                  <a:cubicBezTo>
                    <a:pt x="1536" y="547"/>
                    <a:pt x="1410" y="584"/>
                    <a:pt x="1300" y="584"/>
                  </a:cubicBezTo>
                  <a:cubicBezTo>
                    <a:pt x="1247" y="584"/>
                    <a:pt x="1207" y="576"/>
                    <a:pt x="1181" y="559"/>
                  </a:cubicBezTo>
                  <a:cubicBezTo>
                    <a:pt x="1154" y="542"/>
                    <a:pt x="1141" y="522"/>
                    <a:pt x="1142" y="499"/>
                  </a:cubicBezTo>
                  <a:cubicBezTo>
                    <a:pt x="1143" y="457"/>
                    <a:pt x="1192" y="413"/>
                    <a:pt x="1218" y="399"/>
                  </a:cubicBezTo>
                  <a:cubicBezTo>
                    <a:pt x="1395" y="305"/>
                    <a:pt x="1867" y="127"/>
                    <a:pt x="1915" y="122"/>
                  </a:cubicBezTo>
                  <a:cubicBezTo>
                    <a:pt x="1917" y="121"/>
                    <a:pt x="1920" y="121"/>
                    <a:pt x="1923" y="121"/>
                  </a:cubicBezTo>
                  <a:cubicBezTo>
                    <a:pt x="2037" y="121"/>
                    <a:pt x="2760" y="220"/>
                    <a:pt x="2848" y="232"/>
                  </a:cubicBezTo>
                  <a:lnTo>
                    <a:pt x="3178" y="1060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44111463-83D3-D949-BC74-A42AD9B79E1B}"/>
              </a:ext>
            </a:extLst>
          </p:cNvPr>
          <p:cNvGrpSpPr/>
          <p:nvPr/>
        </p:nvGrpSpPr>
        <p:grpSpPr>
          <a:xfrm>
            <a:off x="11569699" y="2198686"/>
            <a:ext cx="2833689" cy="2833689"/>
            <a:chOff x="11569699" y="2198686"/>
            <a:chExt cx="2833689" cy="2833689"/>
          </a:xfrm>
        </p:grpSpPr>
        <p:pic>
          <p:nvPicPr>
            <p:cNvPr id="33" name="Picture 27">
              <a:extLst>
                <a:ext uri="{FF2B5EF4-FFF2-40B4-BE49-F238E27FC236}">
                  <a16:creationId xmlns:a16="http://schemas.microsoft.com/office/drawing/2014/main" id="{88AD74CF-3E74-4349-B1DE-A615AB4F4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69699" y="2198686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0" name="Freeform 4">
              <a:extLst>
                <a:ext uri="{FF2B5EF4-FFF2-40B4-BE49-F238E27FC236}">
                  <a16:creationId xmlns:a16="http://schemas.microsoft.com/office/drawing/2014/main" id="{12A73152-7079-3743-9562-FBC670533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125" y="3149599"/>
              <a:ext cx="1112837" cy="931862"/>
            </a:xfrm>
            <a:custGeom>
              <a:avLst/>
              <a:gdLst>
                <a:gd name="T0" fmla="*/ 400260449 w 3093"/>
                <a:gd name="T1" fmla="*/ 311716834 h 2590"/>
                <a:gd name="T2" fmla="*/ 359612935 w 3093"/>
                <a:gd name="T3" fmla="*/ 288156916 h 2590"/>
                <a:gd name="T4" fmla="*/ 359612935 w 3093"/>
                <a:gd name="T5" fmla="*/ 302784631 h 2590"/>
                <a:gd name="T6" fmla="*/ 32621631 w 3093"/>
                <a:gd name="T7" fmla="*/ 302784631 h 2590"/>
                <a:gd name="T8" fmla="*/ 32621631 w 3093"/>
                <a:gd name="T9" fmla="*/ 41165274 h 2590"/>
                <a:gd name="T10" fmla="*/ 47508390 w 3093"/>
                <a:gd name="T11" fmla="*/ 41165274 h 2590"/>
                <a:gd name="T12" fmla="*/ 23689432 w 3093"/>
                <a:gd name="T13" fmla="*/ 0 h 2590"/>
                <a:gd name="T14" fmla="*/ 0 w 3093"/>
                <a:gd name="T15" fmla="*/ 41165274 h 2590"/>
                <a:gd name="T16" fmla="*/ 14886758 w 3093"/>
                <a:gd name="T17" fmla="*/ 41165274 h 2590"/>
                <a:gd name="T18" fmla="*/ 14886758 w 3093"/>
                <a:gd name="T19" fmla="*/ 320519512 h 2590"/>
                <a:gd name="T20" fmla="*/ 359612935 w 3093"/>
                <a:gd name="T21" fmla="*/ 320519512 h 2590"/>
                <a:gd name="T22" fmla="*/ 359612935 w 3093"/>
                <a:gd name="T23" fmla="*/ 335147227 h 2590"/>
                <a:gd name="T24" fmla="*/ 400260449 w 3093"/>
                <a:gd name="T25" fmla="*/ 311716834 h 2590"/>
                <a:gd name="T26" fmla="*/ 59935609 w 3093"/>
                <a:gd name="T27" fmla="*/ 134369463 h 2590"/>
                <a:gd name="T28" fmla="*/ 297476837 w 3093"/>
                <a:gd name="T29" fmla="*/ 45048872 h 2590"/>
                <a:gd name="T30" fmla="*/ 303949497 w 3093"/>
                <a:gd name="T31" fmla="*/ 57605622 h 2590"/>
                <a:gd name="T32" fmla="*/ 329321677 w 3093"/>
                <a:gd name="T33" fmla="*/ 17734881 h 2590"/>
                <a:gd name="T34" fmla="*/ 282072338 w 3093"/>
                <a:gd name="T35" fmla="*/ 15793082 h 2590"/>
                <a:gd name="T36" fmla="*/ 289192264 w 3093"/>
                <a:gd name="T37" fmla="*/ 29255790 h 2590"/>
                <a:gd name="T38" fmla="*/ 56958329 w 3093"/>
                <a:gd name="T39" fmla="*/ 116893633 h 2590"/>
                <a:gd name="T40" fmla="*/ 59935609 w 3093"/>
                <a:gd name="T41" fmla="*/ 134369463 h 2590"/>
                <a:gd name="T42" fmla="*/ 307185827 w 3093"/>
                <a:gd name="T43" fmla="*/ 81553756 h 2590"/>
                <a:gd name="T44" fmla="*/ 293981817 w 3093"/>
                <a:gd name="T45" fmla="*/ 94757773 h 2590"/>
                <a:gd name="T46" fmla="*/ 293981817 w 3093"/>
                <a:gd name="T47" fmla="*/ 273011100 h 2590"/>
                <a:gd name="T48" fmla="*/ 307185827 w 3093"/>
                <a:gd name="T49" fmla="*/ 286215117 h 2590"/>
                <a:gd name="T50" fmla="*/ 329192152 w 3093"/>
                <a:gd name="T51" fmla="*/ 286215117 h 2590"/>
                <a:gd name="T52" fmla="*/ 342266637 w 3093"/>
                <a:gd name="T53" fmla="*/ 273011100 h 2590"/>
                <a:gd name="T54" fmla="*/ 342266637 w 3093"/>
                <a:gd name="T55" fmla="*/ 94757773 h 2590"/>
                <a:gd name="T56" fmla="*/ 329192152 w 3093"/>
                <a:gd name="T57" fmla="*/ 81553756 h 2590"/>
                <a:gd name="T58" fmla="*/ 307185827 w 3093"/>
                <a:gd name="T59" fmla="*/ 81553756 h 2590"/>
                <a:gd name="T60" fmla="*/ 226926641 w 3093"/>
                <a:gd name="T61" fmla="*/ 109903588 h 2590"/>
                <a:gd name="T62" fmla="*/ 213852156 w 3093"/>
                <a:gd name="T63" fmla="*/ 123107245 h 2590"/>
                <a:gd name="T64" fmla="*/ 213852156 w 3093"/>
                <a:gd name="T65" fmla="*/ 273011100 h 2590"/>
                <a:gd name="T66" fmla="*/ 226926641 w 3093"/>
                <a:gd name="T67" fmla="*/ 286215117 h 2590"/>
                <a:gd name="T68" fmla="*/ 248932966 w 3093"/>
                <a:gd name="T69" fmla="*/ 286215117 h 2590"/>
                <a:gd name="T70" fmla="*/ 262136977 w 3093"/>
                <a:gd name="T71" fmla="*/ 273011100 h 2590"/>
                <a:gd name="T72" fmla="*/ 262136977 w 3093"/>
                <a:gd name="T73" fmla="*/ 123107245 h 2590"/>
                <a:gd name="T74" fmla="*/ 248932966 w 3093"/>
                <a:gd name="T75" fmla="*/ 109903588 h 2590"/>
                <a:gd name="T76" fmla="*/ 226926641 w 3093"/>
                <a:gd name="T77" fmla="*/ 109903588 h 2590"/>
                <a:gd name="T78" fmla="*/ 146926146 w 3093"/>
                <a:gd name="T79" fmla="*/ 137476270 h 2590"/>
                <a:gd name="T80" fmla="*/ 133851660 w 3093"/>
                <a:gd name="T81" fmla="*/ 150550761 h 2590"/>
                <a:gd name="T82" fmla="*/ 133851660 w 3093"/>
                <a:gd name="T83" fmla="*/ 273011100 h 2590"/>
                <a:gd name="T84" fmla="*/ 146926146 w 3093"/>
                <a:gd name="T85" fmla="*/ 286215117 h 2590"/>
                <a:gd name="T86" fmla="*/ 168932830 w 3093"/>
                <a:gd name="T87" fmla="*/ 286215117 h 2590"/>
                <a:gd name="T88" fmla="*/ 182136841 w 3093"/>
                <a:gd name="T89" fmla="*/ 273011100 h 2590"/>
                <a:gd name="T90" fmla="*/ 182136841 w 3093"/>
                <a:gd name="T91" fmla="*/ 150550761 h 2590"/>
                <a:gd name="T92" fmla="*/ 168932830 w 3093"/>
                <a:gd name="T93" fmla="*/ 137476270 h 2590"/>
                <a:gd name="T94" fmla="*/ 146926146 w 3093"/>
                <a:gd name="T95" fmla="*/ 137476270 h 2590"/>
                <a:gd name="T96" fmla="*/ 53851524 w 3093"/>
                <a:gd name="T97" fmla="*/ 182654666 h 2590"/>
                <a:gd name="T98" fmla="*/ 66926010 w 3093"/>
                <a:gd name="T99" fmla="*/ 169450650 h 2590"/>
                <a:gd name="T100" fmla="*/ 88932335 w 3093"/>
                <a:gd name="T101" fmla="*/ 169450650 h 2590"/>
                <a:gd name="T102" fmla="*/ 102136345 w 3093"/>
                <a:gd name="T103" fmla="*/ 182654666 h 2590"/>
                <a:gd name="T104" fmla="*/ 102136345 w 3093"/>
                <a:gd name="T105" fmla="*/ 273011100 h 2590"/>
                <a:gd name="T106" fmla="*/ 88932335 w 3093"/>
                <a:gd name="T107" fmla="*/ 286215117 h 2590"/>
                <a:gd name="T108" fmla="*/ 66926010 w 3093"/>
                <a:gd name="T109" fmla="*/ 286215117 h 2590"/>
                <a:gd name="T110" fmla="*/ 53851524 w 3093"/>
                <a:gd name="T111" fmla="*/ 273011100 h 2590"/>
                <a:gd name="T112" fmla="*/ 53851524 w 3093"/>
                <a:gd name="T113" fmla="*/ 182654666 h 25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93" h="2590">
                  <a:moveTo>
                    <a:pt x="3092" y="2408"/>
                  </a:moveTo>
                  <a:lnTo>
                    <a:pt x="2778" y="2226"/>
                  </a:lnTo>
                  <a:lnTo>
                    <a:pt x="2778" y="2339"/>
                  </a:lnTo>
                  <a:lnTo>
                    <a:pt x="252" y="2339"/>
                  </a:lnTo>
                  <a:lnTo>
                    <a:pt x="252" y="318"/>
                  </a:lnTo>
                  <a:lnTo>
                    <a:pt x="367" y="318"/>
                  </a:lnTo>
                  <a:lnTo>
                    <a:pt x="183" y="0"/>
                  </a:lnTo>
                  <a:lnTo>
                    <a:pt x="0" y="318"/>
                  </a:lnTo>
                  <a:lnTo>
                    <a:pt x="115" y="318"/>
                  </a:lnTo>
                  <a:lnTo>
                    <a:pt x="115" y="2476"/>
                  </a:lnTo>
                  <a:lnTo>
                    <a:pt x="2778" y="2476"/>
                  </a:lnTo>
                  <a:lnTo>
                    <a:pt x="2778" y="2589"/>
                  </a:lnTo>
                  <a:lnTo>
                    <a:pt x="3092" y="2408"/>
                  </a:lnTo>
                  <a:close/>
                  <a:moveTo>
                    <a:pt x="463" y="1038"/>
                  </a:moveTo>
                  <a:cubicBezTo>
                    <a:pt x="1122" y="918"/>
                    <a:pt x="1742" y="681"/>
                    <a:pt x="2298" y="348"/>
                  </a:cubicBezTo>
                  <a:lnTo>
                    <a:pt x="2348" y="445"/>
                  </a:lnTo>
                  <a:lnTo>
                    <a:pt x="2544" y="137"/>
                  </a:lnTo>
                  <a:lnTo>
                    <a:pt x="2179" y="122"/>
                  </a:lnTo>
                  <a:lnTo>
                    <a:pt x="2234" y="226"/>
                  </a:lnTo>
                  <a:cubicBezTo>
                    <a:pt x="1691" y="552"/>
                    <a:pt x="1085" y="784"/>
                    <a:pt x="440" y="903"/>
                  </a:cubicBezTo>
                  <a:lnTo>
                    <a:pt x="463" y="1038"/>
                  </a:lnTo>
                  <a:close/>
                  <a:moveTo>
                    <a:pt x="2373" y="630"/>
                  </a:moveTo>
                  <a:cubicBezTo>
                    <a:pt x="2317" y="630"/>
                    <a:pt x="2271" y="676"/>
                    <a:pt x="2271" y="732"/>
                  </a:cubicBezTo>
                  <a:lnTo>
                    <a:pt x="2271" y="2109"/>
                  </a:lnTo>
                  <a:cubicBezTo>
                    <a:pt x="2271" y="2165"/>
                    <a:pt x="2317" y="2211"/>
                    <a:pt x="2373" y="2211"/>
                  </a:cubicBezTo>
                  <a:lnTo>
                    <a:pt x="2543" y="2211"/>
                  </a:lnTo>
                  <a:cubicBezTo>
                    <a:pt x="2599" y="2211"/>
                    <a:pt x="2644" y="2165"/>
                    <a:pt x="2644" y="2109"/>
                  </a:cubicBezTo>
                  <a:lnTo>
                    <a:pt x="2644" y="732"/>
                  </a:lnTo>
                  <a:cubicBezTo>
                    <a:pt x="2644" y="676"/>
                    <a:pt x="2599" y="630"/>
                    <a:pt x="2543" y="630"/>
                  </a:cubicBezTo>
                  <a:lnTo>
                    <a:pt x="2373" y="630"/>
                  </a:lnTo>
                  <a:close/>
                  <a:moveTo>
                    <a:pt x="1753" y="849"/>
                  </a:moveTo>
                  <a:cubicBezTo>
                    <a:pt x="1697" y="849"/>
                    <a:pt x="1652" y="895"/>
                    <a:pt x="1652" y="951"/>
                  </a:cubicBezTo>
                  <a:lnTo>
                    <a:pt x="1652" y="2109"/>
                  </a:lnTo>
                  <a:cubicBezTo>
                    <a:pt x="1652" y="2165"/>
                    <a:pt x="1697" y="2211"/>
                    <a:pt x="1753" y="2211"/>
                  </a:cubicBezTo>
                  <a:lnTo>
                    <a:pt x="1923" y="2211"/>
                  </a:lnTo>
                  <a:cubicBezTo>
                    <a:pt x="1979" y="2211"/>
                    <a:pt x="2025" y="2165"/>
                    <a:pt x="2025" y="2109"/>
                  </a:cubicBezTo>
                  <a:lnTo>
                    <a:pt x="2025" y="951"/>
                  </a:lnTo>
                  <a:cubicBezTo>
                    <a:pt x="2025" y="895"/>
                    <a:pt x="1979" y="849"/>
                    <a:pt x="1923" y="849"/>
                  </a:cubicBezTo>
                  <a:lnTo>
                    <a:pt x="1753" y="849"/>
                  </a:lnTo>
                  <a:close/>
                  <a:moveTo>
                    <a:pt x="1135" y="1062"/>
                  </a:moveTo>
                  <a:cubicBezTo>
                    <a:pt x="1079" y="1062"/>
                    <a:pt x="1034" y="1107"/>
                    <a:pt x="1034" y="1163"/>
                  </a:cubicBezTo>
                  <a:lnTo>
                    <a:pt x="1034" y="2109"/>
                  </a:lnTo>
                  <a:cubicBezTo>
                    <a:pt x="1034" y="2165"/>
                    <a:pt x="1079" y="2211"/>
                    <a:pt x="1135" y="2211"/>
                  </a:cubicBezTo>
                  <a:lnTo>
                    <a:pt x="1305" y="2211"/>
                  </a:lnTo>
                  <a:cubicBezTo>
                    <a:pt x="1361" y="2211"/>
                    <a:pt x="1407" y="2165"/>
                    <a:pt x="1407" y="2109"/>
                  </a:cubicBezTo>
                  <a:lnTo>
                    <a:pt x="1407" y="1163"/>
                  </a:lnTo>
                  <a:cubicBezTo>
                    <a:pt x="1407" y="1107"/>
                    <a:pt x="1361" y="1062"/>
                    <a:pt x="1305" y="1062"/>
                  </a:cubicBezTo>
                  <a:lnTo>
                    <a:pt x="1135" y="1062"/>
                  </a:lnTo>
                  <a:close/>
                  <a:moveTo>
                    <a:pt x="416" y="1411"/>
                  </a:moveTo>
                  <a:cubicBezTo>
                    <a:pt x="416" y="1355"/>
                    <a:pt x="461" y="1309"/>
                    <a:pt x="517" y="1309"/>
                  </a:cubicBezTo>
                  <a:lnTo>
                    <a:pt x="687" y="1309"/>
                  </a:lnTo>
                  <a:cubicBezTo>
                    <a:pt x="743" y="1309"/>
                    <a:pt x="789" y="1355"/>
                    <a:pt x="789" y="1411"/>
                  </a:cubicBezTo>
                  <a:lnTo>
                    <a:pt x="789" y="2109"/>
                  </a:lnTo>
                  <a:cubicBezTo>
                    <a:pt x="789" y="2165"/>
                    <a:pt x="743" y="2211"/>
                    <a:pt x="687" y="2211"/>
                  </a:cubicBezTo>
                  <a:lnTo>
                    <a:pt x="517" y="2211"/>
                  </a:lnTo>
                  <a:cubicBezTo>
                    <a:pt x="461" y="2211"/>
                    <a:pt x="416" y="2165"/>
                    <a:pt x="416" y="2109"/>
                  </a:cubicBezTo>
                  <a:lnTo>
                    <a:pt x="416" y="1411"/>
                  </a:lnTo>
                  <a:close/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48A16B57-4A4A-024B-B659-0DE702E63DFA}"/>
              </a:ext>
            </a:extLst>
          </p:cNvPr>
          <p:cNvGrpSpPr/>
          <p:nvPr/>
        </p:nvGrpSpPr>
        <p:grpSpPr>
          <a:xfrm>
            <a:off x="7075659" y="2227261"/>
            <a:ext cx="2833689" cy="2833689"/>
            <a:chOff x="7075659" y="2227261"/>
            <a:chExt cx="2833689" cy="2833689"/>
          </a:xfrm>
        </p:grpSpPr>
        <p:pic>
          <p:nvPicPr>
            <p:cNvPr id="31" name="Picture 27">
              <a:extLst>
                <a:ext uri="{FF2B5EF4-FFF2-40B4-BE49-F238E27FC236}">
                  <a16:creationId xmlns:a16="http://schemas.microsoft.com/office/drawing/2014/main" id="{2D3E6818-82D6-0044-9F63-936AE14D30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5659" y="2227261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1" name="Freeform 5">
              <a:extLst>
                <a:ext uri="{FF2B5EF4-FFF2-40B4-BE49-F238E27FC236}">
                  <a16:creationId xmlns:a16="http://schemas.microsoft.com/office/drawing/2014/main" id="{68AB39A6-52B9-4747-BA2B-A6364FED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4941" y="3217861"/>
              <a:ext cx="1635125" cy="852488"/>
            </a:xfrm>
            <a:custGeom>
              <a:avLst/>
              <a:gdLst>
                <a:gd name="T0" fmla="*/ 150463526 w 4544"/>
                <a:gd name="T1" fmla="*/ 234847473 h 2366"/>
                <a:gd name="T2" fmla="*/ 162764747 w 4544"/>
                <a:gd name="T3" fmla="*/ 223812329 h 2366"/>
                <a:gd name="T4" fmla="*/ 155124928 w 4544"/>
                <a:gd name="T5" fmla="*/ 220826459 h 2366"/>
                <a:gd name="T6" fmla="*/ 148003282 w 4544"/>
                <a:gd name="T7" fmla="*/ 192655442 h 2366"/>
                <a:gd name="T8" fmla="*/ 174159524 w 4544"/>
                <a:gd name="T9" fmla="*/ 122162323 h 2366"/>
                <a:gd name="T10" fmla="*/ 130781572 w 4544"/>
                <a:gd name="T11" fmla="*/ 72700004 h 2366"/>
                <a:gd name="T12" fmla="*/ 114466307 w 4544"/>
                <a:gd name="T13" fmla="*/ 70493119 h 2366"/>
                <a:gd name="T14" fmla="*/ 98280584 w 4544"/>
                <a:gd name="T15" fmla="*/ 72700004 h 2366"/>
                <a:gd name="T16" fmla="*/ 54902273 w 4544"/>
                <a:gd name="T17" fmla="*/ 122162323 h 2366"/>
                <a:gd name="T18" fmla="*/ 81058515 w 4544"/>
                <a:gd name="T19" fmla="*/ 192655442 h 2366"/>
                <a:gd name="T20" fmla="*/ 73936869 w 4544"/>
                <a:gd name="T21" fmla="*/ 220826459 h 2366"/>
                <a:gd name="T22" fmla="*/ 52960202 w 4544"/>
                <a:gd name="T23" fmla="*/ 229394937 h 2366"/>
                <a:gd name="T24" fmla="*/ 11006507 w 4544"/>
                <a:gd name="T25" fmla="*/ 257046750 h 2366"/>
                <a:gd name="T26" fmla="*/ 19681954 w 4544"/>
                <a:gd name="T27" fmla="*/ 293137331 h 2366"/>
                <a:gd name="T28" fmla="*/ 40011264 w 4544"/>
                <a:gd name="T29" fmla="*/ 300147477 h 2366"/>
                <a:gd name="T30" fmla="*/ 114466307 w 4544"/>
                <a:gd name="T31" fmla="*/ 307028273 h 2366"/>
                <a:gd name="T32" fmla="*/ 175195511 w 4544"/>
                <a:gd name="T33" fmla="*/ 302744215 h 2366"/>
                <a:gd name="T34" fmla="*/ 164707178 w 4544"/>
                <a:gd name="T35" fmla="*/ 298459796 h 2366"/>
                <a:gd name="T36" fmla="*/ 138421392 w 4544"/>
                <a:gd name="T37" fmla="*/ 268211605 h 2366"/>
                <a:gd name="T38" fmla="*/ 150463526 w 4544"/>
                <a:gd name="T39" fmla="*/ 234847473 h 2366"/>
                <a:gd name="T40" fmla="*/ 540736629 w 4544"/>
                <a:gd name="T41" fmla="*/ 236924647 h 2366"/>
                <a:gd name="T42" fmla="*/ 521702033 w 4544"/>
                <a:gd name="T43" fmla="*/ 229264866 h 2366"/>
                <a:gd name="T44" fmla="*/ 515357287 w 4544"/>
                <a:gd name="T45" fmla="*/ 203690226 h 2366"/>
                <a:gd name="T46" fmla="*/ 538923742 w 4544"/>
                <a:gd name="T47" fmla="*/ 140077542 h 2366"/>
                <a:gd name="T48" fmla="*/ 499818921 w 4544"/>
                <a:gd name="T49" fmla="*/ 95418845 h 2366"/>
                <a:gd name="T50" fmla="*/ 485057456 w 4544"/>
                <a:gd name="T51" fmla="*/ 93471742 h 2366"/>
                <a:gd name="T52" fmla="*/ 470425175 w 4544"/>
                <a:gd name="T53" fmla="*/ 95418845 h 2366"/>
                <a:gd name="T54" fmla="*/ 431190811 w 4544"/>
                <a:gd name="T55" fmla="*/ 140077542 h 2366"/>
                <a:gd name="T56" fmla="*/ 454886809 w 4544"/>
                <a:gd name="T57" fmla="*/ 203690226 h 2366"/>
                <a:gd name="T58" fmla="*/ 448412520 w 4544"/>
                <a:gd name="T59" fmla="*/ 229264866 h 2366"/>
                <a:gd name="T60" fmla="*/ 446988263 w 4544"/>
                <a:gd name="T61" fmla="*/ 229784429 h 2366"/>
                <a:gd name="T62" fmla="*/ 452426565 w 4544"/>
                <a:gd name="T63" fmla="*/ 234847473 h 2366"/>
                <a:gd name="T64" fmla="*/ 462397085 w 4544"/>
                <a:gd name="T65" fmla="*/ 268601098 h 2366"/>
                <a:gd name="T66" fmla="*/ 438183273 w 4544"/>
                <a:gd name="T67" fmla="*/ 298459796 h 2366"/>
                <a:gd name="T68" fmla="*/ 427694580 w 4544"/>
                <a:gd name="T69" fmla="*/ 302744215 h 2366"/>
                <a:gd name="T70" fmla="*/ 485057456 w 4544"/>
                <a:gd name="T71" fmla="*/ 307028273 h 2366"/>
                <a:gd name="T72" fmla="*/ 552390493 w 4544"/>
                <a:gd name="T73" fmla="*/ 300796752 h 2366"/>
                <a:gd name="T74" fmla="*/ 570777373 w 4544"/>
                <a:gd name="T75" fmla="*/ 294435519 h 2366"/>
                <a:gd name="T76" fmla="*/ 578676279 w 4544"/>
                <a:gd name="T77" fmla="*/ 261980083 h 2366"/>
                <a:gd name="T78" fmla="*/ 540736629 w 4544"/>
                <a:gd name="T79" fmla="*/ 236924647 h 2366"/>
                <a:gd name="T80" fmla="*/ 398171649 w 4544"/>
                <a:gd name="T81" fmla="*/ 298070303 h 2366"/>
                <a:gd name="T82" fmla="*/ 301445225 w 4544"/>
                <a:gd name="T83" fmla="*/ 307028273 h 2366"/>
                <a:gd name="T84" fmla="*/ 204847985 w 4544"/>
                <a:gd name="T85" fmla="*/ 298070303 h 2366"/>
                <a:gd name="T86" fmla="*/ 178303112 w 4544"/>
                <a:gd name="T87" fmla="*/ 288982983 h 2366"/>
                <a:gd name="T88" fmla="*/ 167037878 w 4544"/>
                <a:gd name="T89" fmla="*/ 242247112 h 2366"/>
                <a:gd name="T90" fmla="*/ 221551881 w 4544"/>
                <a:gd name="T91" fmla="*/ 206286603 h 2366"/>
                <a:gd name="T92" fmla="*/ 248744110 w 4544"/>
                <a:gd name="T93" fmla="*/ 195121748 h 2366"/>
                <a:gd name="T94" fmla="*/ 257937730 w 4544"/>
                <a:gd name="T95" fmla="*/ 158512325 h 2366"/>
                <a:gd name="T96" fmla="*/ 224012125 w 4544"/>
                <a:gd name="T97" fmla="*/ 66988046 h 2366"/>
                <a:gd name="T98" fmla="*/ 280338655 w 4544"/>
                <a:gd name="T99" fmla="*/ 2726088 h 2366"/>
                <a:gd name="T100" fmla="*/ 301445225 w 4544"/>
                <a:gd name="T101" fmla="*/ 0 h 2366"/>
                <a:gd name="T102" fmla="*/ 322680980 w 4544"/>
                <a:gd name="T103" fmla="*/ 2726088 h 2366"/>
                <a:gd name="T104" fmla="*/ 378878326 w 4544"/>
                <a:gd name="T105" fmla="*/ 66988046 h 2366"/>
                <a:gd name="T106" fmla="*/ 344952721 w 4544"/>
                <a:gd name="T107" fmla="*/ 158512325 h 2366"/>
                <a:gd name="T108" fmla="*/ 354146341 w 4544"/>
                <a:gd name="T109" fmla="*/ 195121748 h 2366"/>
                <a:gd name="T110" fmla="*/ 381338570 w 4544"/>
                <a:gd name="T111" fmla="*/ 206286603 h 2366"/>
                <a:gd name="T112" fmla="*/ 435981756 w 4544"/>
                <a:gd name="T113" fmla="*/ 242247112 h 2366"/>
                <a:gd name="T114" fmla="*/ 424586979 w 4544"/>
                <a:gd name="T115" fmla="*/ 288982983 h 2366"/>
                <a:gd name="T116" fmla="*/ 398171649 w 4544"/>
                <a:gd name="T117" fmla="*/ 298070303 h 236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544" h="2366">
                  <a:moveTo>
                    <a:pt x="1162" y="1809"/>
                  </a:moveTo>
                  <a:cubicBezTo>
                    <a:pt x="1192" y="1779"/>
                    <a:pt x="1223" y="1751"/>
                    <a:pt x="1257" y="1724"/>
                  </a:cubicBezTo>
                  <a:cubicBezTo>
                    <a:pt x="1237" y="1717"/>
                    <a:pt x="1217" y="1709"/>
                    <a:pt x="1198" y="1701"/>
                  </a:cubicBezTo>
                  <a:cubicBezTo>
                    <a:pt x="1097" y="1662"/>
                    <a:pt x="1067" y="1558"/>
                    <a:pt x="1143" y="1484"/>
                  </a:cubicBezTo>
                  <a:cubicBezTo>
                    <a:pt x="1296" y="1334"/>
                    <a:pt x="1353" y="1146"/>
                    <a:pt x="1345" y="941"/>
                  </a:cubicBezTo>
                  <a:cubicBezTo>
                    <a:pt x="1337" y="724"/>
                    <a:pt x="1210" y="609"/>
                    <a:pt x="1010" y="560"/>
                  </a:cubicBezTo>
                  <a:cubicBezTo>
                    <a:pt x="967" y="549"/>
                    <a:pt x="925" y="544"/>
                    <a:pt x="884" y="543"/>
                  </a:cubicBezTo>
                  <a:cubicBezTo>
                    <a:pt x="844" y="544"/>
                    <a:pt x="801" y="549"/>
                    <a:pt x="759" y="560"/>
                  </a:cubicBezTo>
                  <a:cubicBezTo>
                    <a:pt x="559" y="609"/>
                    <a:pt x="432" y="724"/>
                    <a:pt x="424" y="941"/>
                  </a:cubicBezTo>
                  <a:cubicBezTo>
                    <a:pt x="416" y="1146"/>
                    <a:pt x="473" y="1330"/>
                    <a:pt x="626" y="1484"/>
                  </a:cubicBezTo>
                  <a:cubicBezTo>
                    <a:pt x="701" y="1559"/>
                    <a:pt x="672" y="1662"/>
                    <a:pt x="571" y="1701"/>
                  </a:cubicBezTo>
                  <a:cubicBezTo>
                    <a:pt x="517" y="1723"/>
                    <a:pt x="462" y="1743"/>
                    <a:pt x="409" y="1767"/>
                  </a:cubicBezTo>
                  <a:cubicBezTo>
                    <a:pt x="290" y="1822"/>
                    <a:pt x="178" y="1887"/>
                    <a:pt x="85" y="1980"/>
                  </a:cubicBezTo>
                  <a:cubicBezTo>
                    <a:pt x="0" y="2065"/>
                    <a:pt x="2" y="2187"/>
                    <a:pt x="152" y="2258"/>
                  </a:cubicBezTo>
                  <a:cubicBezTo>
                    <a:pt x="202" y="2282"/>
                    <a:pt x="255" y="2299"/>
                    <a:pt x="309" y="2312"/>
                  </a:cubicBezTo>
                  <a:cubicBezTo>
                    <a:pt x="484" y="2353"/>
                    <a:pt x="662" y="2360"/>
                    <a:pt x="884" y="2365"/>
                  </a:cubicBezTo>
                  <a:cubicBezTo>
                    <a:pt x="1062" y="2361"/>
                    <a:pt x="1212" y="2356"/>
                    <a:pt x="1353" y="2332"/>
                  </a:cubicBezTo>
                  <a:cubicBezTo>
                    <a:pt x="1325" y="2322"/>
                    <a:pt x="1297" y="2311"/>
                    <a:pt x="1272" y="2299"/>
                  </a:cubicBezTo>
                  <a:cubicBezTo>
                    <a:pt x="1158" y="2245"/>
                    <a:pt x="1086" y="2162"/>
                    <a:pt x="1069" y="2066"/>
                  </a:cubicBezTo>
                  <a:cubicBezTo>
                    <a:pt x="1054" y="1977"/>
                    <a:pt x="1087" y="1883"/>
                    <a:pt x="1162" y="1809"/>
                  </a:cubicBezTo>
                  <a:close/>
                  <a:moveTo>
                    <a:pt x="4176" y="1825"/>
                  </a:moveTo>
                  <a:cubicBezTo>
                    <a:pt x="4128" y="1803"/>
                    <a:pt x="4078" y="1785"/>
                    <a:pt x="4029" y="1766"/>
                  </a:cubicBezTo>
                  <a:cubicBezTo>
                    <a:pt x="3938" y="1730"/>
                    <a:pt x="3912" y="1637"/>
                    <a:pt x="3980" y="1569"/>
                  </a:cubicBezTo>
                  <a:cubicBezTo>
                    <a:pt x="4118" y="1434"/>
                    <a:pt x="4170" y="1264"/>
                    <a:pt x="4162" y="1079"/>
                  </a:cubicBezTo>
                  <a:cubicBezTo>
                    <a:pt x="4155" y="883"/>
                    <a:pt x="4040" y="779"/>
                    <a:pt x="3860" y="735"/>
                  </a:cubicBezTo>
                  <a:cubicBezTo>
                    <a:pt x="3821" y="725"/>
                    <a:pt x="3783" y="720"/>
                    <a:pt x="3746" y="720"/>
                  </a:cubicBezTo>
                  <a:cubicBezTo>
                    <a:pt x="3710" y="720"/>
                    <a:pt x="3671" y="725"/>
                    <a:pt x="3633" y="735"/>
                  </a:cubicBezTo>
                  <a:cubicBezTo>
                    <a:pt x="3453" y="779"/>
                    <a:pt x="3338" y="883"/>
                    <a:pt x="3330" y="1079"/>
                  </a:cubicBezTo>
                  <a:cubicBezTo>
                    <a:pt x="3323" y="1264"/>
                    <a:pt x="3375" y="1430"/>
                    <a:pt x="3513" y="1569"/>
                  </a:cubicBezTo>
                  <a:cubicBezTo>
                    <a:pt x="3580" y="1637"/>
                    <a:pt x="3554" y="1730"/>
                    <a:pt x="3463" y="1766"/>
                  </a:cubicBezTo>
                  <a:cubicBezTo>
                    <a:pt x="3460" y="1767"/>
                    <a:pt x="3456" y="1768"/>
                    <a:pt x="3452" y="1770"/>
                  </a:cubicBezTo>
                  <a:cubicBezTo>
                    <a:pt x="3466" y="1783"/>
                    <a:pt x="3480" y="1796"/>
                    <a:pt x="3494" y="1809"/>
                  </a:cubicBezTo>
                  <a:cubicBezTo>
                    <a:pt x="3557" y="1872"/>
                    <a:pt x="3587" y="1974"/>
                    <a:pt x="3571" y="2069"/>
                  </a:cubicBezTo>
                  <a:cubicBezTo>
                    <a:pt x="3554" y="2168"/>
                    <a:pt x="3487" y="2250"/>
                    <a:pt x="3384" y="2299"/>
                  </a:cubicBezTo>
                  <a:cubicBezTo>
                    <a:pt x="3358" y="2311"/>
                    <a:pt x="3331" y="2322"/>
                    <a:pt x="3303" y="2332"/>
                  </a:cubicBezTo>
                  <a:cubicBezTo>
                    <a:pt x="3437" y="2356"/>
                    <a:pt x="3577" y="2361"/>
                    <a:pt x="3746" y="2365"/>
                  </a:cubicBezTo>
                  <a:cubicBezTo>
                    <a:pt x="3947" y="2361"/>
                    <a:pt x="4108" y="2354"/>
                    <a:pt x="4266" y="2317"/>
                  </a:cubicBezTo>
                  <a:cubicBezTo>
                    <a:pt x="4314" y="2305"/>
                    <a:pt x="4363" y="2290"/>
                    <a:pt x="4408" y="2268"/>
                  </a:cubicBezTo>
                  <a:cubicBezTo>
                    <a:pt x="4543" y="2204"/>
                    <a:pt x="4520" y="2069"/>
                    <a:pt x="4469" y="2018"/>
                  </a:cubicBezTo>
                  <a:cubicBezTo>
                    <a:pt x="4384" y="1933"/>
                    <a:pt x="4283" y="1875"/>
                    <a:pt x="4176" y="1825"/>
                  </a:cubicBezTo>
                  <a:close/>
                  <a:moveTo>
                    <a:pt x="3075" y="2296"/>
                  </a:moveTo>
                  <a:cubicBezTo>
                    <a:pt x="2849" y="2350"/>
                    <a:pt x="2617" y="2359"/>
                    <a:pt x="2328" y="2365"/>
                  </a:cubicBezTo>
                  <a:cubicBezTo>
                    <a:pt x="2039" y="2359"/>
                    <a:pt x="1808" y="2350"/>
                    <a:pt x="1582" y="2296"/>
                  </a:cubicBezTo>
                  <a:cubicBezTo>
                    <a:pt x="1512" y="2279"/>
                    <a:pt x="1442" y="2257"/>
                    <a:pt x="1377" y="2226"/>
                  </a:cubicBezTo>
                  <a:cubicBezTo>
                    <a:pt x="1183" y="2134"/>
                    <a:pt x="1180" y="1976"/>
                    <a:pt x="1290" y="1866"/>
                  </a:cubicBezTo>
                  <a:cubicBezTo>
                    <a:pt x="1411" y="1745"/>
                    <a:pt x="1556" y="1661"/>
                    <a:pt x="1711" y="1589"/>
                  </a:cubicBezTo>
                  <a:cubicBezTo>
                    <a:pt x="1780" y="1557"/>
                    <a:pt x="1851" y="1531"/>
                    <a:pt x="1921" y="1503"/>
                  </a:cubicBezTo>
                  <a:cubicBezTo>
                    <a:pt x="2052" y="1452"/>
                    <a:pt x="2090" y="1319"/>
                    <a:pt x="1992" y="1221"/>
                  </a:cubicBezTo>
                  <a:cubicBezTo>
                    <a:pt x="1794" y="1021"/>
                    <a:pt x="1720" y="783"/>
                    <a:pt x="1730" y="516"/>
                  </a:cubicBezTo>
                  <a:cubicBezTo>
                    <a:pt x="1741" y="234"/>
                    <a:pt x="1906" y="85"/>
                    <a:pt x="2165" y="21"/>
                  </a:cubicBezTo>
                  <a:cubicBezTo>
                    <a:pt x="2221" y="7"/>
                    <a:pt x="2275" y="0"/>
                    <a:pt x="2328" y="0"/>
                  </a:cubicBezTo>
                  <a:cubicBezTo>
                    <a:pt x="2381" y="0"/>
                    <a:pt x="2436" y="7"/>
                    <a:pt x="2492" y="21"/>
                  </a:cubicBezTo>
                  <a:cubicBezTo>
                    <a:pt x="2751" y="85"/>
                    <a:pt x="2916" y="234"/>
                    <a:pt x="2926" y="516"/>
                  </a:cubicBezTo>
                  <a:cubicBezTo>
                    <a:pt x="2937" y="783"/>
                    <a:pt x="2862" y="1026"/>
                    <a:pt x="2664" y="1221"/>
                  </a:cubicBezTo>
                  <a:cubicBezTo>
                    <a:pt x="2566" y="1318"/>
                    <a:pt x="2604" y="1452"/>
                    <a:pt x="2735" y="1503"/>
                  </a:cubicBezTo>
                  <a:cubicBezTo>
                    <a:pt x="2806" y="1531"/>
                    <a:pt x="2877" y="1557"/>
                    <a:pt x="2945" y="1589"/>
                  </a:cubicBezTo>
                  <a:cubicBezTo>
                    <a:pt x="3100" y="1661"/>
                    <a:pt x="3246" y="1745"/>
                    <a:pt x="3367" y="1866"/>
                  </a:cubicBezTo>
                  <a:cubicBezTo>
                    <a:pt x="3441" y="1940"/>
                    <a:pt x="3474" y="2134"/>
                    <a:pt x="3279" y="2226"/>
                  </a:cubicBezTo>
                  <a:cubicBezTo>
                    <a:pt x="3215" y="2257"/>
                    <a:pt x="3145" y="2279"/>
                    <a:pt x="3075" y="2296"/>
                  </a:cubicBez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966482A-0F71-1F4D-85E3-0040BE0702BF}"/>
              </a:ext>
            </a:extLst>
          </p:cNvPr>
          <p:cNvGrpSpPr/>
          <p:nvPr/>
        </p:nvGrpSpPr>
        <p:grpSpPr>
          <a:xfrm>
            <a:off x="316619" y="4508751"/>
            <a:ext cx="2833689" cy="2833689"/>
            <a:chOff x="316619" y="4508751"/>
            <a:chExt cx="2833689" cy="2833689"/>
          </a:xfrm>
        </p:grpSpPr>
        <p:pic>
          <p:nvPicPr>
            <p:cNvPr id="87067" name="Picture 27">
              <a:extLst>
                <a:ext uri="{FF2B5EF4-FFF2-40B4-BE49-F238E27FC236}">
                  <a16:creationId xmlns:a16="http://schemas.microsoft.com/office/drawing/2014/main" id="{24E0B17C-363E-B645-9778-837EB2EC3E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19" y="4508751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2" name="Freeform 6">
              <a:extLst>
                <a:ext uri="{FF2B5EF4-FFF2-40B4-BE49-F238E27FC236}">
                  <a16:creationId xmlns:a16="http://schemas.microsoft.com/office/drawing/2014/main" id="{C7534DF7-99A9-874A-898F-723C0C9AB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576" y="5479508"/>
              <a:ext cx="993775" cy="892175"/>
            </a:xfrm>
            <a:custGeom>
              <a:avLst/>
              <a:gdLst>
                <a:gd name="T0" fmla="*/ 162174427 w 2759"/>
                <a:gd name="T1" fmla="*/ 161256223 h 2479"/>
                <a:gd name="T2" fmla="*/ 156336404 w 2759"/>
                <a:gd name="T3" fmla="*/ 167991262 h 2479"/>
                <a:gd name="T4" fmla="*/ 156336404 w 2759"/>
                <a:gd name="T5" fmla="*/ 204775936 h 2479"/>
                <a:gd name="T6" fmla="*/ 162174427 w 2759"/>
                <a:gd name="T7" fmla="*/ 211510976 h 2479"/>
                <a:gd name="T8" fmla="*/ 195647247 w 2759"/>
                <a:gd name="T9" fmla="*/ 211510976 h 2479"/>
                <a:gd name="T10" fmla="*/ 201485630 w 2759"/>
                <a:gd name="T11" fmla="*/ 204775936 h 2479"/>
                <a:gd name="T12" fmla="*/ 201485630 w 2759"/>
                <a:gd name="T13" fmla="*/ 167991262 h 2479"/>
                <a:gd name="T14" fmla="*/ 195647247 w 2759"/>
                <a:gd name="T15" fmla="*/ 161256223 h 2479"/>
                <a:gd name="T16" fmla="*/ 162174427 w 2759"/>
                <a:gd name="T17" fmla="*/ 161256223 h 2479"/>
                <a:gd name="T18" fmla="*/ 213421736 w 2759"/>
                <a:gd name="T19" fmla="*/ 193377762 h 2479"/>
                <a:gd name="T20" fmla="*/ 213421736 w 2759"/>
                <a:gd name="T21" fmla="*/ 206200753 h 2479"/>
                <a:gd name="T22" fmla="*/ 196425986 w 2759"/>
                <a:gd name="T23" fmla="*/ 223815721 h 2479"/>
                <a:gd name="T24" fmla="*/ 161396048 w 2759"/>
                <a:gd name="T25" fmla="*/ 223815721 h 2479"/>
                <a:gd name="T26" fmla="*/ 144400298 w 2759"/>
                <a:gd name="T27" fmla="*/ 206200753 h 2479"/>
                <a:gd name="T28" fmla="*/ 144400298 w 2759"/>
                <a:gd name="T29" fmla="*/ 193377762 h 2479"/>
                <a:gd name="T30" fmla="*/ 54101486 w 2759"/>
                <a:gd name="T31" fmla="*/ 193377762 h 2479"/>
                <a:gd name="T32" fmla="*/ 0 w 2759"/>
                <a:gd name="T33" fmla="*/ 162162793 h 2479"/>
                <a:gd name="T34" fmla="*/ 0 w 2759"/>
                <a:gd name="T35" fmla="*/ 273293464 h 2479"/>
                <a:gd name="T36" fmla="*/ 41646340 w 2759"/>
                <a:gd name="T37" fmla="*/ 320958067 h 2479"/>
                <a:gd name="T38" fmla="*/ 316175694 w 2759"/>
                <a:gd name="T39" fmla="*/ 320958067 h 2479"/>
                <a:gd name="T40" fmla="*/ 357822034 w 2759"/>
                <a:gd name="T41" fmla="*/ 273293464 h 2479"/>
                <a:gd name="T42" fmla="*/ 357822034 w 2759"/>
                <a:gd name="T43" fmla="*/ 162162793 h 2479"/>
                <a:gd name="T44" fmla="*/ 303720548 w 2759"/>
                <a:gd name="T45" fmla="*/ 193377762 h 2479"/>
                <a:gd name="T46" fmla="*/ 213421736 w 2759"/>
                <a:gd name="T47" fmla="*/ 193377762 h 2479"/>
                <a:gd name="T48" fmla="*/ 144400298 w 2759"/>
                <a:gd name="T49" fmla="*/ 178612427 h 2479"/>
                <a:gd name="T50" fmla="*/ 144400298 w 2759"/>
                <a:gd name="T51" fmla="*/ 165659875 h 2479"/>
                <a:gd name="T52" fmla="*/ 161396048 w 2759"/>
                <a:gd name="T53" fmla="*/ 148044907 h 2479"/>
                <a:gd name="T54" fmla="*/ 196425986 w 2759"/>
                <a:gd name="T55" fmla="*/ 148044907 h 2479"/>
                <a:gd name="T56" fmla="*/ 213421736 w 2759"/>
                <a:gd name="T57" fmla="*/ 165659875 h 2479"/>
                <a:gd name="T58" fmla="*/ 213421736 w 2759"/>
                <a:gd name="T59" fmla="*/ 178612427 h 2479"/>
                <a:gd name="T60" fmla="*/ 303720548 w 2759"/>
                <a:gd name="T61" fmla="*/ 178612427 h 2479"/>
                <a:gd name="T62" fmla="*/ 357822034 w 2759"/>
                <a:gd name="T63" fmla="*/ 127709867 h 2479"/>
                <a:gd name="T64" fmla="*/ 357822034 w 2759"/>
                <a:gd name="T65" fmla="*/ 99732857 h 2479"/>
                <a:gd name="T66" fmla="*/ 316175694 w 2759"/>
                <a:gd name="T67" fmla="*/ 52068254 h 2479"/>
                <a:gd name="T68" fmla="*/ 41646340 w 2759"/>
                <a:gd name="T69" fmla="*/ 52068254 h 2479"/>
                <a:gd name="T70" fmla="*/ 0 w 2759"/>
                <a:gd name="T71" fmla="*/ 99732857 h 2479"/>
                <a:gd name="T72" fmla="*/ 0 w 2759"/>
                <a:gd name="T73" fmla="*/ 127709867 h 2479"/>
                <a:gd name="T74" fmla="*/ 54101486 w 2759"/>
                <a:gd name="T75" fmla="*/ 178612427 h 2479"/>
                <a:gd name="T76" fmla="*/ 144400298 w 2759"/>
                <a:gd name="T77" fmla="*/ 178612427 h 2479"/>
                <a:gd name="T78" fmla="*/ 222114296 w 2759"/>
                <a:gd name="T79" fmla="*/ 43001827 h 2479"/>
                <a:gd name="T80" fmla="*/ 199150493 w 2759"/>
                <a:gd name="T81" fmla="*/ 20075917 h 2479"/>
                <a:gd name="T82" fmla="*/ 158801211 w 2759"/>
                <a:gd name="T83" fmla="*/ 20075917 h 2479"/>
                <a:gd name="T84" fmla="*/ 135837408 w 2759"/>
                <a:gd name="T85" fmla="*/ 43001827 h 2479"/>
                <a:gd name="T86" fmla="*/ 114560034 w 2759"/>
                <a:gd name="T87" fmla="*/ 43001827 h 2479"/>
                <a:gd name="T88" fmla="*/ 153481867 w 2759"/>
                <a:gd name="T89" fmla="*/ 0 h 2479"/>
                <a:gd name="T90" fmla="*/ 204339807 w 2759"/>
                <a:gd name="T91" fmla="*/ 0 h 2479"/>
                <a:gd name="T92" fmla="*/ 243391670 w 2759"/>
                <a:gd name="T93" fmla="*/ 43001827 h 2479"/>
                <a:gd name="T94" fmla="*/ 222114296 w 2759"/>
                <a:gd name="T95" fmla="*/ 43001827 h 24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759" h="2479">
                  <a:moveTo>
                    <a:pt x="1250" y="1245"/>
                  </a:moveTo>
                  <a:cubicBezTo>
                    <a:pt x="1225" y="1245"/>
                    <a:pt x="1205" y="1268"/>
                    <a:pt x="1205" y="1297"/>
                  </a:cubicBezTo>
                  <a:lnTo>
                    <a:pt x="1205" y="1581"/>
                  </a:lnTo>
                  <a:cubicBezTo>
                    <a:pt x="1205" y="1609"/>
                    <a:pt x="1225" y="1633"/>
                    <a:pt x="1250" y="1633"/>
                  </a:cubicBezTo>
                  <a:lnTo>
                    <a:pt x="1508" y="1633"/>
                  </a:lnTo>
                  <a:cubicBezTo>
                    <a:pt x="1533" y="1633"/>
                    <a:pt x="1553" y="1609"/>
                    <a:pt x="1553" y="1581"/>
                  </a:cubicBezTo>
                  <a:lnTo>
                    <a:pt x="1553" y="1297"/>
                  </a:lnTo>
                  <a:cubicBezTo>
                    <a:pt x="1553" y="1268"/>
                    <a:pt x="1533" y="1245"/>
                    <a:pt x="1508" y="1245"/>
                  </a:cubicBezTo>
                  <a:lnTo>
                    <a:pt x="1250" y="1245"/>
                  </a:lnTo>
                  <a:close/>
                  <a:moveTo>
                    <a:pt x="1645" y="1493"/>
                  </a:moveTo>
                  <a:lnTo>
                    <a:pt x="1645" y="1592"/>
                  </a:lnTo>
                  <a:cubicBezTo>
                    <a:pt x="1645" y="1667"/>
                    <a:pt x="1587" y="1728"/>
                    <a:pt x="1514" y="1728"/>
                  </a:cubicBezTo>
                  <a:lnTo>
                    <a:pt x="1244" y="1728"/>
                  </a:lnTo>
                  <a:cubicBezTo>
                    <a:pt x="1172" y="1728"/>
                    <a:pt x="1113" y="1667"/>
                    <a:pt x="1113" y="1592"/>
                  </a:cubicBezTo>
                  <a:lnTo>
                    <a:pt x="1113" y="1493"/>
                  </a:lnTo>
                  <a:lnTo>
                    <a:pt x="417" y="1493"/>
                  </a:lnTo>
                  <a:cubicBezTo>
                    <a:pt x="245" y="1493"/>
                    <a:pt x="92" y="1398"/>
                    <a:pt x="0" y="1252"/>
                  </a:cubicBezTo>
                  <a:lnTo>
                    <a:pt x="0" y="2110"/>
                  </a:lnTo>
                  <a:cubicBezTo>
                    <a:pt x="0" y="2314"/>
                    <a:pt x="144" y="2478"/>
                    <a:pt x="321" y="2478"/>
                  </a:cubicBezTo>
                  <a:lnTo>
                    <a:pt x="2437" y="2478"/>
                  </a:lnTo>
                  <a:cubicBezTo>
                    <a:pt x="2614" y="2478"/>
                    <a:pt x="2758" y="2314"/>
                    <a:pt x="2758" y="2110"/>
                  </a:cubicBezTo>
                  <a:lnTo>
                    <a:pt x="2758" y="1252"/>
                  </a:lnTo>
                  <a:cubicBezTo>
                    <a:pt x="2666" y="1398"/>
                    <a:pt x="2514" y="1493"/>
                    <a:pt x="2341" y="1493"/>
                  </a:cubicBezTo>
                  <a:lnTo>
                    <a:pt x="1645" y="1493"/>
                  </a:lnTo>
                  <a:close/>
                  <a:moveTo>
                    <a:pt x="1113" y="1379"/>
                  </a:moveTo>
                  <a:lnTo>
                    <a:pt x="1113" y="1279"/>
                  </a:lnTo>
                  <a:cubicBezTo>
                    <a:pt x="1113" y="1204"/>
                    <a:pt x="1172" y="1143"/>
                    <a:pt x="1244" y="1143"/>
                  </a:cubicBezTo>
                  <a:lnTo>
                    <a:pt x="1514" y="1143"/>
                  </a:lnTo>
                  <a:cubicBezTo>
                    <a:pt x="1587" y="1143"/>
                    <a:pt x="1645" y="1204"/>
                    <a:pt x="1645" y="1279"/>
                  </a:cubicBezTo>
                  <a:lnTo>
                    <a:pt x="1645" y="1379"/>
                  </a:lnTo>
                  <a:lnTo>
                    <a:pt x="2341" y="1379"/>
                  </a:lnTo>
                  <a:cubicBezTo>
                    <a:pt x="2550" y="1379"/>
                    <a:pt x="2724" y="1209"/>
                    <a:pt x="2758" y="986"/>
                  </a:cubicBezTo>
                  <a:lnTo>
                    <a:pt x="2758" y="770"/>
                  </a:lnTo>
                  <a:cubicBezTo>
                    <a:pt x="2758" y="567"/>
                    <a:pt x="2614" y="402"/>
                    <a:pt x="2437" y="402"/>
                  </a:cubicBezTo>
                  <a:lnTo>
                    <a:pt x="321" y="402"/>
                  </a:lnTo>
                  <a:cubicBezTo>
                    <a:pt x="144" y="402"/>
                    <a:pt x="0" y="567"/>
                    <a:pt x="0" y="770"/>
                  </a:cubicBezTo>
                  <a:lnTo>
                    <a:pt x="0" y="986"/>
                  </a:lnTo>
                  <a:cubicBezTo>
                    <a:pt x="34" y="1209"/>
                    <a:pt x="208" y="1379"/>
                    <a:pt x="417" y="1379"/>
                  </a:cubicBezTo>
                  <a:lnTo>
                    <a:pt x="1113" y="1379"/>
                  </a:lnTo>
                  <a:close/>
                  <a:moveTo>
                    <a:pt x="1712" y="332"/>
                  </a:moveTo>
                  <a:cubicBezTo>
                    <a:pt x="1700" y="232"/>
                    <a:pt x="1624" y="155"/>
                    <a:pt x="1535" y="155"/>
                  </a:cubicBezTo>
                  <a:lnTo>
                    <a:pt x="1224" y="155"/>
                  </a:lnTo>
                  <a:cubicBezTo>
                    <a:pt x="1134" y="155"/>
                    <a:pt x="1058" y="232"/>
                    <a:pt x="1047" y="332"/>
                  </a:cubicBezTo>
                  <a:lnTo>
                    <a:pt x="883" y="332"/>
                  </a:lnTo>
                  <a:cubicBezTo>
                    <a:pt x="889" y="148"/>
                    <a:pt x="1021" y="0"/>
                    <a:pt x="1183" y="0"/>
                  </a:cubicBezTo>
                  <a:lnTo>
                    <a:pt x="1575" y="0"/>
                  </a:lnTo>
                  <a:cubicBezTo>
                    <a:pt x="1737" y="0"/>
                    <a:pt x="1869" y="148"/>
                    <a:pt x="1876" y="332"/>
                  </a:cubicBezTo>
                  <a:lnTo>
                    <a:pt x="1712" y="332"/>
                  </a:lnTo>
                  <a:close/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9BBFAB00-3396-6A4C-97C0-226BC310A167}"/>
              </a:ext>
            </a:extLst>
          </p:cNvPr>
          <p:cNvGrpSpPr/>
          <p:nvPr/>
        </p:nvGrpSpPr>
        <p:grpSpPr>
          <a:xfrm>
            <a:off x="9322303" y="4442617"/>
            <a:ext cx="2833689" cy="2833689"/>
            <a:chOff x="9322303" y="4442617"/>
            <a:chExt cx="2833689" cy="2833689"/>
          </a:xfrm>
        </p:grpSpPr>
        <p:pic>
          <p:nvPicPr>
            <p:cNvPr id="32" name="Picture 27">
              <a:extLst>
                <a:ext uri="{FF2B5EF4-FFF2-40B4-BE49-F238E27FC236}">
                  <a16:creationId xmlns:a16="http://schemas.microsoft.com/office/drawing/2014/main" id="{A665FC14-6422-ED4B-A149-2CE118136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22303" y="4442617"/>
              <a:ext cx="2833689" cy="2833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3" name="Freeform 7">
              <a:extLst>
                <a:ext uri="{FF2B5EF4-FFF2-40B4-BE49-F238E27FC236}">
                  <a16:creationId xmlns:a16="http://schemas.microsoft.com/office/drawing/2014/main" id="{3AB944F9-0EA0-AB4C-9F37-882523CED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1641" y="5322886"/>
              <a:ext cx="735012" cy="1073150"/>
            </a:xfrm>
            <a:custGeom>
              <a:avLst/>
              <a:gdLst>
                <a:gd name="T0" fmla="*/ 172187899 w 2042"/>
                <a:gd name="T1" fmla="*/ 170016490 h 2980"/>
                <a:gd name="T2" fmla="*/ 124379364 w 2042"/>
                <a:gd name="T3" fmla="*/ 158085438 h 2980"/>
                <a:gd name="T4" fmla="*/ 63096569 w 2042"/>
                <a:gd name="T5" fmla="*/ 125923709 h 2980"/>
                <a:gd name="T6" fmla="*/ 128784397 w 2042"/>
                <a:gd name="T7" fmla="*/ 96744833 h 2980"/>
                <a:gd name="T8" fmla="*/ 197322646 w 2042"/>
                <a:gd name="T9" fmla="*/ 122292645 h 2980"/>
                <a:gd name="T10" fmla="*/ 230231531 w 2042"/>
                <a:gd name="T11" fmla="*/ 120088006 h 2980"/>
                <a:gd name="T12" fmla="*/ 244872019 w 2042"/>
                <a:gd name="T13" fmla="*/ 96096261 h 2980"/>
                <a:gd name="T14" fmla="*/ 159620346 w 2042"/>
                <a:gd name="T15" fmla="*/ 44741352 h 2980"/>
                <a:gd name="T16" fmla="*/ 159620346 w 2042"/>
                <a:gd name="T17" fmla="*/ 14135690 h 2980"/>
                <a:gd name="T18" fmla="*/ 142259017 w 2042"/>
                <a:gd name="T19" fmla="*/ 0 h 2980"/>
                <a:gd name="T20" fmla="*/ 122176848 w 2042"/>
                <a:gd name="T21" fmla="*/ 0 h 2980"/>
                <a:gd name="T22" fmla="*/ 104815519 w 2042"/>
                <a:gd name="T23" fmla="*/ 14135690 h 2980"/>
                <a:gd name="T24" fmla="*/ 104815519 w 2042"/>
                <a:gd name="T25" fmla="*/ 42795998 h 2980"/>
                <a:gd name="T26" fmla="*/ 0 w 2042"/>
                <a:gd name="T27" fmla="*/ 127350134 h 2980"/>
                <a:gd name="T28" fmla="*/ 99633000 w 2042"/>
                <a:gd name="T29" fmla="*/ 210607848 h 2980"/>
                <a:gd name="T30" fmla="*/ 154308247 w 2042"/>
                <a:gd name="T31" fmla="*/ 224094967 h 2980"/>
                <a:gd name="T32" fmla="*/ 201339296 w 2042"/>
                <a:gd name="T33" fmla="*/ 257683121 h 2980"/>
                <a:gd name="T34" fmla="*/ 135392306 w 2042"/>
                <a:gd name="T35" fmla="*/ 289455924 h 2980"/>
                <a:gd name="T36" fmla="*/ 54286503 w 2042"/>
                <a:gd name="T37" fmla="*/ 260665974 h 2980"/>
                <a:gd name="T38" fmla="*/ 18527198 w 2042"/>
                <a:gd name="T39" fmla="*/ 267150249 h 2980"/>
                <a:gd name="T40" fmla="*/ 9976294 w 2042"/>
                <a:gd name="T41" fmla="*/ 289845211 h 2980"/>
                <a:gd name="T42" fmla="*/ 104815519 w 2042"/>
                <a:gd name="T43" fmla="*/ 341589047 h 2980"/>
                <a:gd name="T44" fmla="*/ 104815519 w 2042"/>
                <a:gd name="T45" fmla="*/ 372194709 h 2980"/>
                <a:gd name="T46" fmla="*/ 122176848 w 2042"/>
                <a:gd name="T47" fmla="*/ 386330399 h 2980"/>
                <a:gd name="T48" fmla="*/ 142259017 w 2042"/>
                <a:gd name="T49" fmla="*/ 386330399 h 2980"/>
                <a:gd name="T50" fmla="*/ 159620346 w 2042"/>
                <a:gd name="T51" fmla="*/ 372194709 h 2980"/>
                <a:gd name="T52" fmla="*/ 159620346 w 2042"/>
                <a:gd name="T53" fmla="*/ 343275117 h 2980"/>
                <a:gd name="T54" fmla="*/ 264435865 w 2042"/>
                <a:gd name="T55" fmla="*/ 256515981 h 2980"/>
                <a:gd name="T56" fmla="*/ 172187899 w 2042"/>
                <a:gd name="T57" fmla="*/ 170016490 h 29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42" h="2980">
                  <a:moveTo>
                    <a:pt x="1329" y="1311"/>
                  </a:moveTo>
                  <a:cubicBezTo>
                    <a:pt x="1275" y="1300"/>
                    <a:pt x="1011" y="1233"/>
                    <a:pt x="960" y="1219"/>
                  </a:cubicBezTo>
                  <a:cubicBezTo>
                    <a:pt x="591" y="1126"/>
                    <a:pt x="487" y="1067"/>
                    <a:pt x="487" y="971"/>
                  </a:cubicBezTo>
                  <a:cubicBezTo>
                    <a:pt x="487" y="864"/>
                    <a:pt x="622" y="746"/>
                    <a:pt x="994" y="746"/>
                  </a:cubicBezTo>
                  <a:cubicBezTo>
                    <a:pt x="1258" y="746"/>
                    <a:pt x="1523" y="943"/>
                    <a:pt x="1523" y="943"/>
                  </a:cubicBezTo>
                  <a:cubicBezTo>
                    <a:pt x="1627" y="1013"/>
                    <a:pt x="1690" y="1009"/>
                    <a:pt x="1777" y="926"/>
                  </a:cubicBezTo>
                  <a:cubicBezTo>
                    <a:pt x="1777" y="926"/>
                    <a:pt x="1890" y="831"/>
                    <a:pt x="1890" y="741"/>
                  </a:cubicBezTo>
                  <a:cubicBezTo>
                    <a:pt x="1890" y="607"/>
                    <a:pt x="1571" y="413"/>
                    <a:pt x="1232" y="345"/>
                  </a:cubicBezTo>
                  <a:lnTo>
                    <a:pt x="1232" y="109"/>
                  </a:lnTo>
                  <a:cubicBezTo>
                    <a:pt x="1232" y="49"/>
                    <a:pt x="1172" y="0"/>
                    <a:pt x="1098" y="0"/>
                  </a:cubicBezTo>
                  <a:lnTo>
                    <a:pt x="943" y="0"/>
                  </a:lnTo>
                  <a:cubicBezTo>
                    <a:pt x="869" y="0"/>
                    <a:pt x="809" y="49"/>
                    <a:pt x="809" y="109"/>
                  </a:cubicBezTo>
                  <a:lnTo>
                    <a:pt x="809" y="330"/>
                  </a:lnTo>
                  <a:cubicBezTo>
                    <a:pt x="279" y="383"/>
                    <a:pt x="0" y="656"/>
                    <a:pt x="0" y="982"/>
                  </a:cubicBezTo>
                  <a:cubicBezTo>
                    <a:pt x="0" y="1368"/>
                    <a:pt x="363" y="1520"/>
                    <a:pt x="769" y="1624"/>
                  </a:cubicBezTo>
                  <a:cubicBezTo>
                    <a:pt x="822" y="1638"/>
                    <a:pt x="1140" y="1717"/>
                    <a:pt x="1191" y="1728"/>
                  </a:cubicBezTo>
                  <a:cubicBezTo>
                    <a:pt x="1489" y="1801"/>
                    <a:pt x="1554" y="1914"/>
                    <a:pt x="1554" y="1987"/>
                  </a:cubicBezTo>
                  <a:cubicBezTo>
                    <a:pt x="1554" y="2114"/>
                    <a:pt x="1419" y="2232"/>
                    <a:pt x="1045" y="2232"/>
                  </a:cubicBezTo>
                  <a:cubicBezTo>
                    <a:pt x="780" y="2232"/>
                    <a:pt x="419" y="2010"/>
                    <a:pt x="419" y="2010"/>
                  </a:cubicBezTo>
                  <a:cubicBezTo>
                    <a:pt x="320" y="1947"/>
                    <a:pt x="226" y="1963"/>
                    <a:pt x="143" y="2060"/>
                  </a:cubicBezTo>
                  <a:cubicBezTo>
                    <a:pt x="143" y="2060"/>
                    <a:pt x="77" y="2141"/>
                    <a:pt x="77" y="2235"/>
                  </a:cubicBezTo>
                  <a:cubicBezTo>
                    <a:pt x="77" y="2376"/>
                    <a:pt x="453" y="2563"/>
                    <a:pt x="809" y="2634"/>
                  </a:cubicBezTo>
                  <a:lnTo>
                    <a:pt x="809" y="2870"/>
                  </a:lnTo>
                  <a:cubicBezTo>
                    <a:pt x="809" y="2930"/>
                    <a:pt x="869" y="2979"/>
                    <a:pt x="943" y="2979"/>
                  </a:cubicBezTo>
                  <a:lnTo>
                    <a:pt x="1098" y="2979"/>
                  </a:lnTo>
                  <a:cubicBezTo>
                    <a:pt x="1172" y="2979"/>
                    <a:pt x="1232" y="2930"/>
                    <a:pt x="1232" y="2870"/>
                  </a:cubicBezTo>
                  <a:lnTo>
                    <a:pt x="1232" y="2647"/>
                  </a:lnTo>
                  <a:cubicBezTo>
                    <a:pt x="1792" y="2589"/>
                    <a:pt x="2041" y="2294"/>
                    <a:pt x="2041" y="1978"/>
                  </a:cubicBezTo>
                  <a:cubicBezTo>
                    <a:pt x="2041" y="1675"/>
                    <a:pt x="1804" y="1427"/>
                    <a:pt x="1329" y="1311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87054" name="Прямоугольник 10">
            <a:extLst>
              <a:ext uri="{FF2B5EF4-FFF2-40B4-BE49-F238E27FC236}">
                <a16:creationId xmlns:a16="http://schemas.microsoft.com/office/drawing/2014/main" id="{DB700A9B-D5B2-E348-A3C6-4792C1D20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962" y="2746375"/>
            <a:ext cx="1414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87055" name="Прямоугольник 11">
            <a:extLst>
              <a:ext uri="{FF2B5EF4-FFF2-40B4-BE49-F238E27FC236}">
                <a16:creationId xmlns:a16="http://schemas.microsoft.com/office/drawing/2014/main" id="{B93154B5-76D1-DD45-9B34-6D13B1ABA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620" y="3378200"/>
            <a:ext cx="179314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dirty="0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 dirty="0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 dirty="0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56" name="Прямоугольник 12">
            <a:extLst>
              <a:ext uri="{FF2B5EF4-FFF2-40B4-BE49-F238E27FC236}">
                <a16:creationId xmlns:a16="http://schemas.microsoft.com/office/drawing/2014/main" id="{0469B5A8-804A-2145-84BB-76908C15C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1437" y="5213350"/>
            <a:ext cx="1408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87057" name="Прямоугольник 13">
            <a:extLst>
              <a:ext uri="{FF2B5EF4-FFF2-40B4-BE49-F238E27FC236}">
                <a16:creationId xmlns:a16="http://schemas.microsoft.com/office/drawing/2014/main" id="{55508789-22EC-6B46-8B9B-E49893C35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920" y="5783970"/>
            <a:ext cx="1793146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58" name="Прямоугольник 14">
            <a:extLst>
              <a:ext uri="{FF2B5EF4-FFF2-40B4-BE49-F238E27FC236}">
                <a16:creationId xmlns:a16="http://schemas.microsoft.com/office/drawing/2014/main" id="{4AD6BD13-D204-E440-A1E0-3BE0725CA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985" y="2749550"/>
            <a:ext cx="1397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87059" name="Прямоугольник 15">
            <a:extLst>
              <a:ext uri="{FF2B5EF4-FFF2-40B4-BE49-F238E27FC236}">
                <a16:creationId xmlns:a16="http://schemas.microsoft.com/office/drawing/2014/main" id="{BB4F09E6-AEEE-3348-9426-A6A4D1F65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1289" y="3359604"/>
            <a:ext cx="179439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60" name="Прямоугольник 16">
            <a:extLst>
              <a:ext uri="{FF2B5EF4-FFF2-40B4-BE49-F238E27FC236}">
                <a16:creationId xmlns:a16="http://schemas.microsoft.com/office/drawing/2014/main" id="{018B7F8B-34E3-D341-89AA-B001635C8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7499" y="5197475"/>
            <a:ext cx="14287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87061" name="Прямоугольник 17">
            <a:extLst>
              <a:ext uri="{FF2B5EF4-FFF2-40B4-BE49-F238E27FC236}">
                <a16:creationId xmlns:a16="http://schemas.microsoft.com/office/drawing/2014/main" id="{4DBA0D92-803B-C64E-B669-EB7EE740E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678" y="5783970"/>
            <a:ext cx="1794392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62" name="Прямоугольник 18">
            <a:extLst>
              <a:ext uri="{FF2B5EF4-FFF2-40B4-BE49-F238E27FC236}">
                <a16:creationId xmlns:a16="http://schemas.microsoft.com/office/drawing/2014/main" id="{2A82CDB1-EDAE-2440-BA95-1688EBB7A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488" y="2746375"/>
            <a:ext cx="1374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E</a:t>
            </a:r>
          </a:p>
        </p:txBody>
      </p:sp>
      <p:sp>
        <p:nvSpPr>
          <p:cNvPr id="87063" name="Прямоугольник 19">
            <a:extLst>
              <a:ext uri="{FF2B5EF4-FFF2-40B4-BE49-F238E27FC236}">
                <a16:creationId xmlns:a16="http://schemas.microsoft.com/office/drawing/2014/main" id="{0747D695-CFBF-524A-B730-241FABD8D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8679" y="3325020"/>
            <a:ext cx="179439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64" name="Прямоугольник 20">
            <a:extLst>
              <a:ext uri="{FF2B5EF4-FFF2-40B4-BE49-F238E27FC236}">
                <a16:creationId xmlns:a16="http://schemas.microsoft.com/office/drawing/2014/main" id="{37292C51-9E90-2449-AE97-D41CDB79B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1702" y="5203825"/>
            <a:ext cx="1362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 dirty="0">
                <a:latin typeface="Montserrat ExtraBold" panose="02000505000000020004" pitchFamily="2" charset="77"/>
              </a:rPr>
              <a:t>Title F</a:t>
            </a:r>
          </a:p>
        </p:txBody>
      </p:sp>
      <p:sp>
        <p:nvSpPr>
          <p:cNvPr id="87065" name="Прямоугольник 21">
            <a:extLst>
              <a:ext uri="{FF2B5EF4-FFF2-40B4-BE49-F238E27FC236}">
                <a16:creationId xmlns:a16="http://schemas.microsoft.com/office/drawing/2014/main" id="{0D637D9C-2A16-2F4D-8117-5CC8E834B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5543" y="5783969"/>
            <a:ext cx="1794392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amet,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</a:t>
            </a:r>
          </a:p>
        </p:txBody>
      </p:sp>
      <p:sp>
        <p:nvSpPr>
          <p:cNvPr id="87066" name="Прямоугольник 3">
            <a:extLst>
              <a:ext uri="{FF2B5EF4-FFF2-40B4-BE49-F238E27FC236}">
                <a16:creationId xmlns:a16="http://schemas.microsoft.com/office/drawing/2014/main" id="{6C6A77B0-E075-D845-BA26-4F62E639D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825500"/>
            <a:ext cx="88328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YOUR AWESOME TITLE HERE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7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7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7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7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7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7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7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7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87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7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7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7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7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7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7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7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87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87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87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87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87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87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87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87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87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87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87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87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8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8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87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87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87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87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87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87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87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87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87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87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87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87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87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87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7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54" grpId="0"/>
      <p:bldP spid="87054" grpId="1"/>
      <p:bldP spid="87055" grpId="0"/>
      <p:bldP spid="87055" grpId="1"/>
      <p:bldP spid="87056" grpId="0"/>
      <p:bldP spid="87056" grpId="1"/>
      <p:bldP spid="87057" grpId="0"/>
      <p:bldP spid="87057" grpId="1"/>
      <p:bldP spid="87058" grpId="0"/>
      <p:bldP spid="87058" grpId="1"/>
      <p:bldP spid="87059" grpId="0"/>
      <p:bldP spid="87059" grpId="1"/>
      <p:bldP spid="87060" grpId="0"/>
      <p:bldP spid="87060" grpId="1"/>
      <p:bldP spid="87061" grpId="0"/>
      <p:bldP spid="87061" grpId="1"/>
      <p:bldP spid="87062" grpId="0"/>
      <p:bldP spid="87062" grpId="1"/>
      <p:bldP spid="87063" grpId="0"/>
      <p:bldP spid="87063" grpId="1"/>
      <p:bldP spid="87064" grpId="0"/>
      <p:bldP spid="87064" grpId="1"/>
      <p:bldP spid="87065" grpId="0"/>
      <p:bldP spid="87065" grpId="1"/>
      <p:bldP spid="87066" grpId="0"/>
      <p:bldP spid="87066" grpId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85F9A07-68D3-A54D-A11B-60765BA22D8B}"/>
              </a:ext>
            </a:extLst>
          </p:cNvPr>
          <p:cNvGrpSpPr/>
          <p:nvPr/>
        </p:nvGrpSpPr>
        <p:grpSpPr>
          <a:xfrm>
            <a:off x="148829" y="4681584"/>
            <a:ext cx="2627312" cy="2627312"/>
            <a:chOff x="148829" y="4681584"/>
            <a:chExt cx="2627312" cy="2627312"/>
          </a:xfrm>
        </p:grpSpPr>
        <p:pic>
          <p:nvPicPr>
            <p:cNvPr id="89119" name="Picture 31">
              <a:extLst>
                <a:ext uri="{FF2B5EF4-FFF2-40B4-BE49-F238E27FC236}">
                  <a16:creationId xmlns:a16="http://schemas.microsoft.com/office/drawing/2014/main" id="{5492CE47-DCBD-9A44-8425-88ECD41F70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29" y="4681584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097" name="Freeform 2">
              <a:extLst>
                <a:ext uri="{FF2B5EF4-FFF2-40B4-BE49-F238E27FC236}">
                  <a16:creationId xmlns:a16="http://schemas.microsoft.com/office/drawing/2014/main" id="{5436F2D9-45A0-AD4F-B8C3-42AEC2DD6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991" y="5524546"/>
              <a:ext cx="788988" cy="941388"/>
            </a:xfrm>
            <a:custGeom>
              <a:avLst/>
              <a:gdLst>
                <a:gd name="T0" fmla="*/ 28424824 w 2190"/>
                <a:gd name="T1" fmla="*/ 142167588 h 2615"/>
                <a:gd name="T2" fmla="*/ 13887990 w 2190"/>
                <a:gd name="T3" fmla="*/ 166272521 h 2615"/>
                <a:gd name="T4" fmla="*/ 40106169 w 2190"/>
                <a:gd name="T5" fmla="*/ 106139607 h 2615"/>
                <a:gd name="T6" fmla="*/ 1038294 w 2190"/>
                <a:gd name="T7" fmla="*/ 99011698 h 2615"/>
                <a:gd name="T8" fmla="*/ 45817146 w 2190"/>
                <a:gd name="T9" fmla="*/ 73092388 h 2615"/>
                <a:gd name="T10" fmla="*/ 45297999 w 2190"/>
                <a:gd name="T11" fmla="*/ 45099505 h 2615"/>
                <a:gd name="T12" fmla="*/ 45817146 w 2190"/>
                <a:gd name="T13" fmla="*/ 73092388 h 2615"/>
                <a:gd name="T14" fmla="*/ 100979296 w 2190"/>
                <a:gd name="T15" fmla="*/ 34084006 h 2615"/>
                <a:gd name="T16" fmla="*/ 73722823 w 2190"/>
                <a:gd name="T17" fmla="*/ 27085695 h 2615"/>
                <a:gd name="T18" fmla="*/ 282430324 w 2190"/>
                <a:gd name="T19" fmla="*/ 158237423 h 2615"/>
                <a:gd name="T20" fmla="*/ 243492505 w 2190"/>
                <a:gd name="T21" fmla="*/ 150331924 h 2615"/>
                <a:gd name="T22" fmla="*/ 274772457 w 2190"/>
                <a:gd name="T23" fmla="*/ 111064344 h 2615"/>
                <a:gd name="T24" fmla="*/ 252318362 w 2190"/>
                <a:gd name="T25" fmla="*/ 94086961 h 2615"/>
                <a:gd name="T26" fmla="*/ 274772457 w 2190"/>
                <a:gd name="T27" fmla="*/ 111064344 h 2615"/>
                <a:gd name="T28" fmla="*/ 238819822 w 2190"/>
                <a:gd name="T29" fmla="*/ 45099505 h 2615"/>
                <a:gd name="T30" fmla="*/ 238300676 w 2190"/>
                <a:gd name="T31" fmla="*/ 73092388 h 2615"/>
                <a:gd name="T32" fmla="*/ 206111767 w 2190"/>
                <a:gd name="T33" fmla="*/ 13218671 h 2615"/>
                <a:gd name="T34" fmla="*/ 187291701 w 2190"/>
                <a:gd name="T35" fmla="*/ 48080267 h 2615"/>
                <a:gd name="T36" fmla="*/ 153026564 w 2190"/>
                <a:gd name="T37" fmla="*/ 10367868 h 2615"/>
                <a:gd name="T38" fmla="*/ 132389304 w 2190"/>
                <a:gd name="T39" fmla="*/ 29288867 h 2615"/>
                <a:gd name="T40" fmla="*/ 153026564 w 2190"/>
                <a:gd name="T41" fmla="*/ 10367868 h 2615"/>
                <a:gd name="T42" fmla="*/ 59315686 w 2190"/>
                <a:gd name="T43" fmla="*/ 173918463 h 2615"/>
                <a:gd name="T44" fmla="*/ 113569238 w 2190"/>
                <a:gd name="T45" fmla="*/ 277336505 h 2615"/>
                <a:gd name="T46" fmla="*/ 103315637 w 2190"/>
                <a:gd name="T47" fmla="*/ 166920512 h 2615"/>
                <a:gd name="T48" fmla="*/ 83457277 w 2190"/>
                <a:gd name="T49" fmla="*/ 118969483 h 2615"/>
                <a:gd name="T50" fmla="*/ 131480707 w 2190"/>
                <a:gd name="T51" fmla="*/ 155775054 h 2615"/>
                <a:gd name="T52" fmla="*/ 154064858 w 2190"/>
                <a:gd name="T53" fmla="*/ 138409236 h 2615"/>
                <a:gd name="T54" fmla="*/ 201958591 w 2190"/>
                <a:gd name="T55" fmla="*/ 118969483 h 2615"/>
                <a:gd name="T56" fmla="*/ 182100232 w 2190"/>
                <a:gd name="T57" fmla="*/ 166920512 h 2615"/>
                <a:gd name="T58" fmla="*/ 171976327 w 2190"/>
                <a:gd name="T59" fmla="*/ 277336505 h 2615"/>
                <a:gd name="T60" fmla="*/ 226100183 w 2190"/>
                <a:gd name="T61" fmla="*/ 173918463 h 2615"/>
                <a:gd name="T62" fmla="*/ 182100232 w 2190"/>
                <a:gd name="T63" fmla="*/ 121820647 h 2615"/>
                <a:gd name="T64" fmla="*/ 182100232 w 2190"/>
                <a:gd name="T65" fmla="*/ 155775054 h 2615"/>
                <a:gd name="T66" fmla="*/ 86312765 w 2190"/>
                <a:gd name="T67" fmla="*/ 138798031 h 2615"/>
                <a:gd name="T68" fmla="*/ 120318508 w 2190"/>
                <a:gd name="T69" fmla="*/ 138798031 h 2615"/>
                <a:gd name="T70" fmla="*/ 154064858 w 2190"/>
                <a:gd name="T71" fmla="*/ 166920512 h 2615"/>
                <a:gd name="T72" fmla="*/ 142253456 w 2190"/>
                <a:gd name="T73" fmla="*/ 277336505 h 2615"/>
                <a:gd name="T74" fmla="*/ 154064858 w 2190"/>
                <a:gd name="T75" fmla="*/ 277336505 h 2615"/>
                <a:gd name="T76" fmla="*/ 106949665 w 2190"/>
                <a:gd name="T77" fmla="*/ 284334816 h 2615"/>
                <a:gd name="T78" fmla="*/ 178465843 w 2190"/>
                <a:gd name="T79" fmla="*/ 307921355 h 2615"/>
                <a:gd name="T80" fmla="*/ 178465843 w 2190"/>
                <a:gd name="T81" fmla="*/ 338765402 h 2615"/>
                <a:gd name="T82" fmla="*/ 106949665 w 2190"/>
                <a:gd name="T83" fmla="*/ 315178862 h 2615"/>
                <a:gd name="T84" fmla="*/ 178465843 w 2190"/>
                <a:gd name="T85" fmla="*/ 338765402 h 26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90" h="2615">
                  <a:moveTo>
                    <a:pt x="251" y="1253"/>
                  </a:moveTo>
                  <a:cubicBezTo>
                    <a:pt x="294" y="1244"/>
                    <a:pt x="322" y="1202"/>
                    <a:pt x="313" y="1160"/>
                  </a:cubicBezTo>
                  <a:cubicBezTo>
                    <a:pt x="304" y="1117"/>
                    <a:pt x="262" y="1089"/>
                    <a:pt x="219" y="1097"/>
                  </a:cubicBezTo>
                  <a:lnTo>
                    <a:pt x="75" y="1127"/>
                  </a:lnTo>
                  <a:cubicBezTo>
                    <a:pt x="32" y="1136"/>
                    <a:pt x="4" y="1177"/>
                    <a:pt x="13" y="1221"/>
                  </a:cubicBezTo>
                  <a:cubicBezTo>
                    <a:pt x="22" y="1264"/>
                    <a:pt x="64" y="1291"/>
                    <a:pt x="107" y="1283"/>
                  </a:cubicBezTo>
                  <a:lnTo>
                    <a:pt x="251" y="1253"/>
                  </a:lnTo>
                  <a:close/>
                  <a:moveTo>
                    <a:pt x="216" y="883"/>
                  </a:moveTo>
                  <a:cubicBezTo>
                    <a:pt x="259" y="891"/>
                    <a:pt x="301" y="862"/>
                    <a:pt x="309" y="819"/>
                  </a:cubicBezTo>
                  <a:cubicBezTo>
                    <a:pt x="316" y="776"/>
                    <a:pt x="288" y="734"/>
                    <a:pt x="245" y="726"/>
                  </a:cubicBezTo>
                  <a:lnTo>
                    <a:pt x="100" y="700"/>
                  </a:lnTo>
                  <a:cubicBezTo>
                    <a:pt x="57" y="692"/>
                    <a:pt x="15" y="721"/>
                    <a:pt x="8" y="764"/>
                  </a:cubicBezTo>
                  <a:cubicBezTo>
                    <a:pt x="0" y="807"/>
                    <a:pt x="28" y="849"/>
                    <a:pt x="72" y="857"/>
                  </a:cubicBezTo>
                  <a:lnTo>
                    <a:pt x="216" y="883"/>
                  </a:lnTo>
                  <a:close/>
                  <a:moveTo>
                    <a:pt x="353" y="564"/>
                  </a:moveTo>
                  <a:cubicBezTo>
                    <a:pt x="386" y="593"/>
                    <a:pt x="436" y="590"/>
                    <a:pt x="465" y="557"/>
                  </a:cubicBezTo>
                  <a:cubicBezTo>
                    <a:pt x="494" y="524"/>
                    <a:pt x="491" y="474"/>
                    <a:pt x="458" y="445"/>
                  </a:cubicBezTo>
                  <a:lnTo>
                    <a:pt x="349" y="348"/>
                  </a:lnTo>
                  <a:cubicBezTo>
                    <a:pt x="316" y="318"/>
                    <a:pt x="266" y="321"/>
                    <a:pt x="236" y="354"/>
                  </a:cubicBezTo>
                  <a:cubicBezTo>
                    <a:pt x="207" y="387"/>
                    <a:pt x="210" y="437"/>
                    <a:pt x="243" y="466"/>
                  </a:cubicBezTo>
                  <a:lnTo>
                    <a:pt x="353" y="564"/>
                  </a:lnTo>
                  <a:close/>
                  <a:moveTo>
                    <a:pt x="638" y="339"/>
                  </a:moveTo>
                  <a:cubicBezTo>
                    <a:pt x="659" y="377"/>
                    <a:pt x="708" y="392"/>
                    <a:pt x="746" y="371"/>
                  </a:cubicBezTo>
                  <a:cubicBezTo>
                    <a:pt x="785" y="350"/>
                    <a:pt x="799" y="302"/>
                    <a:pt x="778" y="263"/>
                  </a:cubicBezTo>
                  <a:lnTo>
                    <a:pt x="708" y="134"/>
                  </a:lnTo>
                  <a:cubicBezTo>
                    <a:pt x="687" y="95"/>
                    <a:pt x="639" y="81"/>
                    <a:pt x="600" y="102"/>
                  </a:cubicBezTo>
                  <a:cubicBezTo>
                    <a:pt x="562" y="123"/>
                    <a:pt x="547" y="171"/>
                    <a:pt x="568" y="209"/>
                  </a:cubicBezTo>
                  <a:lnTo>
                    <a:pt x="638" y="339"/>
                  </a:lnTo>
                  <a:close/>
                  <a:moveTo>
                    <a:pt x="2082" y="1283"/>
                  </a:moveTo>
                  <a:cubicBezTo>
                    <a:pt x="2125" y="1291"/>
                    <a:pt x="2167" y="1264"/>
                    <a:pt x="2176" y="1221"/>
                  </a:cubicBezTo>
                  <a:cubicBezTo>
                    <a:pt x="2184" y="1177"/>
                    <a:pt x="2157" y="1136"/>
                    <a:pt x="2114" y="1127"/>
                  </a:cubicBezTo>
                  <a:lnTo>
                    <a:pt x="1970" y="1097"/>
                  </a:lnTo>
                  <a:cubicBezTo>
                    <a:pt x="1927" y="1089"/>
                    <a:pt x="1885" y="1117"/>
                    <a:pt x="1876" y="1160"/>
                  </a:cubicBezTo>
                  <a:cubicBezTo>
                    <a:pt x="1867" y="1202"/>
                    <a:pt x="1895" y="1244"/>
                    <a:pt x="1938" y="1253"/>
                  </a:cubicBezTo>
                  <a:lnTo>
                    <a:pt x="2082" y="1283"/>
                  </a:lnTo>
                  <a:close/>
                  <a:moveTo>
                    <a:pt x="2117" y="857"/>
                  </a:moveTo>
                  <a:cubicBezTo>
                    <a:pt x="2160" y="849"/>
                    <a:pt x="2189" y="807"/>
                    <a:pt x="2181" y="764"/>
                  </a:cubicBezTo>
                  <a:cubicBezTo>
                    <a:pt x="2174" y="721"/>
                    <a:pt x="2132" y="692"/>
                    <a:pt x="2089" y="700"/>
                  </a:cubicBezTo>
                  <a:lnTo>
                    <a:pt x="1944" y="726"/>
                  </a:lnTo>
                  <a:cubicBezTo>
                    <a:pt x="1901" y="734"/>
                    <a:pt x="1872" y="776"/>
                    <a:pt x="1880" y="819"/>
                  </a:cubicBezTo>
                  <a:cubicBezTo>
                    <a:pt x="1888" y="862"/>
                    <a:pt x="1929" y="891"/>
                    <a:pt x="1973" y="883"/>
                  </a:cubicBezTo>
                  <a:lnTo>
                    <a:pt x="2117" y="857"/>
                  </a:lnTo>
                  <a:close/>
                  <a:moveTo>
                    <a:pt x="1946" y="466"/>
                  </a:moveTo>
                  <a:cubicBezTo>
                    <a:pt x="1979" y="437"/>
                    <a:pt x="1982" y="387"/>
                    <a:pt x="1952" y="354"/>
                  </a:cubicBezTo>
                  <a:cubicBezTo>
                    <a:pt x="1923" y="321"/>
                    <a:pt x="1873" y="318"/>
                    <a:pt x="1840" y="348"/>
                  </a:cubicBezTo>
                  <a:lnTo>
                    <a:pt x="1730" y="445"/>
                  </a:lnTo>
                  <a:cubicBezTo>
                    <a:pt x="1698" y="474"/>
                    <a:pt x="1695" y="524"/>
                    <a:pt x="1724" y="557"/>
                  </a:cubicBezTo>
                  <a:cubicBezTo>
                    <a:pt x="1753" y="590"/>
                    <a:pt x="1803" y="593"/>
                    <a:pt x="1836" y="564"/>
                  </a:cubicBezTo>
                  <a:lnTo>
                    <a:pt x="1946" y="466"/>
                  </a:lnTo>
                  <a:close/>
                  <a:moveTo>
                    <a:pt x="1620" y="209"/>
                  </a:moveTo>
                  <a:cubicBezTo>
                    <a:pt x="1641" y="171"/>
                    <a:pt x="1627" y="123"/>
                    <a:pt x="1588" y="102"/>
                  </a:cubicBezTo>
                  <a:cubicBezTo>
                    <a:pt x="1550" y="81"/>
                    <a:pt x="1502" y="95"/>
                    <a:pt x="1481" y="134"/>
                  </a:cubicBezTo>
                  <a:lnTo>
                    <a:pt x="1411" y="263"/>
                  </a:lnTo>
                  <a:cubicBezTo>
                    <a:pt x="1390" y="302"/>
                    <a:pt x="1404" y="350"/>
                    <a:pt x="1443" y="371"/>
                  </a:cubicBezTo>
                  <a:cubicBezTo>
                    <a:pt x="1481" y="392"/>
                    <a:pt x="1530" y="377"/>
                    <a:pt x="1550" y="339"/>
                  </a:cubicBezTo>
                  <a:lnTo>
                    <a:pt x="1620" y="209"/>
                  </a:lnTo>
                  <a:close/>
                  <a:moveTo>
                    <a:pt x="1179" y="80"/>
                  </a:moveTo>
                  <a:cubicBezTo>
                    <a:pt x="1179" y="36"/>
                    <a:pt x="1144" y="0"/>
                    <a:pt x="1100" y="0"/>
                  </a:cubicBezTo>
                  <a:cubicBezTo>
                    <a:pt x="1056" y="0"/>
                    <a:pt x="1020" y="36"/>
                    <a:pt x="1020" y="80"/>
                  </a:cubicBezTo>
                  <a:lnTo>
                    <a:pt x="1020" y="226"/>
                  </a:lnTo>
                  <a:cubicBezTo>
                    <a:pt x="1020" y="270"/>
                    <a:pt x="1056" y="306"/>
                    <a:pt x="1100" y="306"/>
                  </a:cubicBezTo>
                  <a:cubicBezTo>
                    <a:pt x="1144" y="306"/>
                    <a:pt x="1179" y="270"/>
                    <a:pt x="1179" y="226"/>
                  </a:cubicBezTo>
                  <a:lnTo>
                    <a:pt x="1179" y="80"/>
                  </a:lnTo>
                  <a:close/>
                  <a:moveTo>
                    <a:pt x="1100" y="350"/>
                  </a:moveTo>
                  <a:cubicBezTo>
                    <a:pt x="713" y="350"/>
                    <a:pt x="435" y="602"/>
                    <a:pt x="376" y="834"/>
                  </a:cubicBezTo>
                  <a:cubicBezTo>
                    <a:pt x="331" y="1011"/>
                    <a:pt x="372" y="1179"/>
                    <a:pt x="457" y="1342"/>
                  </a:cubicBezTo>
                  <a:cubicBezTo>
                    <a:pt x="534" y="1489"/>
                    <a:pt x="613" y="1611"/>
                    <a:pt x="679" y="1762"/>
                  </a:cubicBezTo>
                  <a:cubicBezTo>
                    <a:pt x="715" y="1844"/>
                    <a:pt x="729" y="1960"/>
                    <a:pt x="749" y="2047"/>
                  </a:cubicBezTo>
                  <a:cubicBezTo>
                    <a:pt x="764" y="2116"/>
                    <a:pt x="791" y="2139"/>
                    <a:pt x="875" y="2140"/>
                  </a:cubicBezTo>
                  <a:cubicBezTo>
                    <a:pt x="892" y="2140"/>
                    <a:pt x="910" y="2140"/>
                    <a:pt x="927" y="2140"/>
                  </a:cubicBezTo>
                  <a:lnTo>
                    <a:pt x="927" y="1288"/>
                  </a:lnTo>
                  <a:lnTo>
                    <a:pt x="796" y="1288"/>
                  </a:lnTo>
                  <a:cubicBezTo>
                    <a:pt x="738" y="1288"/>
                    <a:pt x="684" y="1265"/>
                    <a:pt x="643" y="1224"/>
                  </a:cubicBezTo>
                  <a:cubicBezTo>
                    <a:pt x="602" y="1183"/>
                    <a:pt x="580" y="1129"/>
                    <a:pt x="580" y="1071"/>
                  </a:cubicBezTo>
                  <a:cubicBezTo>
                    <a:pt x="580" y="1013"/>
                    <a:pt x="602" y="959"/>
                    <a:pt x="643" y="918"/>
                  </a:cubicBezTo>
                  <a:cubicBezTo>
                    <a:pt x="684" y="877"/>
                    <a:pt x="738" y="855"/>
                    <a:pt x="796" y="855"/>
                  </a:cubicBezTo>
                  <a:cubicBezTo>
                    <a:pt x="915" y="855"/>
                    <a:pt x="1011" y="950"/>
                    <a:pt x="1013" y="1068"/>
                  </a:cubicBezTo>
                  <a:lnTo>
                    <a:pt x="1013" y="1202"/>
                  </a:lnTo>
                  <a:lnTo>
                    <a:pt x="1187" y="1202"/>
                  </a:lnTo>
                  <a:lnTo>
                    <a:pt x="1187" y="1068"/>
                  </a:lnTo>
                  <a:cubicBezTo>
                    <a:pt x="1187" y="1012"/>
                    <a:pt x="1210" y="958"/>
                    <a:pt x="1250" y="918"/>
                  </a:cubicBezTo>
                  <a:cubicBezTo>
                    <a:pt x="1291" y="877"/>
                    <a:pt x="1345" y="855"/>
                    <a:pt x="1403" y="855"/>
                  </a:cubicBezTo>
                  <a:cubicBezTo>
                    <a:pt x="1461" y="855"/>
                    <a:pt x="1515" y="877"/>
                    <a:pt x="1556" y="918"/>
                  </a:cubicBezTo>
                  <a:cubicBezTo>
                    <a:pt x="1597" y="959"/>
                    <a:pt x="1620" y="1013"/>
                    <a:pt x="1620" y="1071"/>
                  </a:cubicBezTo>
                  <a:cubicBezTo>
                    <a:pt x="1620" y="1129"/>
                    <a:pt x="1597" y="1183"/>
                    <a:pt x="1556" y="1224"/>
                  </a:cubicBezTo>
                  <a:cubicBezTo>
                    <a:pt x="1515" y="1265"/>
                    <a:pt x="1461" y="1288"/>
                    <a:pt x="1403" y="1288"/>
                  </a:cubicBezTo>
                  <a:lnTo>
                    <a:pt x="1272" y="1288"/>
                  </a:lnTo>
                  <a:lnTo>
                    <a:pt x="1272" y="2140"/>
                  </a:lnTo>
                  <a:cubicBezTo>
                    <a:pt x="1290" y="2140"/>
                    <a:pt x="1307" y="2140"/>
                    <a:pt x="1325" y="2140"/>
                  </a:cubicBezTo>
                  <a:cubicBezTo>
                    <a:pt x="1409" y="2139"/>
                    <a:pt x="1435" y="2116"/>
                    <a:pt x="1451" y="2047"/>
                  </a:cubicBezTo>
                  <a:cubicBezTo>
                    <a:pt x="1470" y="1960"/>
                    <a:pt x="1484" y="1844"/>
                    <a:pt x="1520" y="1762"/>
                  </a:cubicBezTo>
                  <a:cubicBezTo>
                    <a:pt x="1586" y="1611"/>
                    <a:pt x="1666" y="1489"/>
                    <a:pt x="1742" y="1342"/>
                  </a:cubicBezTo>
                  <a:cubicBezTo>
                    <a:pt x="1827" y="1179"/>
                    <a:pt x="1868" y="1011"/>
                    <a:pt x="1823" y="834"/>
                  </a:cubicBezTo>
                  <a:cubicBezTo>
                    <a:pt x="1764" y="602"/>
                    <a:pt x="1486" y="350"/>
                    <a:pt x="1100" y="350"/>
                  </a:cubicBezTo>
                  <a:close/>
                  <a:moveTo>
                    <a:pt x="1403" y="940"/>
                  </a:moveTo>
                  <a:cubicBezTo>
                    <a:pt x="1331" y="940"/>
                    <a:pt x="1272" y="999"/>
                    <a:pt x="1272" y="1071"/>
                  </a:cubicBezTo>
                  <a:lnTo>
                    <a:pt x="1272" y="1202"/>
                  </a:lnTo>
                  <a:lnTo>
                    <a:pt x="1403" y="1202"/>
                  </a:lnTo>
                  <a:cubicBezTo>
                    <a:pt x="1475" y="1202"/>
                    <a:pt x="1534" y="1143"/>
                    <a:pt x="1534" y="1071"/>
                  </a:cubicBezTo>
                  <a:cubicBezTo>
                    <a:pt x="1534" y="999"/>
                    <a:pt x="1475" y="940"/>
                    <a:pt x="1403" y="940"/>
                  </a:cubicBezTo>
                  <a:close/>
                  <a:moveTo>
                    <a:pt x="665" y="1071"/>
                  </a:moveTo>
                  <a:cubicBezTo>
                    <a:pt x="665" y="1143"/>
                    <a:pt x="724" y="1202"/>
                    <a:pt x="796" y="1202"/>
                  </a:cubicBezTo>
                  <a:lnTo>
                    <a:pt x="927" y="1202"/>
                  </a:lnTo>
                  <a:lnTo>
                    <a:pt x="927" y="1071"/>
                  </a:lnTo>
                  <a:cubicBezTo>
                    <a:pt x="927" y="999"/>
                    <a:pt x="869" y="940"/>
                    <a:pt x="796" y="940"/>
                  </a:cubicBezTo>
                  <a:cubicBezTo>
                    <a:pt x="724" y="940"/>
                    <a:pt x="665" y="999"/>
                    <a:pt x="665" y="1071"/>
                  </a:cubicBezTo>
                  <a:close/>
                  <a:moveTo>
                    <a:pt x="1187" y="1288"/>
                  </a:moveTo>
                  <a:lnTo>
                    <a:pt x="1013" y="1288"/>
                  </a:lnTo>
                  <a:lnTo>
                    <a:pt x="1013" y="2140"/>
                  </a:lnTo>
                  <a:cubicBezTo>
                    <a:pt x="1040" y="2140"/>
                    <a:pt x="1068" y="2140"/>
                    <a:pt x="1096" y="2140"/>
                  </a:cubicBezTo>
                  <a:lnTo>
                    <a:pt x="1104" y="2140"/>
                  </a:lnTo>
                  <a:cubicBezTo>
                    <a:pt x="1104" y="2141"/>
                    <a:pt x="1104" y="2139"/>
                    <a:pt x="1104" y="2140"/>
                  </a:cubicBezTo>
                  <a:cubicBezTo>
                    <a:pt x="1131" y="2140"/>
                    <a:pt x="1159" y="2140"/>
                    <a:pt x="1187" y="2140"/>
                  </a:cubicBezTo>
                  <a:lnTo>
                    <a:pt x="1187" y="1288"/>
                  </a:lnTo>
                  <a:close/>
                  <a:moveTo>
                    <a:pt x="1375" y="2194"/>
                  </a:moveTo>
                  <a:lnTo>
                    <a:pt x="824" y="2194"/>
                  </a:lnTo>
                  <a:cubicBezTo>
                    <a:pt x="774" y="2194"/>
                    <a:pt x="733" y="2235"/>
                    <a:pt x="733" y="2285"/>
                  </a:cubicBezTo>
                  <a:cubicBezTo>
                    <a:pt x="733" y="2335"/>
                    <a:pt x="774" y="2376"/>
                    <a:pt x="824" y="2376"/>
                  </a:cubicBezTo>
                  <a:lnTo>
                    <a:pt x="1375" y="2376"/>
                  </a:lnTo>
                  <a:cubicBezTo>
                    <a:pt x="1425" y="2376"/>
                    <a:pt x="1466" y="2335"/>
                    <a:pt x="1466" y="2285"/>
                  </a:cubicBezTo>
                  <a:cubicBezTo>
                    <a:pt x="1466" y="2235"/>
                    <a:pt x="1425" y="2194"/>
                    <a:pt x="1375" y="2194"/>
                  </a:cubicBezTo>
                  <a:close/>
                  <a:moveTo>
                    <a:pt x="1375" y="2614"/>
                  </a:moveTo>
                  <a:lnTo>
                    <a:pt x="824" y="2614"/>
                  </a:lnTo>
                  <a:cubicBezTo>
                    <a:pt x="774" y="2614"/>
                    <a:pt x="733" y="2573"/>
                    <a:pt x="733" y="2523"/>
                  </a:cubicBezTo>
                  <a:cubicBezTo>
                    <a:pt x="733" y="2473"/>
                    <a:pt x="774" y="2432"/>
                    <a:pt x="824" y="2432"/>
                  </a:cubicBezTo>
                  <a:lnTo>
                    <a:pt x="1375" y="2432"/>
                  </a:lnTo>
                  <a:cubicBezTo>
                    <a:pt x="1425" y="2432"/>
                    <a:pt x="1466" y="2473"/>
                    <a:pt x="1466" y="2523"/>
                  </a:cubicBezTo>
                  <a:cubicBezTo>
                    <a:pt x="1466" y="2573"/>
                    <a:pt x="1425" y="2614"/>
                    <a:pt x="1375" y="2614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EB6D386-DFA6-5743-B204-DE23786D3A6B}"/>
              </a:ext>
            </a:extLst>
          </p:cNvPr>
          <p:cNvGrpSpPr/>
          <p:nvPr/>
        </p:nvGrpSpPr>
        <p:grpSpPr>
          <a:xfrm>
            <a:off x="4064418" y="4665663"/>
            <a:ext cx="2627312" cy="2627312"/>
            <a:chOff x="4064418" y="4665663"/>
            <a:chExt cx="2627312" cy="2627312"/>
          </a:xfrm>
        </p:grpSpPr>
        <p:pic>
          <p:nvPicPr>
            <p:cNvPr id="34" name="Picture 31">
              <a:extLst>
                <a:ext uri="{FF2B5EF4-FFF2-40B4-BE49-F238E27FC236}">
                  <a16:creationId xmlns:a16="http://schemas.microsoft.com/office/drawing/2014/main" id="{ACEF79C5-EC63-4D4C-9859-DE891C2D5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418" y="4665663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098" name="Freeform 3">
              <a:extLst>
                <a:ext uri="{FF2B5EF4-FFF2-40B4-BE49-F238E27FC236}">
                  <a16:creationId xmlns:a16="http://schemas.microsoft.com/office/drawing/2014/main" id="{B477F67A-BFF5-504E-9754-76D6D3D3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256" y="5590382"/>
              <a:ext cx="1163637" cy="777875"/>
            </a:xfrm>
            <a:custGeom>
              <a:avLst/>
              <a:gdLst>
                <a:gd name="T0" fmla="*/ 211289197 w 3233"/>
                <a:gd name="T1" fmla="*/ 65035610 h 2159"/>
                <a:gd name="T2" fmla="*/ 152086960 w 3233"/>
                <a:gd name="T3" fmla="*/ 78665897 h 2159"/>
                <a:gd name="T4" fmla="*/ 136800592 w 3233"/>
                <a:gd name="T5" fmla="*/ 38424287 h 2159"/>
                <a:gd name="T6" fmla="*/ 66716028 w 3233"/>
                <a:gd name="T7" fmla="*/ 135134074 h 2159"/>
                <a:gd name="T8" fmla="*/ 111150549 w 3233"/>
                <a:gd name="T9" fmla="*/ 170053419 h 2159"/>
                <a:gd name="T10" fmla="*/ 150143726 w 3233"/>
                <a:gd name="T11" fmla="*/ 218992529 h 2159"/>
                <a:gd name="T12" fmla="*/ 187452815 w 3233"/>
                <a:gd name="T13" fmla="*/ 257676588 h 2159"/>
                <a:gd name="T14" fmla="*/ 197686917 w 3233"/>
                <a:gd name="T15" fmla="*/ 261960485 h 2159"/>
                <a:gd name="T16" fmla="*/ 209734682 w 3233"/>
                <a:gd name="T17" fmla="*/ 238853743 h 2159"/>
                <a:gd name="T18" fmla="*/ 173591389 w 3233"/>
                <a:gd name="T19" fmla="*/ 200689228 h 2159"/>
                <a:gd name="T20" fmla="*/ 235773444 w 3233"/>
                <a:gd name="T21" fmla="*/ 241579728 h 2159"/>
                <a:gd name="T22" fmla="*/ 245230469 w 3233"/>
                <a:gd name="T23" fmla="*/ 212501831 h 2159"/>
                <a:gd name="T24" fmla="*/ 214139442 w 3233"/>
                <a:gd name="T25" fmla="*/ 186929235 h 2159"/>
                <a:gd name="T26" fmla="*/ 221394087 w 3233"/>
                <a:gd name="T27" fmla="*/ 178102029 h 2159"/>
                <a:gd name="T28" fmla="*/ 287591823 w 3233"/>
                <a:gd name="T29" fmla="*/ 208737478 h 2159"/>
                <a:gd name="T30" fmla="*/ 272564601 w 3233"/>
                <a:gd name="T31" fmla="*/ 176154640 h 2159"/>
                <a:gd name="T32" fmla="*/ 249764442 w 3233"/>
                <a:gd name="T33" fmla="*/ 150192206 h 2159"/>
                <a:gd name="T34" fmla="*/ 317257908 w 3233"/>
                <a:gd name="T35" fmla="*/ 174597088 h 2159"/>
                <a:gd name="T36" fmla="*/ 76043480 w 3233"/>
                <a:gd name="T37" fmla="*/ 148764360 h 2159"/>
                <a:gd name="T38" fmla="*/ 47802338 w 3233"/>
                <a:gd name="T39" fmla="*/ 160836735 h 2159"/>
                <a:gd name="T40" fmla="*/ 31738892 w 3233"/>
                <a:gd name="T41" fmla="*/ 186020213 h 2159"/>
                <a:gd name="T42" fmla="*/ 57000217 w 3233"/>
                <a:gd name="T43" fmla="*/ 196924515 h 2159"/>
                <a:gd name="T44" fmla="*/ 57906867 w 3233"/>
                <a:gd name="T45" fmla="*/ 218862824 h 2159"/>
                <a:gd name="T46" fmla="*/ 107652799 w 3233"/>
                <a:gd name="T47" fmla="*/ 200170044 h 2159"/>
                <a:gd name="T48" fmla="*/ 83686484 w 3233"/>
                <a:gd name="T49" fmla="*/ 180568243 h 2159"/>
                <a:gd name="T50" fmla="*/ 71768293 w 3233"/>
                <a:gd name="T51" fmla="*/ 194977485 h 2159"/>
                <a:gd name="T52" fmla="*/ 95345889 w 3233"/>
                <a:gd name="T53" fmla="*/ 255859265 h 2159"/>
                <a:gd name="T54" fmla="*/ 133691202 w 3233"/>
                <a:gd name="T55" fmla="*/ 206530676 h 2159"/>
                <a:gd name="T56" fmla="*/ 101693524 w 3233"/>
                <a:gd name="T57" fmla="*/ 222497471 h 2159"/>
                <a:gd name="T58" fmla="*/ 165559667 w 3233"/>
                <a:gd name="T59" fmla="*/ 231843860 h 2159"/>
                <a:gd name="T60" fmla="*/ 135504863 w 3233"/>
                <a:gd name="T61" fmla="*/ 245474147 h 2159"/>
                <a:gd name="T62" fmla="*/ 140816274 w 3233"/>
                <a:gd name="T63" fmla="*/ 280134081 h 2159"/>
                <a:gd name="T64" fmla="*/ 164134724 w 3233"/>
                <a:gd name="T65" fmla="*/ 259364206 h 2159"/>
                <a:gd name="T66" fmla="*/ 165559667 w 3233"/>
                <a:gd name="T67" fmla="*/ 231843860 h 2159"/>
                <a:gd name="T68" fmla="*/ 10234103 w 3233"/>
                <a:gd name="T69" fmla="*/ 151490346 h 2159"/>
                <a:gd name="T70" fmla="*/ 47672765 w 3233"/>
                <a:gd name="T71" fmla="*/ 28169235 h 2159"/>
                <a:gd name="T72" fmla="*/ 20468206 w 3233"/>
                <a:gd name="T73" fmla="*/ 15317904 h 2159"/>
                <a:gd name="T74" fmla="*/ 259146 w 3233"/>
                <a:gd name="T75" fmla="*/ 139937154 h 2159"/>
                <a:gd name="T76" fmla="*/ 341353436 w 3233"/>
                <a:gd name="T77" fmla="*/ 12851331 h 2159"/>
                <a:gd name="T78" fmla="*/ 395503768 w 3233"/>
                <a:gd name="T79" fmla="*/ 129292625 h 2159"/>
                <a:gd name="T80" fmla="*/ 417656062 w 3233"/>
                <a:gd name="T81" fmla="*/ 108912228 h 2159"/>
                <a:gd name="T82" fmla="*/ 363376157 w 3233"/>
                <a:gd name="T83" fmla="*/ 778956 h 2159"/>
                <a:gd name="T84" fmla="*/ 212455353 w 3233"/>
                <a:gd name="T85" fmla="*/ 54650853 h 2159"/>
                <a:gd name="T86" fmla="*/ 138095962 w 3233"/>
                <a:gd name="T87" fmla="*/ 65555154 h 2159"/>
                <a:gd name="T88" fmla="*/ 223984826 w 3233"/>
                <a:gd name="T89" fmla="*/ 14279176 h 2159"/>
                <a:gd name="T90" fmla="*/ 371796598 w 3233"/>
                <a:gd name="T91" fmla="*/ 124359838 h 21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33" h="2159">
                  <a:moveTo>
                    <a:pt x="2433" y="1172"/>
                  </a:moveTo>
                  <a:lnTo>
                    <a:pt x="2372" y="1116"/>
                  </a:lnTo>
                  <a:cubicBezTo>
                    <a:pt x="2068" y="853"/>
                    <a:pt x="1710" y="551"/>
                    <a:pt x="1631" y="501"/>
                  </a:cubicBezTo>
                  <a:cubicBezTo>
                    <a:pt x="1592" y="508"/>
                    <a:pt x="1492" y="540"/>
                    <a:pt x="1413" y="568"/>
                  </a:cubicBezTo>
                  <a:lnTo>
                    <a:pt x="1410" y="569"/>
                  </a:lnTo>
                  <a:cubicBezTo>
                    <a:pt x="1405" y="570"/>
                    <a:pt x="1284" y="606"/>
                    <a:pt x="1174" y="606"/>
                  </a:cubicBezTo>
                  <a:cubicBezTo>
                    <a:pt x="1110" y="606"/>
                    <a:pt x="1061" y="594"/>
                    <a:pt x="1025" y="571"/>
                  </a:cubicBezTo>
                  <a:cubicBezTo>
                    <a:pt x="960" y="530"/>
                    <a:pt x="952" y="476"/>
                    <a:pt x="953" y="448"/>
                  </a:cubicBezTo>
                  <a:cubicBezTo>
                    <a:pt x="956" y="379"/>
                    <a:pt x="1014" y="321"/>
                    <a:pt x="1056" y="296"/>
                  </a:cubicBezTo>
                  <a:lnTo>
                    <a:pt x="443" y="220"/>
                  </a:lnTo>
                  <a:lnTo>
                    <a:pt x="380" y="1105"/>
                  </a:lnTo>
                  <a:cubicBezTo>
                    <a:pt x="429" y="1052"/>
                    <a:pt x="480" y="1041"/>
                    <a:pt x="515" y="1041"/>
                  </a:cubicBezTo>
                  <a:cubicBezTo>
                    <a:pt x="556" y="1041"/>
                    <a:pt x="598" y="1057"/>
                    <a:pt x="635" y="1088"/>
                  </a:cubicBezTo>
                  <a:cubicBezTo>
                    <a:pt x="694" y="1136"/>
                    <a:pt x="722" y="1200"/>
                    <a:pt x="713" y="1265"/>
                  </a:cubicBezTo>
                  <a:cubicBezTo>
                    <a:pt x="764" y="1257"/>
                    <a:pt x="813" y="1274"/>
                    <a:pt x="858" y="1310"/>
                  </a:cubicBezTo>
                  <a:cubicBezTo>
                    <a:pt x="917" y="1358"/>
                    <a:pt x="944" y="1422"/>
                    <a:pt x="936" y="1488"/>
                  </a:cubicBezTo>
                  <a:cubicBezTo>
                    <a:pt x="986" y="1479"/>
                    <a:pt x="1036" y="1496"/>
                    <a:pt x="1080" y="1533"/>
                  </a:cubicBezTo>
                  <a:cubicBezTo>
                    <a:pt x="1131" y="1574"/>
                    <a:pt x="1159" y="1630"/>
                    <a:pt x="1159" y="1687"/>
                  </a:cubicBezTo>
                  <a:cubicBezTo>
                    <a:pt x="1216" y="1670"/>
                    <a:pt x="1274" y="1685"/>
                    <a:pt x="1326" y="1727"/>
                  </a:cubicBezTo>
                  <a:cubicBezTo>
                    <a:pt x="1397" y="1785"/>
                    <a:pt x="1422" y="1865"/>
                    <a:pt x="1394" y="1942"/>
                  </a:cubicBezTo>
                  <a:lnTo>
                    <a:pt x="1447" y="1985"/>
                  </a:lnTo>
                  <a:cubicBezTo>
                    <a:pt x="1451" y="1989"/>
                    <a:pt x="1455" y="1992"/>
                    <a:pt x="1459" y="1995"/>
                  </a:cubicBezTo>
                  <a:lnTo>
                    <a:pt x="1461" y="1996"/>
                  </a:lnTo>
                  <a:cubicBezTo>
                    <a:pt x="1483" y="2011"/>
                    <a:pt x="1505" y="2018"/>
                    <a:pt x="1526" y="2018"/>
                  </a:cubicBezTo>
                  <a:cubicBezTo>
                    <a:pt x="1564" y="2018"/>
                    <a:pt x="1592" y="1993"/>
                    <a:pt x="1609" y="1972"/>
                  </a:cubicBezTo>
                  <a:cubicBezTo>
                    <a:pt x="1646" y="1927"/>
                    <a:pt x="1669" y="1891"/>
                    <a:pt x="1622" y="1844"/>
                  </a:cubicBezTo>
                  <a:lnTo>
                    <a:pt x="1619" y="1840"/>
                  </a:lnTo>
                  <a:lnTo>
                    <a:pt x="1345" y="1608"/>
                  </a:lnTo>
                  <a:cubicBezTo>
                    <a:pt x="1336" y="1601"/>
                    <a:pt x="1331" y="1590"/>
                    <a:pt x="1330" y="1578"/>
                  </a:cubicBezTo>
                  <a:cubicBezTo>
                    <a:pt x="1329" y="1567"/>
                    <a:pt x="1333" y="1555"/>
                    <a:pt x="1340" y="1546"/>
                  </a:cubicBezTo>
                  <a:cubicBezTo>
                    <a:pt x="1355" y="1529"/>
                    <a:pt x="1384" y="1526"/>
                    <a:pt x="1402" y="1541"/>
                  </a:cubicBezTo>
                  <a:lnTo>
                    <a:pt x="1759" y="1844"/>
                  </a:lnTo>
                  <a:cubicBezTo>
                    <a:pt x="1778" y="1855"/>
                    <a:pt x="1799" y="1861"/>
                    <a:pt x="1820" y="1861"/>
                  </a:cubicBezTo>
                  <a:cubicBezTo>
                    <a:pt x="1856" y="1861"/>
                    <a:pt x="1890" y="1843"/>
                    <a:pt x="1917" y="1810"/>
                  </a:cubicBezTo>
                  <a:cubicBezTo>
                    <a:pt x="1939" y="1782"/>
                    <a:pt x="1950" y="1753"/>
                    <a:pt x="1947" y="1724"/>
                  </a:cubicBezTo>
                  <a:cubicBezTo>
                    <a:pt x="1944" y="1693"/>
                    <a:pt x="1925" y="1663"/>
                    <a:pt x="1893" y="1637"/>
                  </a:cubicBezTo>
                  <a:lnTo>
                    <a:pt x="1851" y="1602"/>
                  </a:lnTo>
                  <a:lnTo>
                    <a:pt x="1852" y="1602"/>
                  </a:lnTo>
                  <a:lnTo>
                    <a:pt x="1653" y="1440"/>
                  </a:lnTo>
                  <a:cubicBezTo>
                    <a:pt x="1644" y="1433"/>
                    <a:pt x="1638" y="1423"/>
                    <a:pt x="1637" y="1411"/>
                  </a:cubicBezTo>
                  <a:cubicBezTo>
                    <a:pt x="1636" y="1399"/>
                    <a:pt x="1639" y="1388"/>
                    <a:pt x="1647" y="1379"/>
                  </a:cubicBezTo>
                  <a:cubicBezTo>
                    <a:pt x="1662" y="1361"/>
                    <a:pt x="1690" y="1358"/>
                    <a:pt x="1709" y="1372"/>
                  </a:cubicBezTo>
                  <a:lnTo>
                    <a:pt x="2035" y="1638"/>
                  </a:lnTo>
                  <a:cubicBezTo>
                    <a:pt x="2059" y="1657"/>
                    <a:pt x="2085" y="1667"/>
                    <a:pt x="2111" y="1667"/>
                  </a:cubicBezTo>
                  <a:cubicBezTo>
                    <a:pt x="2150" y="1667"/>
                    <a:pt x="2189" y="1646"/>
                    <a:pt x="2220" y="1608"/>
                  </a:cubicBezTo>
                  <a:cubicBezTo>
                    <a:pt x="2244" y="1579"/>
                    <a:pt x="2255" y="1549"/>
                    <a:pt x="2253" y="1521"/>
                  </a:cubicBezTo>
                  <a:cubicBezTo>
                    <a:pt x="2250" y="1490"/>
                    <a:pt x="2233" y="1462"/>
                    <a:pt x="2200" y="1435"/>
                  </a:cubicBezTo>
                  <a:lnTo>
                    <a:pt x="2104" y="1357"/>
                  </a:lnTo>
                  <a:lnTo>
                    <a:pt x="2105" y="1357"/>
                  </a:lnTo>
                  <a:lnTo>
                    <a:pt x="1934" y="1218"/>
                  </a:lnTo>
                  <a:cubicBezTo>
                    <a:pt x="1916" y="1203"/>
                    <a:pt x="1913" y="1175"/>
                    <a:pt x="1928" y="1157"/>
                  </a:cubicBezTo>
                  <a:cubicBezTo>
                    <a:pt x="1943" y="1139"/>
                    <a:pt x="1972" y="1136"/>
                    <a:pt x="1990" y="1150"/>
                  </a:cubicBezTo>
                  <a:lnTo>
                    <a:pt x="2267" y="1376"/>
                  </a:lnTo>
                  <a:cubicBezTo>
                    <a:pt x="2326" y="1424"/>
                    <a:pt x="2396" y="1410"/>
                    <a:pt x="2449" y="1345"/>
                  </a:cubicBezTo>
                  <a:cubicBezTo>
                    <a:pt x="2484" y="1301"/>
                    <a:pt x="2511" y="1235"/>
                    <a:pt x="2433" y="1172"/>
                  </a:cubicBezTo>
                  <a:close/>
                  <a:moveTo>
                    <a:pt x="608" y="1320"/>
                  </a:moveTo>
                  <a:cubicBezTo>
                    <a:pt x="679" y="1233"/>
                    <a:pt x="610" y="1165"/>
                    <a:pt x="587" y="1146"/>
                  </a:cubicBezTo>
                  <a:cubicBezTo>
                    <a:pt x="531" y="1100"/>
                    <a:pt x="474" y="1107"/>
                    <a:pt x="424" y="1169"/>
                  </a:cubicBezTo>
                  <a:lnTo>
                    <a:pt x="369" y="1239"/>
                  </a:lnTo>
                  <a:lnTo>
                    <a:pt x="360" y="1250"/>
                  </a:lnTo>
                  <a:lnTo>
                    <a:pt x="284" y="1339"/>
                  </a:lnTo>
                  <a:cubicBezTo>
                    <a:pt x="256" y="1371"/>
                    <a:pt x="243" y="1403"/>
                    <a:pt x="245" y="1433"/>
                  </a:cubicBezTo>
                  <a:cubicBezTo>
                    <a:pt x="248" y="1466"/>
                    <a:pt x="270" y="1488"/>
                    <a:pt x="282" y="1498"/>
                  </a:cubicBezTo>
                  <a:cubicBezTo>
                    <a:pt x="311" y="1521"/>
                    <a:pt x="343" y="1546"/>
                    <a:pt x="378" y="1546"/>
                  </a:cubicBezTo>
                  <a:cubicBezTo>
                    <a:pt x="399" y="1546"/>
                    <a:pt x="420" y="1537"/>
                    <a:pt x="440" y="1517"/>
                  </a:cubicBezTo>
                  <a:lnTo>
                    <a:pt x="608" y="1320"/>
                  </a:lnTo>
                  <a:close/>
                  <a:moveTo>
                    <a:pt x="477" y="1591"/>
                  </a:moveTo>
                  <a:cubicBezTo>
                    <a:pt x="452" y="1621"/>
                    <a:pt x="442" y="1654"/>
                    <a:pt x="447" y="1686"/>
                  </a:cubicBezTo>
                  <a:cubicBezTo>
                    <a:pt x="453" y="1714"/>
                    <a:pt x="470" y="1741"/>
                    <a:pt x="498" y="1764"/>
                  </a:cubicBezTo>
                  <a:cubicBezTo>
                    <a:pt x="554" y="1810"/>
                    <a:pt x="611" y="1803"/>
                    <a:pt x="662" y="1741"/>
                  </a:cubicBezTo>
                  <a:lnTo>
                    <a:pt x="831" y="1542"/>
                  </a:lnTo>
                  <a:cubicBezTo>
                    <a:pt x="856" y="1511"/>
                    <a:pt x="866" y="1479"/>
                    <a:pt x="860" y="1447"/>
                  </a:cubicBezTo>
                  <a:cubicBezTo>
                    <a:pt x="855" y="1418"/>
                    <a:pt x="838" y="1391"/>
                    <a:pt x="810" y="1369"/>
                  </a:cubicBezTo>
                  <a:cubicBezTo>
                    <a:pt x="754" y="1322"/>
                    <a:pt x="696" y="1330"/>
                    <a:pt x="646" y="1391"/>
                  </a:cubicBezTo>
                  <a:lnTo>
                    <a:pt x="562" y="1491"/>
                  </a:lnTo>
                  <a:lnTo>
                    <a:pt x="554" y="1502"/>
                  </a:lnTo>
                  <a:lnTo>
                    <a:pt x="477" y="1591"/>
                  </a:lnTo>
                  <a:close/>
                  <a:moveTo>
                    <a:pt x="699" y="1813"/>
                  </a:moveTo>
                  <a:cubicBezTo>
                    <a:pt x="656" y="1866"/>
                    <a:pt x="667" y="1914"/>
                    <a:pt x="736" y="1971"/>
                  </a:cubicBezTo>
                  <a:cubicBezTo>
                    <a:pt x="792" y="2017"/>
                    <a:pt x="850" y="2009"/>
                    <a:pt x="900" y="1948"/>
                  </a:cubicBezTo>
                  <a:lnTo>
                    <a:pt x="1053" y="1765"/>
                  </a:lnTo>
                  <a:cubicBezTo>
                    <a:pt x="1124" y="1678"/>
                    <a:pt x="1055" y="1610"/>
                    <a:pt x="1032" y="1591"/>
                  </a:cubicBezTo>
                  <a:cubicBezTo>
                    <a:pt x="976" y="1545"/>
                    <a:pt x="919" y="1552"/>
                    <a:pt x="869" y="1614"/>
                  </a:cubicBezTo>
                  <a:lnTo>
                    <a:pt x="785" y="1714"/>
                  </a:lnTo>
                  <a:lnTo>
                    <a:pt x="776" y="1725"/>
                  </a:lnTo>
                  <a:lnTo>
                    <a:pt x="699" y="1813"/>
                  </a:lnTo>
                  <a:close/>
                  <a:moveTo>
                    <a:pt x="1278" y="1786"/>
                  </a:moveTo>
                  <a:cubicBezTo>
                    <a:pt x="1221" y="1739"/>
                    <a:pt x="1164" y="1747"/>
                    <a:pt x="1114" y="1808"/>
                  </a:cubicBezTo>
                  <a:lnTo>
                    <a:pt x="1053" y="1881"/>
                  </a:lnTo>
                  <a:lnTo>
                    <a:pt x="1046" y="1891"/>
                  </a:lnTo>
                  <a:lnTo>
                    <a:pt x="994" y="1955"/>
                  </a:lnTo>
                  <a:cubicBezTo>
                    <a:pt x="923" y="2042"/>
                    <a:pt x="992" y="2110"/>
                    <a:pt x="1015" y="2128"/>
                  </a:cubicBezTo>
                  <a:cubicBezTo>
                    <a:pt x="1039" y="2148"/>
                    <a:pt x="1063" y="2158"/>
                    <a:pt x="1087" y="2158"/>
                  </a:cubicBezTo>
                  <a:cubicBezTo>
                    <a:pt x="1119" y="2158"/>
                    <a:pt x="1150" y="2141"/>
                    <a:pt x="1178" y="2106"/>
                  </a:cubicBezTo>
                  <a:lnTo>
                    <a:pt x="1267" y="1998"/>
                  </a:lnTo>
                  <a:lnTo>
                    <a:pt x="1299" y="1959"/>
                  </a:lnTo>
                  <a:cubicBezTo>
                    <a:pt x="1324" y="1928"/>
                    <a:pt x="1334" y="1896"/>
                    <a:pt x="1328" y="1864"/>
                  </a:cubicBezTo>
                  <a:cubicBezTo>
                    <a:pt x="1323" y="1835"/>
                    <a:pt x="1305" y="1808"/>
                    <a:pt x="1278" y="1786"/>
                  </a:cubicBezTo>
                  <a:close/>
                  <a:moveTo>
                    <a:pt x="2" y="1078"/>
                  </a:moveTo>
                  <a:cubicBezTo>
                    <a:pt x="0" y="1100"/>
                    <a:pt x="7" y="1122"/>
                    <a:pt x="22" y="1138"/>
                  </a:cubicBezTo>
                  <a:cubicBezTo>
                    <a:pt x="36" y="1155"/>
                    <a:pt x="56" y="1166"/>
                    <a:pt x="79" y="1167"/>
                  </a:cubicBezTo>
                  <a:lnTo>
                    <a:pt x="212" y="1177"/>
                  </a:lnTo>
                  <a:cubicBezTo>
                    <a:pt x="258" y="1181"/>
                    <a:pt x="298" y="1146"/>
                    <a:pt x="301" y="1100"/>
                  </a:cubicBezTo>
                  <a:lnTo>
                    <a:pt x="368" y="217"/>
                  </a:lnTo>
                  <a:cubicBezTo>
                    <a:pt x="369" y="195"/>
                    <a:pt x="362" y="174"/>
                    <a:pt x="348" y="157"/>
                  </a:cubicBezTo>
                  <a:cubicBezTo>
                    <a:pt x="333" y="140"/>
                    <a:pt x="313" y="130"/>
                    <a:pt x="291" y="128"/>
                  </a:cubicBezTo>
                  <a:lnTo>
                    <a:pt x="158" y="118"/>
                  </a:lnTo>
                  <a:cubicBezTo>
                    <a:pt x="156" y="118"/>
                    <a:pt x="153" y="118"/>
                    <a:pt x="151" y="118"/>
                  </a:cubicBezTo>
                  <a:cubicBezTo>
                    <a:pt x="108" y="118"/>
                    <a:pt x="71" y="151"/>
                    <a:pt x="68" y="195"/>
                  </a:cubicBezTo>
                  <a:lnTo>
                    <a:pt x="2" y="1078"/>
                  </a:lnTo>
                  <a:close/>
                  <a:moveTo>
                    <a:pt x="2805" y="6"/>
                  </a:moveTo>
                  <a:lnTo>
                    <a:pt x="2681" y="55"/>
                  </a:lnTo>
                  <a:cubicBezTo>
                    <a:pt x="2660" y="63"/>
                    <a:pt x="2644" y="79"/>
                    <a:pt x="2635" y="99"/>
                  </a:cubicBezTo>
                  <a:cubicBezTo>
                    <a:pt x="2626" y="120"/>
                    <a:pt x="2626" y="143"/>
                    <a:pt x="2634" y="163"/>
                  </a:cubicBezTo>
                  <a:lnTo>
                    <a:pt x="2945" y="949"/>
                  </a:lnTo>
                  <a:cubicBezTo>
                    <a:pt x="2962" y="991"/>
                    <a:pt x="3011" y="1013"/>
                    <a:pt x="3053" y="996"/>
                  </a:cubicBezTo>
                  <a:lnTo>
                    <a:pt x="3177" y="947"/>
                  </a:lnTo>
                  <a:cubicBezTo>
                    <a:pt x="3198" y="939"/>
                    <a:pt x="3214" y="923"/>
                    <a:pt x="3223" y="902"/>
                  </a:cubicBezTo>
                  <a:cubicBezTo>
                    <a:pt x="3232" y="882"/>
                    <a:pt x="3232" y="859"/>
                    <a:pt x="3224" y="839"/>
                  </a:cubicBezTo>
                  <a:lnTo>
                    <a:pt x="2913" y="53"/>
                  </a:lnTo>
                  <a:cubicBezTo>
                    <a:pt x="2900" y="21"/>
                    <a:pt x="2870" y="0"/>
                    <a:pt x="2835" y="0"/>
                  </a:cubicBezTo>
                  <a:cubicBezTo>
                    <a:pt x="2825" y="0"/>
                    <a:pt x="2815" y="2"/>
                    <a:pt x="2805" y="6"/>
                  </a:cubicBezTo>
                  <a:close/>
                  <a:moveTo>
                    <a:pt x="2870" y="958"/>
                  </a:moveTo>
                  <a:lnTo>
                    <a:pt x="2495" y="1119"/>
                  </a:lnTo>
                  <a:cubicBezTo>
                    <a:pt x="2299" y="949"/>
                    <a:pt x="1692" y="424"/>
                    <a:pt x="1640" y="421"/>
                  </a:cubicBezTo>
                  <a:cubicBezTo>
                    <a:pt x="1596" y="421"/>
                    <a:pt x="1409" y="487"/>
                    <a:pt x="1388" y="494"/>
                  </a:cubicBezTo>
                  <a:cubicBezTo>
                    <a:pt x="1387" y="495"/>
                    <a:pt x="1273" y="528"/>
                    <a:pt x="1174" y="528"/>
                  </a:cubicBezTo>
                  <a:cubicBezTo>
                    <a:pt x="1126" y="528"/>
                    <a:pt x="1090" y="520"/>
                    <a:pt x="1066" y="505"/>
                  </a:cubicBezTo>
                  <a:cubicBezTo>
                    <a:pt x="1042" y="490"/>
                    <a:pt x="1030" y="472"/>
                    <a:pt x="1031" y="451"/>
                  </a:cubicBezTo>
                  <a:cubicBezTo>
                    <a:pt x="1032" y="413"/>
                    <a:pt x="1077" y="373"/>
                    <a:pt x="1100" y="361"/>
                  </a:cubicBezTo>
                  <a:cubicBezTo>
                    <a:pt x="1259" y="275"/>
                    <a:pt x="1686" y="115"/>
                    <a:pt x="1729" y="110"/>
                  </a:cubicBezTo>
                  <a:cubicBezTo>
                    <a:pt x="1731" y="110"/>
                    <a:pt x="1733" y="110"/>
                    <a:pt x="1737" y="110"/>
                  </a:cubicBezTo>
                  <a:cubicBezTo>
                    <a:pt x="1839" y="110"/>
                    <a:pt x="2493" y="199"/>
                    <a:pt x="2572" y="210"/>
                  </a:cubicBezTo>
                  <a:lnTo>
                    <a:pt x="2870" y="958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4F03D15-B616-854C-A5B2-9F1A859D4D82}"/>
              </a:ext>
            </a:extLst>
          </p:cNvPr>
          <p:cNvGrpSpPr/>
          <p:nvPr/>
        </p:nvGrpSpPr>
        <p:grpSpPr>
          <a:xfrm>
            <a:off x="2118129" y="2706688"/>
            <a:ext cx="2627312" cy="2627312"/>
            <a:chOff x="2118129" y="2706688"/>
            <a:chExt cx="2627312" cy="2627312"/>
          </a:xfrm>
        </p:grpSpPr>
        <p:pic>
          <p:nvPicPr>
            <p:cNvPr id="33" name="Picture 31">
              <a:extLst>
                <a:ext uri="{FF2B5EF4-FFF2-40B4-BE49-F238E27FC236}">
                  <a16:creationId xmlns:a16="http://schemas.microsoft.com/office/drawing/2014/main" id="{2F4597C5-73A9-244F-A8D3-DB46450537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8129" y="2706688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099" name="Freeform 4">
              <a:extLst>
                <a:ext uri="{FF2B5EF4-FFF2-40B4-BE49-F238E27FC236}">
                  <a16:creationId xmlns:a16="http://schemas.microsoft.com/office/drawing/2014/main" id="{EDAB2705-52D8-E844-8959-15BE92A8F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552" y="3599657"/>
              <a:ext cx="1004887" cy="841375"/>
            </a:xfrm>
            <a:custGeom>
              <a:avLst/>
              <a:gdLst>
                <a:gd name="T0" fmla="*/ 361416802 w 2793"/>
                <a:gd name="T1" fmla="*/ 281416906 h 2338"/>
                <a:gd name="T2" fmla="*/ 324653697 w 2793"/>
                <a:gd name="T3" fmla="*/ 260177765 h 2338"/>
                <a:gd name="T4" fmla="*/ 324653697 w 2793"/>
                <a:gd name="T5" fmla="*/ 273387497 h 2338"/>
                <a:gd name="T6" fmla="*/ 29384580 w 2793"/>
                <a:gd name="T7" fmla="*/ 273387497 h 2338"/>
                <a:gd name="T8" fmla="*/ 29384580 w 2793"/>
                <a:gd name="T9" fmla="*/ 37168406 h 2338"/>
                <a:gd name="T10" fmla="*/ 42847115 w 2793"/>
                <a:gd name="T11" fmla="*/ 37168406 h 2338"/>
                <a:gd name="T12" fmla="*/ 21358796 w 2793"/>
                <a:gd name="T13" fmla="*/ 0 h 2338"/>
                <a:gd name="T14" fmla="*/ 0 w 2793"/>
                <a:gd name="T15" fmla="*/ 37168406 h 2338"/>
                <a:gd name="T16" fmla="*/ 13333012 w 2793"/>
                <a:gd name="T17" fmla="*/ 37168406 h 2338"/>
                <a:gd name="T18" fmla="*/ 13333012 w 2793"/>
                <a:gd name="T19" fmla="*/ 289445955 h 2338"/>
                <a:gd name="T20" fmla="*/ 324653697 w 2793"/>
                <a:gd name="T21" fmla="*/ 289445955 h 2338"/>
                <a:gd name="T22" fmla="*/ 324653697 w 2793"/>
                <a:gd name="T23" fmla="*/ 302655687 h 2338"/>
                <a:gd name="T24" fmla="*/ 361416802 w 2793"/>
                <a:gd name="T25" fmla="*/ 281416906 h 2338"/>
                <a:gd name="T26" fmla="*/ 54108830 w 2793"/>
                <a:gd name="T27" fmla="*/ 121476844 h 2338"/>
                <a:gd name="T28" fmla="*/ 268603093 w 2793"/>
                <a:gd name="T29" fmla="*/ 40794452 h 2338"/>
                <a:gd name="T30" fmla="*/ 274428415 w 2793"/>
                <a:gd name="T31" fmla="*/ 52061608 h 2338"/>
                <a:gd name="T32" fmla="*/ 297340415 w 2793"/>
                <a:gd name="T33" fmla="*/ 16058819 h 2338"/>
                <a:gd name="T34" fmla="*/ 254752347 w 2793"/>
                <a:gd name="T35" fmla="*/ 14245796 h 2338"/>
                <a:gd name="T36" fmla="*/ 261095044 w 2793"/>
                <a:gd name="T37" fmla="*/ 26548656 h 2338"/>
                <a:gd name="T38" fmla="*/ 51390634 w 2793"/>
                <a:gd name="T39" fmla="*/ 105547579 h 2338"/>
                <a:gd name="T40" fmla="*/ 54108830 w 2793"/>
                <a:gd name="T41" fmla="*/ 121476844 h 2338"/>
                <a:gd name="T42" fmla="*/ 277276135 w 2793"/>
                <a:gd name="T43" fmla="*/ 73818601 h 2338"/>
                <a:gd name="T44" fmla="*/ 265496326 w 2793"/>
                <a:gd name="T45" fmla="*/ 85603609 h 2338"/>
                <a:gd name="T46" fmla="*/ 265496326 w 2793"/>
                <a:gd name="T47" fmla="*/ 246579734 h 2338"/>
                <a:gd name="T48" fmla="*/ 277276135 w 2793"/>
                <a:gd name="T49" fmla="*/ 258494295 h 2338"/>
                <a:gd name="T50" fmla="*/ 297210891 w 2793"/>
                <a:gd name="T51" fmla="*/ 258494295 h 2338"/>
                <a:gd name="T52" fmla="*/ 309120223 w 2793"/>
                <a:gd name="T53" fmla="*/ 246579734 h 2338"/>
                <a:gd name="T54" fmla="*/ 309120223 w 2793"/>
                <a:gd name="T55" fmla="*/ 85603609 h 2338"/>
                <a:gd name="T56" fmla="*/ 297210891 w 2793"/>
                <a:gd name="T57" fmla="*/ 73818601 h 2338"/>
                <a:gd name="T58" fmla="*/ 277276135 w 2793"/>
                <a:gd name="T59" fmla="*/ 73818601 h 2338"/>
                <a:gd name="T60" fmla="*/ 204914916 w 2793"/>
                <a:gd name="T61" fmla="*/ 99331192 h 2338"/>
                <a:gd name="T62" fmla="*/ 193005944 w 2793"/>
                <a:gd name="T63" fmla="*/ 111245753 h 2338"/>
                <a:gd name="T64" fmla="*/ 193005944 w 2793"/>
                <a:gd name="T65" fmla="*/ 246579734 h 2338"/>
                <a:gd name="T66" fmla="*/ 204914916 w 2793"/>
                <a:gd name="T67" fmla="*/ 258494295 h 2338"/>
                <a:gd name="T68" fmla="*/ 224720509 w 2793"/>
                <a:gd name="T69" fmla="*/ 258494295 h 2338"/>
                <a:gd name="T70" fmla="*/ 236629841 w 2793"/>
                <a:gd name="T71" fmla="*/ 246579734 h 2338"/>
                <a:gd name="T72" fmla="*/ 236629841 w 2793"/>
                <a:gd name="T73" fmla="*/ 111245753 h 2338"/>
                <a:gd name="T74" fmla="*/ 224720509 w 2793"/>
                <a:gd name="T75" fmla="*/ 99331192 h 2338"/>
                <a:gd name="T76" fmla="*/ 204914916 w 2793"/>
                <a:gd name="T77" fmla="*/ 99331192 h 2338"/>
                <a:gd name="T78" fmla="*/ 132683581 w 2793"/>
                <a:gd name="T79" fmla="*/ 124196379 h 2338"/>
                <a:gd name="T80" fmla="*/ 120774249 w 2793"/>
                <a:gd name="T81" fmla="*/ 136110940 h 2338"/>
                <a:gd name="T82" fmla="*/ 120774249 w 2793"/>
                <a:gd name="T83" fmla="*/ 246579734 h 2338"/>
                <a:gd name="T84" fmla="*/ 132683581 w 2793"/>
                <a:gd name="T85" fmla="*/ 258494295 h 2338"/>
                <a:gd name="T86" fmla="*/ 152488814 w 2793"/>
                <a:gd name="T87" fmla="*/ 258494295 h 2338"/>
                <a:gd name="T88" fmla="*/ 164398146 w 2793"/>
                <a:gd name="T89" fmla="*/ 246579734 h 2338"/>
                <a:gd name="T90" fmla="*/ 164398146 w 2793"/>
                <a:gd name="T91" fmla="*/ 136110940 h 2338"/>
                <a:gd name="T92" fmla="*/ 152488814 w 2793"/>
                <a:gd name="T93" fmla="*/ 124196379 h 2338"/>
                <a:gd name="T94" fmla="*/ 132683581 w 2793"/>
                <a:gd name="T95" fmla="*/ 124196379 h 2338"/>
                <a:gd name="T96" fmla="*/ 48542914 w 2793"/>
                <a:gd name="T97" fmla="*/ 164990831 h 2338"/>
                <a:gd name="T98" fmla="*/ 60451886 w 2793"/>
                <a:gd name="T99" fmla="*/ 153205823 h 2338"/>
                <a:gd name="T100" fmla="*/ 80257479 w 2793"/>
                <a:gd name="T101" fmla="*/ 153205823 h 2338"/>
                <a:gd name="T102" fmla="*/ 92166451 w 2793"/>
                <a:gd name="T103" fmla="*/ 164990831 h 2338"/>
                <a:gd name="T104" fmla="*/ 92166451 w 2793"/>
                <a:gd name="T105" fmla="*/ 246579734 h 2338"/>
                <a:gd name="T106" fmla="*/ 80257479 w 2793"/>
                <a:gd name="T107" fmla="*/ 258494295 h 2338"/>
                <a:gd name="T108" fmla="*/ 60451886 w 2793"/>
                <a:gd name="T109" fmla="*/ 258494295 h 2338"/>
                <a:gd name="T110" fmla="*/ 48542914 w 2793"/>
                <a:gd name="T111" fmla="*/ 246579734 h 2338"/>
                <a:gd name="T112" fmla="*/ 48542914 w 2793"/>
                <a:gd name="T113" fmla="*/ 164990831 h 23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93" h="2338">
                  <a:moveTo>
                    <a:pt x="2792" y="2173"/>
                  </a:moveTo>
                  <a:lnTo>
                    <a:pt x="2508" y="2009"/>
                  </a:lnTo>
                  <a:lnTo>
                    <a:pt x="2508" y="2111"/>
                  </a:lnTo>
                  <a:lnTo>
                    <a:pt x="227" y="2111"/>
                  </a:lnTo>
                  <a:lnTo>
                    <a:pt x="227" y="287"/>
                  </a:lnTo>
                  <a:lnTo>
                    <a:pt x="331" y="287"/>
                  </a:lnTo>
                  <a:lnTo>
                    <a:pt x="165" y="0"/>
                  </a:lnTo>
                  <a:lnTo>
                    <a:pt x="0" y="287"/>
                  </a:lnTo>
                  <a:lnTo>
                    <a:pt x="103" y="287"/>
                  </a:lnTo>
                  <a:lnTo>
                    <a:pt x="103" y="2235"/>
                  </a:lnTo>
                  <a:lnTo>
                    <a:pt x="2508" y="2235"/>
                  </a:lnTo>
                  <a:lnTo>
                    <a:pt x="2508" y="2337"/>
                  </a:lnTo>
                  <a:lnTo>
                    <a:pt x="2792" y="2173"/>
                  </a:lnTo>
                  <a:close/>
                  <a:moveTo>
                    <a:pt x="418" y="938"/>
                  </a:moveTo>
                  <a:cubicBezTo>
                    <a:pt x="1013" y="829"/>
                    <a:pt x="1572" y="615"/>
                    <a:pt x="2075" y="315"/>
                  </a:cubicBezTo>
                  <a:lnTo>
                    <a:pt x="2120" y="402"/>
                  </a:lnTo>
                  <a:lnTo>
                    <a:pt x="2297" y="124"/>
                  </a:lnTo>
                  <a:lnTo>
                    <a:pt x="1968" y="110"/>
                  </a:lnTo>
                  <a:lnTo>
                    <a:pt x="2017" y="205"/>
                  </a:lnTo>
                  <a:cubicBezTo>
                    <a:pt x="1526" y="499"/>
                    <a:pt x="980" y="709"/>
                    <a:pt x="397" y="815"/>
                  </a:cubicBezTo>
                  <a:lnTo>
                    <a:pt x="418" y="938"/>
                  </a:lnTo>
                  <a:close/>
                  <a:moveTo>
                    <a:pt x="2142" y="570"/>
                  </a:moveTo>
                  <a:cubicBezTo>
                    <a:pt x="2092" y="570"/>
                    <a:pt x="2051" y="611"/>
                    <a:pt x="2051" y="661"/>
                  </a:cubicBezTo>
                  <a:lnTo>
                    <a:pt x="2051" y="1904"/>
                  </a:lnTo>
                  <a:cubicBezTo>
                    <a:pt x="2051" y="1954"/>
                    <a:pt x="2092" y="1996"/>
                    <a:pt x="2142" y="1996"/>
                  </a:cubicBezTo>
                  <a:lnTo>
                    <a:pt x="2296" y="1996"/>
                  </a:lnTo>
                  <a:cubicBezTo>
                    <a:pt x="2347" y="1996"/>
                    <a:pt x="2388" y="1954"/>
                    <a:pt x="2388" y="1904"/>
                  </a:cubicBezTo>
                  <a:lnTo>
                    <a:pt x="2388" y="661"/>
                  </a:lnTo>
                  <a:cubicBezTo>
                    <a:pt x="2388" y="611"/>
                    <a:pt x="2347" y="570"/>
                    <a:pt x="2296" y="570"/>
                  </a:cubicBezTo>
                  <a:lnTo>
                    <a:pt x="2142" y="570"/>
                  </a:lnTo>
                  <a:close/>
                  <a:moveTo>
                    <a:pt x="1583" y="767"/>
                  </a:moveTo>
                  <a:cubicBezTo>
                    <a:pt x="1532" y="767"/>
                    <a:pt x="1491" y="808"/>
                    <a:pt x="1491" y="859"/>
                  </a:cubicBezTo>
                  <a:lnTo>
                    <a:pt x="1491" y="1904"/>
                  </a:lnTo>
                  <a:cubicBezTo>
                    <a:pt x="1491" y="1954"/>
                    <a:pt x="1532" y="1996"/>
                    <a:pt x="1583" y="1996"/>
                  </a:cubicBezTo>
                  <a:lnTo>
                    <a:pt x="1736" y="1996"/>
                  </a:lnTo>
                  <a:cubicBezTo>
                    <a:pt x="1787" y="1996"/>
                    <a:pt x="1828" y="1954"/>
                    <a:pt x="1828" y="1904"/>
                  </a:cubicBezTo>
                  <a:lnTo>
                    <a:pt x="1828" y="859"/>
                  </a:lnTo>
                  <a:cubicBezTo>
                    <a:pt x="1828" y="808"/>
                    <a:pt x="1787" y="767"/>
                    <a:pt x="1736" y="767"/>
                  </a:cubicBezTo>
                  <a:lnTo>
                    <a:pt x="1583" y="767"/>
                  </a:lnTo>
                  <a:close/>
                  <a:moveTo>
                    <a:pt x="1025" y="959"/>
                  </a:moveTo>
                  <a:cubicBezTo>
                    <a:pt x="974" y="959"/>
                    <a:pt x="933" y="1000"/>
                    <a:pt x="933" y="1051"/>
                  </a:cubicBezTo>
                  <a:lnTo>
                    <a:pt x="933" y="1904"/>
                  </a:lnTo>
                  <a:cubicBezTo>
                    <a:pt x="933" y="1954"/>
                    <a:pt x="974" y="1996"/>
                    <a:pt x="1025" y="1996"/>
                  </a:cubicBezTo>
                  <a:lnTo>
                    <a:pt x="1178" y="1996"/>
                  </a:lnTo>
                  <a:cubicBezTo>
                    <a:pt x="1229" y="1996"/>
                    <a:pt x="1270" y="1954"/>
                    <a:pt x="1270" y="1904"/>
                  </a:cubicBezTo>
                  <a:lnTo>
                    <a:pt x="1270" y="1051"/>
                  </a:lnTo>
                  <a:cubicBezTo>
                    <a:pt x="1270" y="1000"/>
                    <a:pt x="1229" y="959"/>
                    <a:pt x="1178" y="959"/>
                  </a:cubicBezTo>
                  <a:lnTo>
                    <a:pt x="1025" y="959"/>
                  </a:lnTo>
                  <a:close/>
                  <a:moveTo>
                    <a:pt x="375" y="1274"/>
                  </a:moveTo>
                  <a:cubicBezTo>
                    <a:pt x="375" y="1224"/>
                    <a:pt x="416" y="1183"/>
                    <a:pt x="467" y="1183"/>
                  </a:cubicBezTo>
                  <a:lnTo>
                    <a:pt x="620" y="1183"/>
                  </a:lnTo>
                  <a:cubicBezTo>
                    <a:pt x="671" y="1183"/>
                    <a:pt x="712" y="1224"/>
                    <a:pt x="712" y="1274"/>
                  </a:cubicBezTo>
                  <a:lnTo>
                    <a:pt x="712" y="1904"/>
                  </a:lnTo>
                  <a:cubicBezTo>
                    <a:pt x="712" y="1954"/>
                    <a:pt x="671" y="1996"/>
                    <a:pt x="620" y="1996"/>
                  </a:cubicBezTo>
                  <a:lnTo>
                    <a:pt x="467" y="1996"/>
                  </a:lnTo>
                  <a:cubicBezTo>
                    <a:pt x="416" y="1996"/>
                    <a:pt x="375" y="1954"/>
                    <a:pt x="375" y="1904"/>
                  </a:cubicBezTo>
                  <a:lnTo>
                    <a:pt x="375" y="1274"/>
                  </a:lnTo>
                  <a:close/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3A3856C3-5A91-B346-87F2-A548E039FDA8}"/>
              </a:ext>
            </a:extLst>
          </p:cNvPr>
          <p:cNvGrpSpPr/>
          <p:nvPr/>
        </p:nvGrpSpPr>
        <p:grpSpPr>
          <a:xfrm>
            <a:off x="11857832" y="4665663"/>
            <a:ext cx="2627312" cy="2627312"/>
            <a:chOff x="11857832" y="4665663"/>
            <a:chExt cx="2627312" cy="2627312"/>
          </a:xfrm>
        </p:grpSpPr>
        <p:pic>
          <p:nvPicPr>
            <p:cNvPr id="38" name="Picture 31">
              <a:extLst>
                <a:ext uri="{FF2B5EF4-FFF2-40B4-BE49-F238E27FC236}">
                  <a16:creationId xmlns:a16="http://schemas.microsoft.com/office/drawing/2014/main" id="{A9DCC067-FF53-7146-A5AE-EA80B8D0BF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57832" y="4665663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0" name="Freeform 5">
              <a:extLst>
                <a:ext uri="{FF2B5EF4-FFF2-40B4-BE49-F238E27FC236}">
                  <a16:creationId xmlns:a16="http://schemas.microsoft.com/office/drawing/2014/main" id="{06125F19-A0CC-E84F-9B9F-BE3C7FD1E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2507" y="5594350"/>
              <a:ext cx="1477962" cy="769938"/>
            </a:xfrm>
            <a:custGeom>
              <a:avLst/>
              <a:gdLst>
                <a:gd name="T0" fmla="*/ 136046330 w 4104"/>
                <a:gd name="T1" fmla="*/ 212106930 h 2137"/>
                <a:gd name="T2" fmla="*/ 147199829 w 4104"/>
                <a:gd name="T3" fmla="*/ 202111427 h 2137"/>
                <a:gd name="T4" fmla="*/ 140326442 w 4104"/>
                <a:gd name="T5" fmla="*/ 199515183 h 2137"/>
                <a:gd name="T6" fmla="*/ 133841631 w 4104"/>
                <a:gd name="T7" fmla="*/ 173943298 h 2137"/>
                <a:gd name="T8" fmla="*/ 157575454 w 4104"/>
                <a:gd name="T9" fmla="*/ 110207419 h 2137"/>
                <a:gd name="T10" fmla="*/ 118278735 w 4104"/>
                <a:gd name="T11" fmla="*/ 65553177 h 2137"/>
                <a:gd name="T12" fmla="*/ 103623719 w 4104"/>
                <a:gd name="T13" fmla="*/ 63735878 h 2137"/>
                <a:gd name="T14" fmla="*/ 88838697 w 4104"/>
                <a:gd name="T15" fmla="*/ 65553177 h 2137"/>
                <a:gd name="T16" fmla="*/ 49671984 w 4104"/>
                <a:gd name="T17" fmla="*/ 110207419 h 2137"/>
                <a:gd name="T18" fmla="*/ 73275800 w 4104"/>
                <a:gd name="T19" fmla="*/ 173943298 h 2137"/>
                <a:gd name="T20" fmla="*/ 66920996 w 4104"/>
                <a:gd name="T21" fmla="*/ 199515183 h 2137"/>
                <a:gd name="T22" fmla="*/ 47985868 w 4104"/>
                <a:gd name="T23" fmla="*/ 207174211 h 2137"/>
                <a:gd name="T24" fmla="*/ 9986327 w 4104"/>
                <a:gd name="T25" fmla="*/ 232097216 h 2137"/>
                <a:gd name="T26" fmla="*/ 17767595 w 4104"/>
                <a:gd name="T27" fmla="*/ 264679248 h 2137"/>
                <a:gd name="T28" fmla="*/ 36183780 w 4104"/>
                <a:gd name="T29" fmla="*/ 271039793 h 2137"/>
                <a:gd name="T30" fmla="*/ 103623719 w 4104"/>
                <a:gd name="T31" fmla="*/ 277270635 h 2137"/>
                <a:gd name="T32" fmla="*/ 158482974 w 4104"/>
                <a:gd name="T33" fmla="*/ 273505973 h 2137"/>
                <a:gd name="T34" fmla="*/ 149015591 w 4104"/>
                <a:gd name="T35" fmla="*/ 269481903 h 2137"/>
                <a:gd name="T36" fmla="*/ 125282128 w 4104"/>
                <a:gd name="T37" fmla="*/ 242222423 h 2137"/>
                <a:gd name="T38" fmla="*/ 136046330 w 4104"/>
                <a:gd name="T39" fmla="*/ 212106930 h 2137"/>
                <a:gd name="T40" fmla="*/ 489067133 w 4104"/>
                <a:gd name="T41" fmla="*/ 213924229 h 2137"/>
                <a:gd name="T42" fmla="*/ 471947767 w 4104"/>
                <a:gd name="T43" fmla="*/ 207044146 h 2137"/>
                <a:gd name="T44" fmla="*/ 466111545 w 4104"/>
                <a:gd name="T45" fmla="*/ 183938440 h 2137"/>
                <a:gd name="T46" fmla="*/ 487510663 w 4104"/>
                <a:gd name="T47" fmla="*/ 126433403 h 2137"/>
                <a:gd name="T48" fmla="*/ 452104758 w 4104"/>
                <a:gd name="T49" fmla="*/ 86063000 h 2137"/>
                <a:gd name="T50" fmla="*/ 438746560 w 4104"/>
                <a:gd name="T51" fmla="*/ 84375405 h 2137"/>
                <a:gd name="T52" fmla="*/ 425518008 w 4104"/>
                <a:gd name="T53" fmla="*/ 86063000 h 2137"/>
                <a:gd name="T54" fmla="*/ 390112463 w 4104"/>
                <a:gd name="T55" fmla="*/ 126433403 h 2137"/>
                <a:gd name="T56" fmla="*/ 411381575 w 4104"/>
                <a:gd name="T57" fmla="*/ 183938440 h 2137"/>
                <a:gd name="T58" fmla="*/ 405675360 w 4104"/>
                <a:gd name="T59" fmla="*/ 207044146 h 2137"/>
                <a:gd name="T60" fmla="*/ 404378542 w 4104"/>
                <a:gd name="T61" fmla="*/ 207433619 h 2137"/>
                <a:gd name="T62" fmla="*/ 409176877 w 4104"/>
                <a:gd name="T63" fmla="*/ 212106930 h 2137"/>
                <a:gd name="T64" fmla="*/ 418255323 w 4104"/>
                <a:gd name="T65" fmla="*/ 242611535 h 2137"/>
                <a:gd name="T66" fmla="*/ 396337622 w 4104"/>
                <a:gd name="T67" fmla="*/ 269481903 h 2137"/>
                <a:gd name="T68" fmla="*/ 386869878 w 4104"/>
                <a:gd name="T69" fmla="*/ 273376269 h 2137"/>
                <a:gd name="T70" fmla="*/ 438746560 w 4104"/>
                <a:gd name="T71" fmla="*/ 277270635 h 2137"/>
                <a:gd name="T72" fmla="*/ 499572043 w 4104"/>
                <a:gd name="T73" fmla="*/ 271558970 h 2137"/>
                <a:gd name="T74" fmla="*/ 516302112 w 4104"/>
                <a:gd name="T75" fmla="*/ 265977370 h 2137"/>
                <a:gd name="T76" fmla="*/ 523435152 w 4104"/>
                <a:gd name="T77" fmla="*/ 236510758 h 2137"/>
                <a:gd name="T78" fmla="*/ 489067133 w 4104"/>
                <a:gd name="T79" fmla="*/ 213924229 h 2137"/>
                <a:gd name="T80" fmla="*/ 360153482 w 4104"/>
                <a:gd name="T81" fmla="*/ 269222495 h 2137"/>
                <a:gd name="T82" fmla="*/ 272741249 w 4104"/>
                <a:gd name="T83" fmla="*/ 277270635 h 2137"/>
                <a:gd name="T84" fmla="*/ 185199731 w 4104"/>
                <a:gd name="T85" fmla="*/ 269222495 h 2137"/>
                <a:gd name="T86" fmla="*/ 161336262 w 4104"/>
                <a:gd name="T87" fmla="*/ 261044651 h 2137"/>
                <a:gd name="T88" fmla="*/ 151090644 w 4104"/>
                <a:gd name="T89" fmla="*/ 218726884 h 2137"/>
                <a:gd name="T90" fmla="*/ 200373690 w 4104"/>
                <a:gd name="T91" fmla="*/ 186274916 h 2137"/>
                <a:gd name="T92" fmla="*/ 225015033 w 4104"/>
                <a:gd name="T93" fmla="*/ 176279773 h 2137"/>
                <a:gd name="T94" fmla="*/ 233315244 w 4104"/>
                <a:gd name="T95" fmla="*/ 143178564 h 2137"/>
                <a:gd name="T96" fmla="*/ 202708034 w 4104"/>
                <a:gd name="T97" fmla="*/ 60490754 h 2137"/>
                <a:gd name="T98" fmla="*/ 253547190 w 4104"/>
                <a:gd name="T99" fmla="*/ 2466180 h 2137"/>
                <a:gd name="T100" fmla="*/ 272741249 w 4104"/>
                <a:gd name="T101" fmla="*/ 0 h 2137"/>
                <a:gd name="T102" fmla="*/ 291806023 w 4104"/>
                <a:gd name="T103" fmla="*/ 2466180 h 2137"/>
                <a:gd name="T104" fmla="*/ 342774824 w 4104"/>
                <a:gd name="T105" fmla="*/ 60490754 h 2137"/>
                <a:gd name="T106" fmla="*/ 312037968 w 4104"/>
                <a:gd name="T107" fmla="*/ 143178564 h 2137"/>
                <a:gd name="T108" fmla="*/ 320338180 w 4104"/>
                <a:gd name="T109" fmla="*/ 176279773 h 2137"/>
                <a:gd name="T110" fmla="*/ 344979523 w 4104"/>
                <a:gd name="T111" fmla="*/ 186274916 h 2137"/>
                <a:gd name="T112" fmla="*/ 394262569 w 4104"/>
                <a:gd name="T113" fmla="*/ 218726884 h 2137"/>
                <a:gd name="T114" fmla="*/ 384146596 w 4104"/>
                <a:gd name="T115" fmla="*/ 261044651 h 2137"/>
                <a:gd name="T116" fmla="*/ 360153482 w 4104"/>
                <a:gd name="T117" fmla="*/ 269222495 h 213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104" h="2137">
                  <a:moveTo>
                    <a:pt x="1049" y="1634"/>
                  </a:moveTo>
                  <a:cubicBezTo>
                    <a:pt x="1076" y="1607"/>
                    <a:pt x="1105" y="1582"/>
                    <a:pt x="1135" y="1557"/>
                  </a:cubicBezTo>
                  <a:cubicBezTo>
                    <a:pt x="1117" y="1550"/>
                    <a:pt x="1100" y="1543"/>
                    <a:pt x="1082" y="1537"/>
                  </a:cubicBezTo>
                  <a:cubicBezTo>
                    <a:pt x="991" y="1501"/>
                    <a:pt x="964" y="1407"/>
                    <a:pt x="1032" y="1340"/>
                  </a:cubicBezTo>
                  <a:cubicBezTo>
                    <a:pt x="1170" y="1204"/>
                    <a:pt x="1222" y="1035"/>
                    <a:pt x="1215" y="849"/>
                  </a:cubicBezTo>
                  <a:cubicBezTo>
                    <a:pt x="1207" y="654"/>
                    <a:pt x="1093" y="550"/>
                    <a:pt x="912" y="505"/>
                  </a:cubicBezTo>
                  <a:cubicBezTo>
                    <a:pt x="874" y="496"/>
                    <a:pt x="836" y="491"/>
                    <a:pt x="799" y="491"/>
                  </a:cubicBezTo>
                  <a:cubicBezTo>
                    <a:pt x="762" y="491"/>
                    <a:pt x="724" y="496"/>
                    <a:pt x="685" y="505"/>
                  </a:cubicBezTo>
                  <a:cubicBezTo>
                    <a:pt x="505" y="550"/>
                    <a:pt x="390" y="654"/>
                    <a:pt x="383" y="849"/>
                  </a:cubicBezTo>
                  <a:cubicBezTo>
                    <a:pt x="376" y="1035"/>
                    <a:pt x="427" y="1201"/>
                    <a:pt x="565" y="1340"/>
                  </a:cubicBezTo>
                  <a:cubicBezTo>
                    <a:pt x="633" y="1408"/>
                    <a:pt x="607" y="1501"/>
                    <a:pt x="516" y="1537"/>
                  </a:cubicBezTo>
                  <a:cubicBezTo>
                    <a:pt x="467" y="1556"/>
                    <a:pt x="417" y="1574"/>
                    <a:pt x="370" y="1596"/>
                  </a:cubicBezTo>
                  <a:cubicBezTo>
                    <a:pt x="262" y="1646"/>
                    <a:pt x="161" y="1704"/>
                    <a:pt x="77" y="1788"/>
                  </a:cubicBezTo>
                  <a:cubicBezTo>
                    <a:pt x="0" y="1865"/>
                    <a:pt x="2" y="1975"/>
                    <a:pt x="137" y="2039"/>
                  </a:cubicBezTo>
                  <a:cubicBezTo>
                    <a:pt x="182" y="2060"/>
                    <a:pt x="231" y="2076"/>
                    <a:pt x="279" y="2088"/>
                  </a:cubicBezTo>
                  <a:cubicBezTo>
                    <a:pt x="437" y="2125"/>
                    <a:pt x="598" y="2132"/>
                    <a:pt x="799" y="2136"/>
                  </a:cubicBezTo>
                  <a:cubicBezTo>
                    <a:pt x="959" y="2132"/>
                    <a:pt x="1094" y="2127"/>
                    <a:pt x="1222" y="2107"/>
                  </a:cubicBezTo>
                  <a:cubicBezTo>
                    <a:pt x="1197" y="2097"/>
                    <a:pt x="1172" y="2087"/>
                    <a:pt x="1149" y="2076"/>
                  </a:cubicBezTo>
                  <a:cubicBezTo>
                    <a:pt x="1046" y="2027"/>
                    <a:pt x="981" y="1953"/>
                    <a:pt x="966" y="1866"/>
                  </a:cubicBezTo>
                  <a:cubicBezTo>
                    <a:pt x="952" y="1786"/>
                    <a:pt x="982" y="1701"/>
                    <a:pt x="1049" y="1634"/>
                  </a:cubicBezTo>
                  <a:close/>
                  <a:moveTo>
                    <a:pt x="3771" y="1648"/>
                  </a:moveTo>
                  <a:cubicBezTo>
                    <a:pt x="3728" y="1628"/>
                    <a:pt x="3683" y="1612"/>
                    <a:pt x="3639" y="1595"/>
                  </a:cubicBezTo>
                  <a:cubicBezTo>
                    <a:pt x="3557" y="1562"/>
                    <a:pt x="3533" y="1478"/>
                    <a:pt x="3594" y="1417"/>
                  </a:cubicBezTo>
                  <a:cubicBezTo>
                    <a:pt x="3719" y="1295"/>
                    <a:pt x="3765" y="1142"/>
                    <a:pt x="3759" y="974"/>
                  </a:cubicBezTo>
                  <a:cubicBezTo>
                    <a:pt x="3752" y="797"/>
                    <a:pt x="3649" y="704"/>
                    <a:pt x="3486" y="663"/>
                  </a:cubicBezTo>
                  <a:cubicBezTo>
                    <a:pt x="3451" y="655"/>
                    <a:pt x="3417" y="651"/>
                    <a:pt x="3383" y="650"/>
                  </a:cubicBezTo>
                  <a:cubicBezTo>
                    <a:pt x="3350" y="651"/>
                    <a:pt x="3316" y="655"/>
                    <a:pt x="3281" y="663"/>
                  </a:cubicBezTo>
                  <a:cubicBezTo>
                    <a:pt x="3118" y="704"/>
                    <a:pt x="3014" y="797"/>
                    <a:pt x="3008" y="974"/>
                  </a:cubicBezTo>
                  <a:cubicBezTo>
                    <a:pt x="3001" y="1142"/>
                    <a:pt x="3048" y="1292"/>
                    <a:pt x="3172" y="1417"/>
                  </a:cubicBezTo>
                  <a:cubicBezTo>
                    <a:pt x="3233" y="1479"/>
                    <a:pt x="3210" y="1562"/>
                    <a:pt x="3128" y="1595"/>
                  </a:cubicBezTo>
                  <a:cubicBezTo>
                    <a:pt x="3124" y="1596"/>
                    <a:pt x="3121" y="1597"/>
                    <a:pt x="3118" y="1598"/>
                  </a:cubicBezTo>
                  <a:cubicBezTo>
                    <a:pt x="3131" y="1610"/>
                    <a:pt x="3143" y="1622"/>
                    <a:pt x="3155" y="1634"/>
                  </a:cubicBezTo>
                  <a:cubicBezTo>
                    <a:pt x="3212" y="1691"/>
                    <a:pt x="3240" y="1783"/>
                    <a:pt x="3225" y="1869"/>
                  </a:cubicBezTo>
                  <a:cubicBezTo>
                    <a:pt x="3209" y="1958"/>
                    <a:pt x="3149" y="2032"/>
                    <a:pt x="3056" y="2076"/>
                  </a:cubicBezTo>
                  <a:cubicBezTo>
                    <a:pt x="3033" y="2087"/>
                    <a:pt x="3008" y="2097"/>
                    <a:pt x="2983" y="2106"/>
                  </a:cubicBezTo>
                  <a:cubicBezTo>
                    <a:pt x="3104" y="2128"/>
                    <a:pt x="3231" y="2133"/>
                    <a:pt x="3383" y="2136"/>
                  </a:cubicBezTo>
                  <a:cubicBezTo>
                    <a:pt x="3565" y="2132"/>
                    <a:pt x="3710" y="2126"/>
                    <a:pt x="3852" y="2092"/>
                  </a:cubicBezTo>
                  <a:cubicBezTo>
                    <a:pt x="3896" y="2082"/>
                    <a:pt x="3940" y="2068"/>
                    <a:pt x="3981" y="2049"/>
                  </a:cubicBezTo>
                  <a:cubicBezTo>
                    <a:pt x="4103" y="1991"/>
                    <a:pt x="4082" y="1869"/>
                    <a:pt x="4036" y="1822"/>
                  </a:cubicBezTo>
                  <a:cubicBezTo>
                    <a:pt x="3959" y="1746"/>
                    <a:pt x="3868" y="1693"/>
                    <a:pt x="3771" y="1648"/>
                  </a:cubicBezTo>
                  <a:close/>
                  <a:moveTo>
                    <a:pt x="2777" y="2074"/>
                  </a:moveTo>
                  <a:cubicBezTo>
                    <a:pt x="2573" y="2122"/>
                    <a:pt x="2364" y="2130"/>
                    <a:pt x="2103" y="2136"/>
                  </a:cubicBezTo>
                  <a:cubicBezTo>
                    <a:pt x="1842" y="2130"/>
                    <a:pt x="1633" y="2122"/>
                    <a:pt x="1428" y="2074"/>
                  </a:cubicBezTo>
                  <a:cubicBezTo>
                    <a:pt x="1365" y="2059"/>
                    <a:pt x="1302" y="2038"/>
                    <a:pt x="1244" y="2011"/>
                  </a:cubicBezTo>
                  <a:cubicBezTo>
                    <a:pt x="1068" y="1927"/>
                    <a:pt x="1066" y="1784"/>
                    <a:pt x="1165" y="1685"/>
                  </a:cubicBezTo>
                  <a:cubicBezTo>
                    <a:pt x="1274" y="1576"/>
                    <a:pt x="1406" y="1500"/>
                    <a:pt x="1545" y="1435"/>
                  </a:cubicBezTo>
                  <a:cubicBezTo>
                    <a:pt x="1607" y="1406"/>
                    <a:pt x="1672" y="1383"/>
                    <a:pt x="1735" y="1358"/>
                  </a:cubicBezTo>
                  <a:cubicBezTo>
                    <a:pt x="1853" y="1312"/>
                    <a:pt x="1887" y="1191"/>
                    <a:pt x="1799" y="1103"/>
                  </a:cubicBezTo>
                  <a:cubicBezTo>
                    <a:pt x="1620" y="923"/>
                    <a:pt x="1553" y="707"/>
                    <a:pt x="1563" y="466"/>
                  </a:cubicBezTo>
                  <a:cubicBezTo>
                    <a:pt x="1572" y="212"/>
                    <a:pt x="1721" y="77"/>
                    <a:pt x="1955" y="19"/>
                  </a:cubicBezTo>
                  <a:cubicBezTo>
                    <a:pt x="2005" y="7"/>
                    <a:pt x="2055" y="1"/>
                    <a:pt x="2103" y="0"/>
                  </a:cubicBezTo>
                  <a:cubicBezTo>
                    <a:pt x="2151" y="1"/>
                    <a:pt x="2200" y="7"/>
                    <a:pt x="2250" y="19"/>
                  </a:cubicBezTo>
                  <a:cubicBezTo>
                    <a:pt x="2484" y="77"/>
                    <a:pt x="2633" y="212"/>
                    <a:pt x="2643" y="466"/>
                  </a:cubicBezTo>
                  <a:cubicBezTo>
                    <a:pt x="2652" y="707"/>
                    <a:pt x="2585" y="927"/>
                    <a:pt x="2406" y="1103"/>
                  </a:cubicBezTo>
                  <a:cubicBezTo>
                    <a:pt x="2317" y="1190"/>
                    <a:pt x="2352" y="1312"/>
                    <a:pt x="2470" y="1358"/>
                  </a:cubicBezTo>
                  <a:cubicBezTo>
                    <a:pt x="2534" y="1383"/>
                    <a:pt x="2598" y="1406"/>
                    <a:pt x="2660" y="1435"/>
                  </a:cubicBezTo>
                  <a:cubicBezTo>
                    <a:pt x="2800" y="1500"/>
                    <a:pt x="2931" y="1576"/>
                    <a:pt x="3040" y="1685"/>
                  </a:cubicBezTo>
                  <a:cubicBezTo>
                    <a:pt x="3108" y="1752"/>
                    <a:pt x="3137" y="1927"/>
                    <a:pt x="2962" y="2011"/>
                  </a:cubicBezTo>
                  <a:cubicBezTo>
                    <a:pt x="2903" y="2038"/>
                    <a:pt x="2840" y="2059"/>
                    <a:pt x="2777" y="2074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13A324BE-8A08-CF43-AE66-39899FBDFEE4}"/>
              </a:ext>
            </a:extLst>
          </p:cNvPr>
          <p:cNvGrpSpPr/>
          <p:nvPr/>
        </p:nvGrpSpPr>
        <p:grpSpPr>
          <a:xfrm>
            <a:off x="6079318" y="2706688"/>
            <a:ext cx="2627312" cy="2627312"/>
            <a:chOff x="6079318" y="2706688"/>
            <a:chExt cx="2627312" cy="2627312"/>
          </a:xfrm>
        </p:grpSpPr>
        <p:pic>
          <p:nvPicPr>
            <p:cNvPr id="35" name="Picture 31">
              <a:extLst>
                <a:ext uri="{FF2B5EF4-FFF2-40B4-BE49-F238E27FC236}">
                  <a16:creationId xmlns:a16="http://schemas.microsoft.com/office/drawing/2014/main" id="{C20E7C1E-F507-A44C-8282-6532D74611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9318" y="2706688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1" name="Freeform 6">
              <a:extLst>
                <a:ext uri="{FF2B5EF4-FFF2-40B4-BE49-F238E27FC236}">
                  <a16:creationId xmlns:a16="http://schemas.microsoft.com/office/drawing/2014/main" id="{9B83687E-8E9D-7B41-AB08-CB3665B75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4505" y="3617119"/>
              <a:ext cx="896938" cy="806450"/>
            </a:xfrm>
            <a:custGeom>
              <a:avLst/>
              <a:gdLst>
                <a:gd name="T0" fmla="*/ 146376609 w 2491"/>
                <a:gd name="T1" fmla="*/ 145948360 h 2239"/>
                <a:gd name="T2" fmla="*/ 141060874 w 2491"/>
                <a:gd name="T3" fmla="*/ 152045900 h 2239"/>
                <a:gd name="T4" fmla="*/ 141060874 w 2491"/>
                <a:gd name="T5" fmla="*/ 185256945 h 2239"/>
                <a:gd name="T6" fmla="*/ 146376609 w 2491"/>
                <a:gd name="T7" fmla="*/ 191354485 h 2239"/>
                <a:gd name="T8" fmla="*/ 176455538 w 2491"/>
                <a:gd name="T9" fmla="*/ 191354485 h 2239"/>
                <a:gd name="T10" fmla="*/ 181771273 w 2491"/>
                <a:gd name="T11" fmla="*/ 185256945 h 2239"/>
                <a:gd name="T12" fmla="*/ 181771273 w 2491"/>
                <a:gd name="T13" fmla="*/ 152045900 h 2239"/>
                <a:gd name="T14" fmla="*/ 176455538 w 2491"/>
                <a:gd name="T15" fmla="*/ 145948360 h 2239"/>
                <a:gd name="T16" fmla="*/ 146376609 w 2491"/>
                <a:gd name="T17" fmla="*/ 145948360 h 2239"/>
                <a:gd name="T18" fmla="*/ 192532369 w 2491"/>
                <a:gd name="T19" fmla="*/ 175008294 h 2239"/>
                <a:gd name="T20" fmla="*/ 192532369 w 2491"/>
                <a:gd name="T21" fmla="*/ 186684351 h 2239"/>
                <a:gd name="T22" fmla="*/ 177104027 w 2491"/>
                <a:gd name="T23" fmla="*/ 202381851 h 2239"/>
                <a:gd name="T24" fmla="*/ 145728120 w 2491"/>
                <a:gd name="T25" fmla="*/ 202381851 h 2239"/>
                <a:gd name="T26" fmla="*/ 130299778 w 2491"/>
                <a:gd name="T27" fmla="*/ 186684351 h 2239"/>
                <a:gd name="T28" fmla="*/ 130299778 w 2491"/>
                <a:gd name="T29" fmla="*/ 175008294 h 2239"/>
                <a:gd name="T30" fmla="*/ 48878620 w 2491"/>
                <a:gd name="T31" fmla="*/ 175008294 h 2239"/>
                <a:gd name="T32" fmla="*/ 0 w 2491"/>
                <a:gd name="T33" fmla="*/ 146726716 h 2239"/>
                <a:gd name="T34" fmla="*/ 0 w 2491"/>
                <a:gd name="T35" fmla="*/ 247268952 h 2239"/>
                <a:gd name="T36" fmla="*/ 37599022 w 2491"/>
                <a:gd name="T37" fmla="*/ 290340009 h 2239"/>
                <a:gd name="T38" fmla="*/ 285233125 w 2491"/>
                <a:gd name="T39" fmla="*/ 290340009 h 2239"/>
                <a:gd name="T40" fmla="*/ 322832147 w 2491"/>
                <a:gd name="T41" fmla="*/ 247268952 h 2239"/>
                <a:gd name="T42" fmla="*/ 322832147 w 2491"/>
                <a:gd name="T43" fmla="*/ 146726716 h 2239"/>
                <a:gd name="T44" fmla="*/ 273953527 w 2491"/>
                <a:gd name="T45" fmla="*/ 175008294 h 2239"/>
                <a:gd name="T46" fmla="*/ 192532369 w 2491"/>
                <a:gd name="T47" fmla="*/ 175008294 h 2239"/>
                <a:gd name="T48" fmla="*/ 130299778 w 2491"/>
                <a:gd name="T49" fmla="*/ 161645861 h 2239"/>
                <a:gd name="T50" fmla="*/ 130299778 w 2491"/>
                <a:gd name="T51" fmla="*/ 149840499 h 2239"/>
                <a:gd name="T52" fmla="*/ 145728120 w 2491"/>
                <a:gd name="T53" fmla="*/ 134012972 h 2239"/>
                <a:gd name="T54" fmla="*/ 177104027 w 2491"/>
                <a:gd name="T55" fmla="*/ 134012972 h 2239"/>
                <a:gd name="T56" fmla="*/ 192532369 w 2491"/>
                <a:gd name="T57" fmla="*/ 149840499 h 2239"/>
                <a:gd name="T58" fmla="*/ 192532369 w 2491"/>
                <a:gd name="T59" fmla="*/ 161645861 h 2239"/>
                <a:gd name="T60" fmla="*/ 273953527 w 2491"/>
                <a:gd name="T61" fmla="*/ 161645861 h 2239"/>
                <a:gd name="T62" fmla="*/ 322832147 w 2491"/>
                <a:gd name="T63" fmla="*/ 115591047 h 2239"/>
                <a:gd name="T64" fmla="*/ 322832147 w 2491"/>
                <a:gd name="T65" fmla="*/ 90293225 h 2239"/>
                <a:gd name="T66" fmla="*/ 285233125 w 2491"/>
                <a:gd name="T67" fmla="*/ 47222528 h 2239"/>
                <a:gd name="T68" fmla="*/ 37599022 w 2491"/>
                <a:gd name="T69" fmla="*/ 47222528 h 2239"/>
                <a:gd name="T70" fmla="*/ 0 w 2491"/>
                <a:gd name="T71" fmla="*/ 90293225 h 2239"/>
                <a:gd name="T72" fmla="*/ 0 w 2491"/>
                <a:gd name="T73" fmla="*/ 115591047 h 2239"/>
                <a:gd name="T74" fmla="*/ 48878620 w 2491"/>
                <a:gd name="T75" fmla="*/ 161645861 h 2239"/>
                <a:gd name="T76" fmla="*/ 130299778 w 2491"/>
                <a:gd name="T77" fmla="*/ 161645861 h 2239"/>
                <a:gd name="T78" fmla="*/ 200311352 w 2491"/>
                <a:gd name="T79" fmla="*/ 39049253 h 2239"/>
                <a:gd name="T80" fmla="*/ 179567276 w 2491"/>
                <a:gd name="T81" fmla="*/ 18292260 h 2239"/>
                <a:gd name="T82" fmla="*/ 143264871 w 2491"/>
                <a:gd name="T83" fmla="*/ 18292260 h 2239"/>
                <a:gd name="T84" fmla="*/ 122520795 w 2491"/>
                <a:gd name="T85" fmla="*/ 39049253 h 2239"/>
                <a:gd name="T86" fmla="*/ 103332227 w 2491"/>
                <a:gd name="T87" fmla="*/ 39049253 h 2239"/>
                <a:gd name="T88" fmla="*/ 138467639 w 2491"/>
                <a:gd name="T89" fmla="*/ 0 h 2239"/>
                <a:gd name="T90" fmla="*/ 184364508 w 2491"/>
                <a:gd name="T91" fmla="*/ 0 h 2239"/>
                <a:gd name="T92" fmla="*/ 219499920 w 2491"/>
                <a:gd name="T93" fmla="*/ 39049253 h 2239"/>
                <a:gd name="T94" fmla="*/ 200311352 w 2491"/>
                <a:gd name="T95" fmla="*/ 39049253 h 2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491" h="2239">
                  <a:moveTo>
                    <a:pt x="1129" y="1125"/>
                  </a:moveTo>
                  <a:cubicBezTo>
                    <a:pt x="1107" y="1125"/>
                    <a:pt x="1088" y="1146"/>
                    <a:pt x="1088" y="1172"/>
                  </a:cubicBezTo>
                  <a:lnTo>
                    <a:pt x="1088" y="1428"/>
                  </a:lnTo>
                  <a:cubicBezTo>
                    <a:pt x="1088" y="1454"/>
                    <a:pt x="1107" y="1475"/>
                    <a:pt x="1129" y="1475"/>
                  </a:cubicBezTo>
                  <a:lnTo>
                    <a:pt x="1361" y="1475"/>
                  </a:lnTo>
                  <a:cubicBezTo>
                    <a:pt x="1383" y="1475"/>
                    <a:pt x="1402" y="1454"/>
                    <a:pt x="1402" y="1428"/>
                  </a:cubicBezTo>
                  <a:lnTo>
                    <a:pt x="1402" y="1172"/>
                  </a:lnTo>
                  <a:cubicBezTo>
                    <a:pt x="1402" y="1146"/>
                    <a:pt x="1383" y="1125"/>
                    <a:pt x="1361" y="1125"/>
                  </a:cubicBezTo>
                  <a:lnTo>
                    <a:pt x="1129" y="1125"/>
                  </a:lnTo>
                  <a:close/>
                  <a:moveTo>
                    <a:pt x="1485" y="1349"/>
                  </a:moveTo>
                  <a:lnTo>
                    <a:pt x="1485" y="1439"/>
                  </a:lnTo>
                  <a:cubicBezTo>
                    <a:pt x="1485" y="1505"/>
                    <a:pt x="1432" y="1560"/>
                    <a:pt x="1366" y="1560"/>
                  </a:cubicBezTo>
                  <a:lnTo>
                    <a:pt x="1124" y="1560"/>
                  </a:lnTo>
                  <a:cubicBezTo>
                    <a:pt x="1058" y="1560"/>
                    <a:pt x="1005" y="1505"/>
                    <a:pt x="1005" y="1439"/>
                  </a:cubicBezTo>
                  <a:lnTo>
                    <a:pt x="1005" y="1349"/>
                  </a:lnTo>
                  <a:lnTo>
                    <a:pt x="377" y="1349"/>
                  </a:lnTo>
                  <a:cubicBezTo>
                    <a:pt x="221" y="1349"/>
                    <a:pt x="83" y="1263"/>
                    <a:pt x="0" y="1131"/>
                  </a:cubicBezTo>
                  <a:lnTo>
                    <a:pt x="0" y="1906"/>
                  </a:lnTo>
                  <a:cubicBezTo>
                    <a:pt x="0" y="2089"/>
                    <a:pt x="130" y="2238"/>
                    <a:pt x="290" y="2238"/>
                  </a:cubicBezTo>
                  <a:lnTo>
                    <a:pt x="2200" y="2238"/>
                  </a:lnTo>
                  <a:cubicBezTo>
                    <a:pt x="2360" y="2238"/>
                    <a:pt x="2490" y="2089"/>
                    <a:pt x="2490" y="1906"/>
                  </a:cubicBezTo>
                  <a:lnTo>
                    <a:pt x="2490" y="1131"/>
                  </a:lnTo>
                  <a:cubicBezTo>
                    <a:pt x="2407" y="1263"/>
                    <a:pt x="2269" y="1349"/>
                    <a:pt x="2113" y="1349"/>
                  </a:cubicBezTo>
                  <a:lnTo>
                    <a:pt x="1485" y="1349"/>
                  </a:lnTo>
                  <a:close/>
                  <a:moveTo>
                    <a:pt x="1005" y="1246"/>
                  </a:moveTo>
                  <a:lnTo>
                    <a:pt x="1005" y="1155"/>
                  </a:lnTo>
                  <a:cubicBezTo>
                    <a:pt x="1005" y="1088"/>
                    <a:pt x="1058" y="1033"/>
                    <a:pt x="1124" y="1033"/>
                  </a:cubicBezTo>
                  <a:lnTo>
                    <a:pt x="1366" y="1033"/>
                  </a:lnTo>
                  <a:cubicBezTo>
                    <a:pt x="1432" y="1033"/>
                    <a:pt x="1485" y="1088"/>
                    <a:pt x="1485" y="1155"/>
                  </a:cubicBezTo>
                  <a:lnTo>
                    <a:pt x="1485" y="1246"/>
                  </a:lnTo>
                  <a:lnTo>
                    <a:pt x="2113" y="1246"/>
                  </a:lnTo>
                  <a:cubicBezTo>
                    <a:pt x="2302" y="1246"/>
                    <a:pt x="2459" y="1092"/>
                    <a:pt x="2490" y="891"/>
                  </a:cubicBezTo>
                  <a:lnTo>
                    <a:pt x="2490" y="696"/>
                  </a:lnTo>
                  <a:cubicBezTo>
                    <a:pt x="2490" y="512"/>
                    <a:pt x="2360" y="364"/>
                    <a:pt x="2200" y="364"/>
                  </a:cubicBezTo>
                  <a:lnTo>
                    <a:pt x="290" y="364"/>
                  </a:lnTo>
                  <a:cubicBezTo>
                    <a:pt x="130" y="364"/>
                    <a:pt x="0" y="512"/>
                    <a:pt x="0" y="696"/>
                  </a:cubicBezTo>
                  <a:lnTo>
                    <a:pt x="0" y="891"/>
                  </a:lnTo>
                  <a:cubicBezTo>
                    <a:pt x="31" y="1092"/>
                    <a:pt x="188" y="1246"/>
                    <a:pt x="377" y="1246"/>
                  </a:cubicBezTo>
                  <a:lnTo>
                    <a:pt x="1005" y="1246"/>
                  </a:lnTo>
                  <a:close/>
                  <a:moveTo>
                    <a:pt x="1545" y="301"/>
                  </a:moveTo>
                  <a:cubicBezTo>
                    <a:pt x="1534" y="210"/>
                    <a:pt x="1466" y="141"/>
                    <a:pt x="1385" y="141"/>
                  </a:cubicBezTo>
                  <a:lnTo>
                    <a:pt x="1105" y="141"/>
                  </a:lnTo>
                  <a:cubicBezTo>
                    <a:pt x="1024" y="141"/>
                    <a:pt x="956" y="210"/>
                    <a:pt x="945" y="301"/>
                  </a:cubicBezTo>
                  <a:lnTo>
                    <a:pt x="797" y="301"/>
                  </a:lnTo>
                  <a:cubicBezTo>
                    <a:pt x="803" y="134"/>
                    <a:pt x="922" y="0"/>
                    <a:pt x="1068" y="0"/>
                  </a:cubicBezTo>
                  <a:lnTo>
                    <a:pt x="1422" y="0"/>
                  </a:lnTo>
                  <a:cubicBezTo>
                    <a:pt x="1568" y="0"/>
                    <a:pt x="1687" y="134"/>
                    <a:pt x="1693" y="301"/>
                  </a:cubicBezTo>
                  <a:lnTo>
                    <a:pt x="1545" y="301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6472C86-EBA3-784D-8A86-0AE6C0B25EAC}"/>
              </a:ext>
            </a:extLst>
          </p:cNvPr>
          <p:cNvGrpSpPr/>
          <p:nvPr/>
        </p:nvGrpSpPr>
        <p:grpSpPr>
          <a:xfrm>
            <a:off x="7992602" y="4665663"/>
            <a:ext cx="2627312" cy="2627312"/>
            <a:chOff x="7992602" y="4665663"/>
            <a:chExt cx="2627312" cy="2627312"/>
          </a:xfrm>
        </p:grpSpPr>
        <p:pic>
          <p:nvPicPr>
            <p:cNvPr id="36" name="Picture 31">
              <a:extLst>
                <a:ext uri="{FF2B5EF4-FFF2-40B4-BE49-F238E27FC236}">
                  <a16:creationId xmlns:a16="http://schemas.microsoft.com/office/drawing/2014/main" id="{037A19B7-647A-EF43-B214-CB2726CB4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2602" y="4665663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2" name="Freeform 7">
              <a:extLst>
                <a:ext uri="{FF2B5EF4-FFF2-40B4-BE49-F238E27FC236}">
                  <a16:creationId xmlns:a16="http://schemas.microsoft.com/office/drawing/2014/main" id="{B36CC218-8640-454C-9674-9C1CCD08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8427" y="5551488"/>
              <a:ext cx="855662" cy="855662"/>
            </a:xfrm>
            <a:custGeom>
              <a:avLst/>
              <a:gdLst>
                <a:gd name="T0" fmla="*/ 162748496 w 2378"/>
                <a:gd name="T1" fmla="*/ 145017625 h 2379"/>
                <a:gd name="T2" fmla="*/ 307758737 w 2378"/>
                <a:gd name="T3" fmla="*/ 145017625 h 2379"/>
                <a:gd name="T4" fmla="*/ 162748496 w 2378"/>
                <a:gd name="T5" fmla="*/ 0 h 2379"/>
                <a:gd name="T6" fmla="*/ 162748496 w 2378"/>
                <a:gd name="T7" fmla="*/ 145017625 h 2379"/>
                <a:gd name="T8" fmla="*/ 145139778 w 2378"/>
                <a:gd name="T9" fmla="*/ 162611388 h 2379"/>
                <a:gd name="T10" fmla="*/ 290150378 w 2378"/>
                <a:gd name="T11" fmla="*/ 162611388 h 2379"/>
                <a:gd name="T12" fmla="*/ 145139778 w 2378"/>
                <a:gd name="T13" fmla="*/ 307629012 h 2379"/>
                <a:gd name="T14" fmla="*/ 0 w 2378"/>
                <a:gd name="T15" fmla="*/ 162611388 h 2379"/>
                <a:gd name="T16" fmla="*/ 145139778 w 2378"/>
                <a:gd name="T17" fmla="*/ 17722886 h 2379"/>
                <a:gd name="T18" fmla="*/ 145139778 w 2378"/>
                <a:gd name="T19" fmla="*/ 162611388 h 23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78" h="2379">
                  <a:moveTo>
                    <a:pt x="1257" y="1121"/>
                  </a:moveTo>
                  <a:lnTo>
                    <a:pt x="2377" y="1121"/>
                  </a:lnTo>
                  <a:cubicBezTo>
                    <a:pt x="2377" y="502"/>
                    <a:pt x="1876" y="0"/>
                    <a:pt x="1257" y="0"/>
                  </a:cubicBezTo>
                  <a:lnTo>
                    <a:pt x="1257" y="1121"/>
                  </a:lnTo>
                  <a:close/>
                  <a:moveTo>
                    <a:pt x="1121" y="1257"/>
                  </a:moveTo>
                  <a:lnTo>
                    <a:pt x="2241" y="1257"/>
                  </a:lnTo>
                  <a:cubicBezTo>
                    <a:pt x="2241" y="1876"/>
                    <a:pt x="1739" y="2378"/>
                    <a:pt x="1121" y="2378"/>
                  </a:cubicBezTo>
                  <a:cubicBezTo>
                    <a:pt x="502" y="2378"/>
                    <a:pt x="0" y="1876"/>
                    <a:pt x="0" y="1257"/>
                  </a:cubicBezTo>
                  <a:cubicBezTo>
                    <a:pt x="0" y="638"/>
                    <a:pt x="502" y="137"/>
                    <a:pt x="1121" y="137"/>
                  </a:cubicBezTo>
                  <a:lnTo>
                    <a:pt x="1121" y="1257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5122FCEE-2937-AE45-9C8E-02ABD20BE146}"/>
              </a:ext>
            </a:extLst>
          </p:cNvPr>
          <p:cNvGrpSpPr/>
          <p:nvPr/>
        </p:nvGrpSpPr>
        <p:grpSpPr>
          <a:xfrm>
            <a:off x="9925050" y="2706688"/>
            <a:ext cx="2627312" cy="2627312"/>
            <a:chOff x="9925050" y="2706688"/>
            <a:chExt cx="2627312" cy="2627312"/>
          </a:xfrm>
        </p:grpSpPr>
        <p:pic>
          <p:nvPicPr>
            <p:cNvPr id="37" name="Picture 31">
              <a:extLst>
                <a:ext uri="{FF2B5EF4-FFF2-40B4-BE49-F238E27FC236}">
                  <a16:creationId xmlns:a16="http://schemas.microsoft.com/office/drawing/2014/main" id="{46DFE3B7-827D-9840-836B-F6AF1DBFCC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5050" y="2706688"/>
              <a:ext cx="2627312" cy="2627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3" name="Freeform 8">
              <a:extLst>
                <a:ext uri="{FF2B5EF4-FFF2-40B4-BE49-F238E27FC236}">
                  <a16:creationId xmlns:a16="http://schemas.microsoft.com/office/drawing/2014/main" id="{11CB19BC-E704-AB47-80A3-E4A885EE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919" y="3536157"/>
              <a:ext cx="663575" cy="968375"/>
            </a:xfrm>
            <a:custGeom>
              <a:avLst/>
              <a:gdLst>
                <a:gd name="T0" fmla="*/ 155396022 w 1844"/>
                <a:gd name="T1" fmla="*/ 153438479 h 2690"/>
                <a:gd name="T2" fmla="*/ 112273363 w 1844"/>
                <a:gd name="T3" fmla="*/ 142552720 h 2690"/>
                <a:gd name="T4" fmla="*/ 56978565 w 1844"/>
                <a:gd name="T5" fmla="*/ 113523789 h 2690"/>
                <a:gd name="T6" fmla="*/ 116287920 w 1844"/>
                <a:gd name="T7" fmla="*/ 87216388 h 2690"/>
                <a:gd name="T8" fmla="*/ 178187161 w 1844"/>
                <a:gd name="T9" fmla="*/ 110413470 h 2690"/>
                <a:gd name="T10" fmla="*/ 207841838 w 1844"/>
                <a:gd name="T11" fmla="*/ 108210326 h 2690"/>
                <a:gd name="T12" fmla="*/ 221050723 w 1844"/>
                <a:gd name="T13" fmla="*/ 86698002 h 2690"/>
                <a:gd name="T14" fmla="*/ 144129642 w 1844"/>
                <a:gd name="T15" fmla="*/ 40303480 h 2690"/>
                <a:gd name="T16" fmla="*/ 144129642 w 1844"/>
                <a:gd name="T17" fmla="*/ 12700112 h 2690"/>
                <a:gd name="T18" fmla="*/ 128460419 w 1844"/>
                <a:gd name="T19" fmla="*/ 0 h 2690"/>
                <a:gd name="T20" fmla="*/ 110331219 w 1844"/>
                <a:gd name="T21" fmla="*/ 0 h 2690"/>
                <a:gd name="T22" fmla="*/ 94661997 w 1844"/>
                <a:gd name="T23" fmla="*/ 12700112 h 2690"/>
                <a:gd name="T24" fmla="*/ 94661997 w 1844"/>
                <a:gd name="T25" fmla="*/ 38489126 h 2690"/>
                <a:gd name="T26" fmla="*/ 0 w 1844"/>
                <a:gd name="T27" fmla="*/ 114819756 h 2690"/>
                <a:gd name="T28" fmla="*/ 89870510 w 1844"/>
                <a:gd name="T29" fmla="*/ 189983655 h 2690"/>
                <a:gd name="T30" fmla="*/ 139338155 w 1844"/>
                <a:gd name="T31" fmla="*/ 202165741 h 2690"/>
                <a:gd name="T32" fmla="*/ 181813073 w 1844"/>
                <a:gd name="T33" fmla="*/ 232360681 h 2690"/>
                <a:gd name="T34" fmla="*/ 122244621 w 1844"/>
                <a:gd name="T35" fmla="*/ 261000822 h 2690"/>
                <a:gd name="T36" fmla="*/ 49079360 w 1844"/>
                <a:gd name="T37" fmla="*/ 235082211 h 2690"/>
                <a:gd name="T38" fmla="*/ 16704889 w 1844"/>
                <a:gd name="T39" fmla="*/ 240914060 h 2690"/>
                <a:gd name="T40" fmla="*/ 9064780 w 1844"/>
                <a:gd name="T41" fmla="*/ 261260015 h 2690"/>
                <a:gd name="T42" fmla="*/ 94661997 w 1844"/>
                <a:gd name="T43" fmla="*/ 308043327 h 2690"/>
                <a:gd name="T44" fmla="*/ 94661997 w 1844"/>
                <a:gd name="T45" fmla="*/ 335646695 h 2690"/>
                <a:gd name="T46" fmla="*/ 110331219 w 1844"/>
                <a:gd name="T47" fmla="*/ 348476404 h 2690"/>
                <a:gd name="T48" fmla="*/ 128460419 w 1844"/>
                <a:gd name="T49" fmla="*/ 348476404 h 2690"/>
                <a:gd name="T50" fmla="*/ 144129642 w 1844"/>
                <a:gd name="T51" fmla="*/ 335646695 h 2690"/>
                <a:gd name="T52" fmla="*/ 144129642 w 1844"/>
                <a:gd name="T53" fmla="*/ 309598487 h 2690"/>
                <a:gd name="T54" fmla="*/ 238662090 w 1844"/>
                <a:gd name="T55" fmla="*/ 231323908 h 2690"/>
                <a:gd name="T56" fmla="*/ 155396022 w 1844"/>
                <a:gd name="T57" fmla="*/ 153438479 h 26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4" h="2690">
                  <a:moveTo>
                    <a:pt x="1200" y="1184"/>
                  </a:moveTo>
                  <a:cubicBezTo>
                    <a:pt x="1152" y="1174"/>
                    <a:pt x="913" y="1113"/>
                    <a:pt x="867" y="1100"/>
                  </a:cubicBezTo>
                  <a:cubicBezTo>
                    <a:pt x="534" y="1016"/>
                    <a:pt x="440" y="963"/>
                    <a:pt x="440" y="876"/>
                  </a:cubicBezTo>
                  <a:cubicBezTo>
                    <a:pt x="440" y="780"/>
                    <a:pt x="562" y="673"/>
                    <a:pt x="898" y="673"/>
                  </a:cubicBezTo>
                  <a:cubicBezTo>
                    <a:pt x="1137" y="673"/>
                    <a:pt x="1376" y="852"/>
                    <a:pt x="1376" y="852"/>
                  </a:cubicBezTo>
                  <a:cubicBezTo>
                    <a:pt x="1470" y="914"/>
                    <a:pt x="1527" y="910"/>
                    <a:pt x="1605" y="835"/>
                  </a:cubicBezTo>
                  <a:cubicBezTo>
                    <a:pt x="1605" y="835"/>
                    <a:pt x="1707" y="750"/>
                    <a:pt x="1707" y="669"/>
                  </a:cubicBezTo>
                  <a:cubicBezTo>
                    <a:pt x="1707" y="547"/>
                    <a:pt x="1419" y="372"/>
                    <a:pt x="1113" y="311"/>
                  </a:cubicBezTo>
                  <a:lnTo>
                    <a:pt x="1113" y="98"/>
                  </a:lnTo>
                  <a:cubicBezTo>
                    <a:pt x="1113" y="44"/>
                    <a:pt x="1059" y="0"/>
                    <a:pt x="992" y="0"/>
                  </a:cubicBezTo>
                  <a:lnTo>
                    <a:pt x="852" y="0"/>
                  </a:lnTo>
                  <a:cubicBezTo>
                    <a:pt x="785" y="0"/>
                    <a:pt x="731" y="44"/>
                    <a:pt x="731" y="98"/>
                  </a:cubicBezTo>
                  <a:lnTo>
                    <a:pt x="731" y="297"/>
                  </a:lnTo>
                  <a:cubicBezTo>
                    <a:pt x="253" y="345"/>
                    <a:pt x="0" y="592"/>
                    <a:pt x="0" y="886"/>
                  </a:cubicBezTo>
                  <a:cubicBezTo>
                    <a:pt x="0" y="1235"/>
                    <a:pt x="328" y="1372"/>
                    <a:pt x="694" y="1466"/>
                  </a:cubicBezTo>
                  <a:cubicBezTo>
                    <a:pt x="743" y="1479"/>
                    <a:pt x="1030" y="1550"/>
                    <a:pt x="1076" y="1560"/>
                  </a:cubicBezTo>
                  <a:cubicBezTo>
                    <a:pt x="1345" y="1626"/>
                    <a:pt x="1404" y="1727"/>
                    <a:pt x="1404" y="1793"/>
                  </a:cubicBezTo>
                  <a:cubicBezTo>
                    <a:pt x="1404" y="1907"/>
                    <a:pt x="1282" y="2014"/>
                    <a:pt x="944" y="2014"/>
                  </a:cubicBezTo>
                  <a:cubicBezTo>
                    <a:pt x="705" y="2014"/>
                    <a:pt x="379" y="1814"/>
                    <a:pt x="379" y="1814"/>
                  </a:cubicBezTo>
                  <a:cubicBezTo>
                    <a:pt x="290" y="1757"/>
                    <a:pt x="205" y="1771"/>
                    <a:pt x="129" y="1859"/>
                  </a:cubicBezTo>
                  <a:cubicBezTo>
                    <a:pt x="129" y="1859"/>
                    <a:pt x="70" y="1932"/>
                    <a:pt x="70" y="2016"/>
                  </a:cubicBezTo>
                  <a:cubicBezTo>
                    <a:pt x="70" y="2144"/>
                    <a:pt x="409" y="2313"/>
                    <a:pt x="731" y="2377"/>
                  </a:cubicBezTo>
                  <a:lnTo>
                    <a:pt x="731" y="2590"/>
                  </a:lnTo>
                  <a:cubicBezTo>
                    <a:pt x="731" y="2644"/>
                    <a:pt x="785" y="2689"/>
                    <a:pt x="852" y="2689"/>
                  </a:cubicBezTo>
                  <a:lnTo>
                    <a:pt x="992" y="2689"/>
                  </a:lnTo>
                  <a:cubicBezTo>
                    <a:pt x="1059" y="2689"/>
                    <a:pt x="1113" y="2644"/>
                    <a:pt x="1113" y="2590"/>
                  </a:cubicBezTo>
                  <a:lnTo>
                    <a:pt x="1113" y="2389"/>
                  </a:lnTo>
                  <a:cubicBezTo>
                    <a:pt x="1618" y="2337"/>
                    <a:pt x="1843" y="2070"/>
                    <a:pt x="1843" y="1785"/>
                  </a:cubicBezTo>
                  <a:cubicBezTo>
                    <a:pt x="1843" y="1512"/>
                    <a:pt x="1630" y="1288"/>
                    <a:pt x="1200" y="1184"/>
                  </a:cubicBezTo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89104" name="Прямоугольник 11">
            <a:extLst>
              <a:ext uri="{FF2B5EF4-FFF2-40B4-BE49-F238E27FC236}">
                <a16:creationId xmlns:a16="http://schemas.microsoft.com/office/drawing/2014/main" id="{034C0760-E812-3E42-9DA3-B76CC0DE8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194" y="3097213"/>
            <a:ext cx="12398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89105" name="Прямоугольник 12">
            <a:extLst>
              <a:ext uri="{FF2B5EF4-FFF2-40B4-BE49-F238E27FC236}">
                <a16:creationId xmlns:a16="http://schemas.microsoft.com/office/drawing/2014/main" id="{82152168-410F-AE41-A943-ADB4FD0A0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00" y="3581400"/>
            <a:ext cx="16478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06" name="Прямоугольник 13">
            <a:extLst>
              <a:ext uri="{FF2B5EF4-FFF2-40B4-BE49-F238E27FC236}">
                <a16:creationId xmlns:a16="http://schemas.microsoft.com/office/drawing/2014/main" id="{9AC2BC74-E8B9-7E43-9AFE-F606CF583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250" y="5318125"/>
            <a:ext cx="12334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89107" name="Прямоугольник 15">
            <a:extLst>
              <a:ext uri="{FF2B5EF4-FFF2-40B4-BE49-F238E27FC236}">
                <a16:creationId xmlns:a16="http://schemas.microsoft.com/office/drawing/2014/main" id="{A41A431B-4872-3F44-974C-08B6DAECE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597" y="3100388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89108" name="Прямоугольник 17">
            <a:extLst>
              <a:ext uri="{FF2B5EF4-FFF2-40B4-BE49-F238E27FC236}">
                <a16:creationId xmlns:a16="http://schemas.microsoft.com/office/drawing/2014/main" id="{22A653AF-D656-2843-BC7F-AA02984D1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151" y="5318125"/>
            <a:ext cx="1250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89109" name="Прямоугольник 19">
            <a:extLst>
              <a:ext uri="{FF2B5EF4-FFF2-40B4-BE49-F238E27FC236}">
                <a16:creationId xmlns:a16="http://schemas.microsoft.com/office/drawing/2014/main" id="{648821AC-8304-1F49-9A0C-AF95EE96E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0124" y="3097213"/>
            <a:ext cx="12049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E</a:t>
            </a:r>
          </a:p>
        </p:txBody>
      </p:sp>
      <p:sp>
        <p:nvSpPr>
          <p:cNvPr id="89110" name="Прямоугольник 21">
            <a:extLst>
              <a:ext uri="{FF2B5EF4-FFF2-40B4-BE49-F238E27FC236}">
                <a16:creationId xmlns:a16="http://schemas.microsoft.com/office/drawing/2014/main" id="{B35110A6-A4A3-0F4B-B2C5-DFC416EBA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9894" y="5326063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F</a:t>
            </a:r>
          </a:p>
        </p:txBody>
      </p:sp>
      <p:sp>
        <p:nvSpPr>
          <p:cNvPr id="89111" name="Прямоугольник 23">
            <a:extLst>
              <a:ext uri="{FF2B5EF4-FFF2-40B4-BE49-F238E27FC236}">
                <a16:creationId xmlns:a16="http://schemas.microsoft.com/office/drawing/2014/main" id="{D89ADA37-43CC-8644-ADE9-4F1DB4A38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3756" y="3065463"/>
            <a:ext cx="12334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 dirty="0">
                <a:latin typeface="Montserrat ExtraBold" panose="02000505000000020004" pitchFamily="2" charset="77"/>
              </a:rPr>
              <a:t>Title G</a:t>
            </a:r>
          </a:p>
        </p:txBody>
      </p:sp>
      <p:sp>
        <p:nvSpPr>
          <p:cNvPr id="89112" name="Прямоугольник 24">
            <a:extLst>
              <a:ext uri="{FF2B5EF4-FFF2-40B4-BE49-F238E27FC236}">
                <a16:creationId xmlns:a16="http://schemas.microsoft.com/office/drawing/2014/main" id="{DF5945A1-E269-1040-A718-69CC4EF0A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6287" y="5824538"/>
            <a:ext cx="16494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3" name="Прямоугольник 25">
            <a:extLst>
              <a:ext uri="{FF2B5EF4-FFF2-40B4-BE49-F238E27FC236}">
                <a16:creationId xmlns:a16="http://schemas.microsoft.com/office/drawing/2014/main" id="{B945DF87-3A1D-B041-BFC9-549115724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460" y="3617119"/>
            <a:ext cx="16478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4" name="Прямоугольник 26">
            <a:extLst>
              <a:ext uri="{FF2B5EF4-FFF2-40B4-BE49-F238E27FC236}">
                <a16:creationId xmlns:a16="http://schemas.microsoft.com/office/drawing/2014/main" id="{F4D370C0-09EA-B146-9539-B9770502F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4714" y="5824538"/>
            <a:ext cx="164782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5" name="Прямоугольник 27">
            <a:extLst>
              <a:ext uri="{FF2B5EF4-FFF2-40B4-BE49-F238E27FC236}">
                <a16:creationId xmlns:a16="http://schemas.microsoft.com/office/drawing/2014/main" id="{CA7FDABB-9BCC-524E-938C-7CEB5F7A1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8668" y="3598603"/>
            <a:ext cx="16478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6" name="Прямоугольник 28">
            <a:extLst>
              <a:ext uri="{FF2B5EF4-FFF2-40B4-BE49-F238E27FC236}">
                <a16:creationId xmlns:a16="http://schemas.microsoft.com/office/drawing/2014/main" id="{0C51652B-704A-0E4F-8D56-79C253E45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2882" y="5837353"/>
            <a:ext cx="164782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7" name="Прямоугольник 29">
            <a:extLst>
              <a:ext uri="{FF2B5EF4-FFF2-40B4-BE49-F238E27FC236}">
                <a16:creationId xmlns:a16="http://schemas.microsoft.com/office/drawing/2014/main" id="{2EE6EB59-31AD-9F47-A207-F3500F516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5794" y="3597275"/>
            <a:ext cx="164941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  <a:p>
            <a:pPr algn="ctr"/>
            <a:r>
              <a:rPr lang="en-UA" altLang="en-UA" sz="1400"/>
              <a:t>adipiscing elit</a:t>
            </a:r>
          </a:p>
        </p:txBody>
      </p:sp>
      <p:sp>
        <p:nvSpPr>
          <p:cNvPr id="89118" name="Прямоугольник 3">
            <a:extLst>
              <a:ext uri="{FF2B5EF4-FFF2-40B4-BE49-F238E27FC236}">
                <a16:creationId xmlns:a16="http://schemas.microsoft.com/office/drawing/2014/main" id="{95DE07F2-7301-E848-BBD7-B91D01D40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1090613"/>
            <a:ext cx="883285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YOUR AWESOME TITLE HERE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9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9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9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9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9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9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9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9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9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9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89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9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9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9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9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9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9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9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89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89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89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89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89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89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5000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89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89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89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89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89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89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89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89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89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89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89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89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89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89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89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89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89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89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89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89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89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89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89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89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89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89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89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89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89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89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89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89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9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04" grpId="0"/>
      <p:bldP spid="89104" grpId="1"/>
      <p:bldP spid="89105" grpId="0"/>
      <p:bldP spid="89105" grpId="1"/>
      <p:bldP spid="89106" grpId="0"/>
      <p:bldP spid="89106" grpId="1"/>
      <p:bldP spid="89107" grpId="0"/>
      <p:bldP spid="89107" grpId="1"/>
      <p:bldP spid="89108" grpId="0"/>
      <p:bldP spid="89108" grpId="1"/>
      <p:bldP spid="89109" grpId="0"/>
      <p:bldP spid="89109" grpId="1"/>
      <p:bldP spid="89110" grpId="0"/>
      <p:bldP spid="89110" grpId="1"/>
      <p:bldP spid="89111" grpId="0"/>
      <p:bldP spid="89111" grpId="1"/>
      <p:bldP spid="89112" grpId="0"/>
      <p:bldP spid="89112" grpId="1"/>
      <p:bldP spid="89113" grpId="0"/>
      <p:bldP spid="89113" grpId="1"/>
      <p:bldP spid="89114" grpId="0"/>
      <p:bldP spid="89114" grpId="1"/>
      <p:bldP spid="89115" grpId="0"/>
      <p:bldP spid="89115" grpId="1"/>
      <p:bldP spid="89116" grpId="0"/>
      <p:bldP spid="89116" grpId="1"/>
      <p:bldP spid="89117" grpId="0"/>
      <p:bldP spid="89117" grpId="1"/>
      <p:bldP spid="89118" grpId="0"/>
      <p:bldP spid="89118" grpI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216B0DB-720A-874B-B0A5-107D6B4B5C06}"/>
              </a:ext>
            </a:extLst>
          </p:cNvPr>
          <p:cNvGrpSpPr/>
          <p:nvPr/>
        </p:nvGrpSpPr>
        <p:grpSpPr>
          <a:xfrm>
            <a:off x="1003514" y="1144883"/>
            <a:ext cx="4482742" cy="5394325"/>
            <a:chOff x="1003514" y="1144883"/>
            <a:chExt cx="4482742" cy="5394325"/>
          </a:xfrm>
        </p:grpSpPr>
        <p:pic>
          <p:nvPicPr>
            <p:cNvPr id="91151" name="Picture 2">
              <a:extLst>
                <a:ext uri="{FF2B5EF4-FFF2-40B4-BE49-F238E27FC236}">
                  <a16:creationId xmlns:a16="http://schemas.microsoft.com/office/drawing/2014/main" id="{DD7C173E-9F5F-1B45-86B8-588AC7244A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514" y="1144883"/>
              <a:ext cx="4482742" cy="539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41" name="Freeform 2">
              <a:extLst>
                <a:ext uri="{FF2B5EF4-FFF2-40B4-BE49-F238E27FC236}">
                  <a16:creationId xmlns:a16="http://schemas.microsoft.com/office/drawing/2014/main" id="{20C3C523-8D39-694A-95A0-D32A967ED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747" y="3444454"/>
              <a:ext cx="1438275" cy="960437"/>
            </a:xfrm>
            <a:custGeom>
              <a:avLst/>
              <a:gdLst>
                <a:gd name="T0" fmla="*/ 261040434 w 3996"/>
                <a:gd name="T1" fmla="*/ 80215209 h 2668"/>
                <a:gd name="T2" fmla="*/ 187975272 w 3996"/>
                <a:gd name="T3" fmla="*/ 97061734 h 2668"/>
                <a:gd name="T4" fmla="*/ 169190594 w 3996"/>
                <a:gd name="T5" fmla="*/ 47429317 h 2668"/>
                <a:gd name="T6" fmla="*/ 82393073 w 3996"/>
                <a:gd name="T7" fmla="*/ 166780173 h 2668"/>
                <a:gd name="T8" fmla="*/ 137321429 w 3996"/>
                <a:gd name="T9" fmla="*/ 209933241 h 2668"/>
                <a:gd name="T10" fmla="*/ 185643294 w 3996"/>
                <a:gd name="T11" fmla="*/ 270062069 h 2668"/>
                <a:gd name="T12" fmla="*/ 231632821 w 3996"/>
                <a:gd name="T13" fmla="*/ 317880168 h 2668"/>
                <a:gd name="T14" fmla="*/ 244328585 w 3996"/>
                <a:gd name="T15" fmla="*/ 323193530 h 2668"/>
                <a:gd name="T16" fmla="*/ 259226753 w 3996"/>
                <a:gd name="T17" fmla="*/ 294554292 h 2668"/>
                <a:gd name="T18" fmla="*/ 214662184 w 3996"/>
                <a:gd name="T19" fmla="*/ 247643353 h 2668"/>
                <a:gd name="T20" fmla="*/ 291355067 w 3996"/>
                <a:gd name="T21" fmla="*/ 298053336 h 2668"/>
                <a:gd name="T22" fmla="*/ 303143811 w 3996"/>
                <a:gd name="T23" fmla="*/ 262027589 h 2668"/>
                <a:gd name="T24" fmla="*/ 264667795 w 3996"/>
                <a:gd name="T25" fmla="*/ 230667233 h 2668"/>
                <a:gd name="T26" fmla="*/ 273606624 w 3996"/>
                <a:gd name="T27" fmla="*/ 219911634 h 2668"/>
                <a:gd name="T28" fmla="*/ 355481400 w 3996"/>
                <a:gd name="T29" fmla="*/ 257492152 h 2668"/>
                <a:gd name="T30" fmla="*/ 336955871 w 3996"/>
                <a:gd name="T31" fmla="*/ 217449345 h 2668"/>
                <a:gd name="T32" fmla="*/ 308714427 w 3996"/>
                <a:gd name="T33" fmla="*/ 185311423 h 2668"/>
                <a:gd name="T34" fmla="*/ 392143735 w 3996"/>
                <a:gd name="T35" fmla="*/ 215505432 h 2668"/>
                <a:gd name="T36" fmla="*/ 94052243 w 3996"/>
                <a:gd name="T37" fmla="*/ 183626699 h 2668"/>
                <a:gd name="T38" fmla="*/ 59074014 w 3996"/>
                <a:gd name="T39" fmla="*/ 198529312 h 2668"/>
                <a:gd name="T40" fmla="*/ 39253102 w 3996"/>
                <a:gd name="T41" fmla="*/ 229500885 h 2668"/>
                <a:gd name="T42" fmla="*/ 70474395 w 3996"/>
                <a:gd name="T43" fmla="*/ 242978322 h 2668"/>
                <a:gd name="T44" fmla="*/ 71640564 w 3996"/>
                <a:gd name="T45" fmla="*/ 269932475 h 2668"/>
                <a:gd name="T46" fmla="*/ 133046556 w 3996"/>
                <a:gd name="T47" fmla="*/ 246995382 h 2668"/>
                <a:gd name="T48" fmla="*/ 103509369 w 3996"/>
                <a:gd name="T49" fmla="*/ 222762347 h 2668"/>
                <a:gd name="T50" fmla="*/ 88611201 w 3996"/>
                <a:gd name="T51" fmla="*/ 240516032 h 2668"/>
                <a:gd name="T52" fmla="*/ 117889240 w 3996"/>
                <a:gd name="T53" fmla="*/ 315547833 h 2668"/>
                <a:gd name="T54" fmla="*/ 165304084 w 3996"/>
                <a:gd name="T55" fmla="*/ 254770674 h 2668"/>
                <a:gd name="T56" fmla="*/ 125662260 w 3996"/>
                <a:gd name="T57" fmla="*/ 274468272 h 2668"/>
                <a:gd name="T58" fmla="*/ 204557186 w 3996"/>
                <a:gd name="T59" fmla="*/ 285871841 h 2668"/>
                <a:gd name="T60" fmla="*/ 167506488 w 3996"/>
                <a:gd name="T61" fmla="*/ 302847961 h 2668"/>
                <a:gd name="T62" fmla="*/ 174113339 w 3996"/>
                <a:gd name="T63" fmla="*/ 345612246 h 2668"/>
                <a:gd name="T64" fmla="*/ 202873080 w 3996"/>
                <a:gd name="T65" fmla="*/ 319953675 h 2668"/>
                <a:gd name="T66" fmla="*/ 204557186 w 3996"/>
                <a:gd name="T67" fmla="*/ 285871841 h 2668"/>
                <a:gd name="T68" fmla="*/ 12566190 w 3996"/>
                <a:gd name="T69" fmla="*/ 186996148 h 2668"/>
                <a:gd name="T70" fmla="*/ 58815226 w 3996"/>
                <a:gd name="T71" fmla="*/ 34859399 h 2668"/>
                <a:gd name="T72" fmla="*/ 25261954 w 3996"/>
                <a:gd name="T73" fmla="*/ 18920033 h 2668"/>
                <a:gd name="T74" fmla="*/ 259149 w 3996"/>
                <a:gd name="T75" fmla="*/ 172741506 h 2668"/>
                <a:gd name="T76" fmla="*/ 421940071 w 3996"/>
                <a:gd name="T77" fmla="*/ 15939366 h 2668"/>
                <a:gd name="T78" fmla="*/ 488916679 w 3996"/>
                <a:gd name="T79" fmla="*/ 159523258 h 2668"/>
                <a:gd name="T80" fmla="*/ 516251463 w 3996"/>
                <a:gd name="T81" fmla="*/ 134383063 h 2668"/>
                <a:gd name="T82" fmla="*/ 449145280 w 3996"/>
                <a:gd name="T83" fmla="*/ 1036754 h 2668"/>
                <a:gd name="T84" fmla="*/ 262594966 w 3996"/>
                <a:gd name="T85" fmla="*/ 67515697 h 2668"/>
                <a:gd name="T86" fmla="*/ 170745126 w 3996"/>
                <a:gd name="T87" fmla="*/ 80992774 h 2668"/>
                <a:gd name="T88" fmla="*/ 276845622 w 3996"/>
                <a:gd name="T89" fmla="*/ 17753685 h 2668"/>
                <a:gd name="T90" fmla="*/ 459509066 w 3996"/>
                <a:gd name="T91" fmla="*/ 153432691 h 266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6" h="2668">
                  <a:moveTo>
                    <a:pt x="3007" y="1449"/>
                  </a:moveTo>
                  <a:lnTo>
                    <a:pt x="2932" y="1380"/>
                  </a:lnTo>
                  <a:cubicBezTo>
                    <a:pt x="2556" y="1054"/>
                    <a:pt x="2114" y="682"/>
                    <a:pt x="2015" y="619"/>
                  </a:cubicBezTo>
                  <a:cubicBezTo>
                    <a:pt x="1968" y="629"/>
                    <a:pt x="1844" y="668"/>
                    <a:pt x="1747" y="702"/>
                  </a:cubicBezTo>
                  <a:lnTo>
                    <a:pt x="1743" y="704"/>
                  </a:lnTo>
                  <a:cubicBezTo>
                    <a:pt x="1737" y="706"/>
                    <a:pt x="1586" y="749"/>
                    <a:pt x="1451" y="749"/>
                  </a:cubicBezTo>
                  <a:cubicBezTo>
                    <a:pt x="1372" y="749"/>
                    <a:pt x="1312" y="735"/>
                    <a:pt x="1266" y="706"/>
                  </a:cubicBezTo>
                  <a:cubicBezTo>
                    <a:pt x="1186" y="655"/>
                    <a:pt x="1177" y="589"/>
                    <a:pt x="1178" y="554"/>
                  </a:cubicBezTo>
                  <a:cubicBezTo>
                    <a:pt x="1181" y="469"/>
                    <a:pt x="1253" y="397"/>
                    <a:pt x="1306" y="366"/>
                  </a:cubicBezTo>
                  <a:lnTo>
                    <a:pt x="547" y="272"/>
                  </a:lnTo>
                  <a:lnTo>
                    <a:pt x="469" y="1366"/>
                  </a:lnTo>
                  <a:cubicBezTo>
                    <a:pt x="531" y="1301"/>
                    <a:pt x="593" y="1287"/>
                    <a:pt x="636" y="1287"/>
                  </a:cubicBezTo>
                  <a:cubicBezTo>
                    <a:pt x="687" y="1287"/>
                    <a:pt x="739" y="1307"/>
                    <a:pt x="785" y="1345"/>
                  </a:cubicBezTo>
                  <a:cubicBezTo>
                    <a:pt x="858" y="1404"/>
                    <a:pt x="892" y="1483"/>
                    <a:pt x="881" y="1564"/>
                  </a:cubicBezTo>
                  <a:cubicBezTo>
                    <a:pt x="944" y="1554"/>
                    <a:pt x="1005" y="1574"/>
                    <a:pt x="1060" y="1620"/>
                  </a:cubicBezTo>
                  <a:cubicBezTo>
                    <a:pt x="1133" y="1679"/>
                    <a:pt x="1167" y="1757"/>
                    <a:pt x="1156" y="1838"/>
                  </a:cubicBezTo>
                  <a:cubicBezTo>
                    <a:pt x="1219" y="1828"/>
                    <a:pt x="1280" y="1848"/>
                    <a:pt x="1335" y="1894"/>
                  </a:cubicBezTo>
                  <a:cubicBezTo>
                    <a:pt x="1398" y="1945"/>
                    <a:pt x="1433" y="2014"/>
                    <a:pt x="1433" y="2084"/>
                  </a:cubicBezTo>
                  <a:cubicBezTo>
                    <a:pt x="1503" y="2064"/>
                    <a:pt x="1575" y="2082"/>
                    <a:pt x="1638" y="2134"/>
                  </a:cubicBezTo>
                  <a:cubicBezTo>
                    <a:pt x="1726" y="2206"/>
                    <a:pt x="1757" y="2305"/>
                    <a:pt x="1723" y="2400"/>
                  </a:cubicBezTo>
                  <a:lnTo>
                    <a:pt x="1788" y="2453"/>
                  </a:lnTo>
                  <a:cubicBezTo>
                    <a:pt x="1793" y="2457"/>
                    <a:pt x="1798" y="2461"/>
                    <a:pt x="1803" y="2465"/>
                  </a:cubicBezTo>
                  <a:lnTo>
                    <a:pt x="1806" y="2466"/>
                  </a:lnTo>
                  <a:cubicBezTo>
                    <a:pt x="1833" y="2485"/>
                    <a:pt x="1860" y="2494"/>
                    <a:pt x="1886" y="2494"/>
                  </a:cubicBezTo>
                  <a:cubicBezTo>
                    <a:pt x="1933" y="2494"/>
                    <a:pt x="1968" y="2463"/>
                    <a:pt x="1989" y="2437"/>
                  </a:cubicBezTo>
                  <a:cubicBezTo>
                    <a:pt x="2035" y="2381"/>
                    <a:pt x="2063" y="2337"/>
                    <a:pt x="2005" y="2278"/>
                  </a:cubicBezTo>
                  <a:lnTo>
                    <a:pt x="2001" y="2273"/>
                  </a:lnTo>
                  <a:lnTo>
                    <a:pt x="1663" y="1987"/>
                  </a:lnTo>
                  <a:cubicBezTo>
                    <a:pt x="1652" y="1978"/>
                    <a:pt x="1645" y="1965"/>
                    <a:pt x="1644" y="1950"/>
                  </a:cubicBezTo>
                  <a:cubicBezTo>
                    <a:pt x="1643" y="1936"/>
                    <a:pt x="1647" y="1922"/>
                    <a:pt x="1657" y="1911"/>
                  </a:cubicBezTo>
                  <a:cubicBezTo>
                    <a:pt x="1675" y="1889"/>
                    <a:pt x="1711" y="1886"/>
                    <a:pt x="1733" y="1904"/>
                  </a:cubicBezTo>
                  <a:lnTo>
                    <a:pt x="2175" y="2279"/>
                  </a:lnTo>
                  <a:cubicBezTo>
                    <a:pt x="2197" y="2292"/>
                    <a:pt x="2223" y="2300"/>
                    <a:pt x="2249" y="2300"/>
                  </a:cubicBezTo>
                  <a:cubicBezTo>
                    <a:pt x="2294" y="2300"/>
                    <a:pt x="2337" y="2277"/>
                    <a:pt x="2370" y="2236"/>
                  </a:cubicBezTo>
                  <a:cubicBezTo>
                    <a:pt x="2397" y="2203"/>
                    <a:pt x="2410" y="2166"/>
                    <a:pt x="2406" y="2130"/>
                  </a:cubicBezTo>
                  <a:cubicBezTo>
                    <a:pt x="2403" y="2092"/>
                    <a:pt x="2380" y="2054"/>
                    <a:pt x="2340" y="2022"/>
                  </a:cubicBezTo>
                  <a:lnTo>
                    <a:pt x="2288" y="1980"/>
                  </a:lnTo>
                  <a:lnTo>
                    <a:pt x="2289" y="1979"/>
                  </a:lnTo>
                  <a:lnTo>
                    <a:pt x="2043" y="1780"/>
                  </a:lnTo>
                  <a:cubicBezTo>
                    <a:pt x="2032" y="1771"/>
                    <a:pt x="2025" y="1758"/>
                    <a:pt x="2024" y="1743"/>
                  </a:cubicBezTo>
                  <a:cubicBezTo>
                    <a:pt x="2022" y="1729"/>
                    <a:pt x="2026" y="1715"/>
                    <a:pt x="2036" y="1705"/>
                  </a:cubicBezTo>
                  <a:cubicBezTo>
                    <a:pt x="2054" y="1682"/>
                    <a:pt x="2089" y="1679"/>
                    <a:pt x="2112" y="1697"/>
                  </a:cubicBezTo>
                  <a:lnTo>
                    <a:pt x="2516" y="2024"/>
                  </a:lnTo>
                  <a:cubicBezTo>
                    <a:pt x="2545" y="2048"/>
                    <a:pt x="2577" y="2060"/>
                    <a:pt x="2609" y="2060"/>
                  </a:cubicBezTo>
                  <a:cubicBezTo>
                    <a:pt x="2657" y="2060"/>
                    <a:pt x="2706" y="2033"/>
                    <a:pt x="2744" y="1987"/>
                  </a:cubicBezTo>
                  <a:cubicBezTo>
                    <a:pt x="2774" y="1951"/>
                    <a:pt x="2787" y="1914"/>
                    <a:pt x="2784" y="1879"/>
                  </a:cubicBezTo>
                  <a:cubicBezTo>
                    <a:pt x="2781" y="1841"/>
                    <a:pt x="2760" y="1806"/>
                    <a:pt x="2720" y="1773"/>
                  </a:cubicBezTo>
                  <a:lnTo>
                    <a:pt x="2601" y="1678"/>
                  </a:lnTo>
                  <a:lnTo>
                    <a:pt x="2391" y="1506"/>
                  </a:lnTo>
                  <a:cubicBezTo>
                    <a:pt x="2368" y="1487"/>
                    <a:pt x="2364" y="1453"/>
                    <a:pt x="2383" y="1430"/>
                  </a:cubicBezTo>
                  <a:cubicBezTo>
                    <a:pt x="2401" y="1408"/>
                    <a:pt x="2437" y="1404"/>
                    <a:pt x="2459" y="1422"/>
                  </a:cubicBezTo>
                  <a:lnTo>
                    <a:pt x="2802" y="1701"/>
                  </a:lnTo>
                  <a:cubicBezTo>
                    <a:pt x="2875" y="1759"/>
                    <a:pt x="2961" y="1742"/>
                    <a:pt x="3027" y="1663"/>
                  </a:cubicBezTo>
                  <a:cubicBezTo>
                    <a:pt x="3071" y="1608"/>
                    <a:pt x="3103" y="1527"/>
                    <a:pt x="3007" y="1449"/>
                  </a:cubicBezTo>
                  <a:close/>
                  <a:moveTo>
                    <a:pt x="752" y="1632"/>
                  </a:moveTo>
                  <a:cubicBezTo>
                    <a:pt x="840" y="1524"/>
                    <a:pt x="754" y="1440"/>
                    <a:pt x="726" y="1417"/>
                  </a:cubicBezTo>
                  <a:cubicBezTo>
                    <a:pt x="656" y="1360"/>
                    <a:pt x="586" y="1369"/>
                    <a:pt x="524" y="1445"/>
                  </a:cubicBezTo>
                  <a:lnTo>
                    <a:pt x="456" y="1532"/>
                  </a:lnTo>
                  <a:lnTo>
                    <a:pt x="446" y="1546"/>
                  </a:lnTo>
                  <a:lnTo>
                    <a:pt x="351" y="1655"/>
                  </a:lnTo>
                  <a:cubicBezTo>
                    <a:pt x="316" y="1695"/>
                    <a:pt x="300" y="1734"/>
                    <a:pt x="303" y="1771"/>
                  </a:cubicBezTo>
                  <a:cubicBezTo>
                    <a:pt x="307" y="1812"/>
                    <a:pt x="334" y="1839"/>
                    <a:pt x="349" y="1851"/>
                  </a:cubicBezTo>
                  <a:cubicBezTo>
                    <a:pt x="385" y="1879"/>
                    <a:pt x="424" y="1911"/>
                    <a:pt x="467" y="1911"/>
                  </a:cubicBezTo>
                  <a:cubicBezTo>
                    <a:pt x="493" y="1911"/>
                    <a:pt x="519" y="1899"/>
                    <a:pt x="544" y="1875"/>
                  </a:cubicBezTo>
                  <a:lnTo>
                    <a:pt x="752" y="1632"/>
                  </a:lnTo>
                  <a:close/>
                  <a:moveTo>
                    <a:pt x="589" y="1965"/>
                  </a:moveTo>
                  <a:cubicBezTo>
                    <a:pt x="558" y="2004"/>
                    <a:pt x="546" y="2043"/>
                    <a:pt x="553" y="2083"/>
                  </a:cubicBezTo>
                  <a:cubicBezTo>
                    <a:pt x="560" y="2118"/>
                    <a:pt x="581" y="2152"/>
                    <a:pt x="615" y="2180"/>
                  </a:cubicBezTo>
                  <a:cubicBezTo>
                    <a:pt x="685" y="2237"/>
                    <a:pt x="756" y="2227"/>
                    <a:pt x="818" y="2152"/>
                  </a:cubicBezTo>
                  <a:lnTo>
                    <a:pt x="1027" y="1906"/>
                  </a:lnTo>
                  <a:cubicBezTo>
                    <a:pt x="1058" y="1867"/>
                    <a:pt x="1071" y="1827"/>
                    <a:pt x="1063" y="1788"/>
                  </a:cubicBezTo>
                  <a:cubicBezTo>
                    <a:pt x="1057" y="1752"/>
                    <a:pt x="1035" y="1719"/>
                    <a:pt x="1001" y="1692"/>
                  </a:cubicBezTo>
                  <a:cubicBezTo>
                    <a:pt x="931" y="1635"/>
                    <a:pt x="861" y="1644"/>
                    <a:pt x="799" y="1719"/>
                  </a:cubicBezTo>
                  <a:lnTo>
                    <a:pt x="695" y="1843"/>
                  </a:lnTo>
                  <a:lnTo>
                    <a:pt x="684" y="1856"/>
                  </a:lnTo>
                  <a:lnTo>
                    <a:pt x="589" y="1965"/>
                  </a:lnTo>
                  <a:close/>
                  <a:moveTo>
                    <a:pt x="864" y="2240"/>
                  </a:moveTo>
                  <a:cubicBezTo>
                    <a:pt x="810" y="2306"/>
                    <a:pt x="824" y="2365"/>
                    <a:pt x="910" y="2435"/>
                  </a:cubicBezTo>
                  <a:cubicBezTo>
                    <a:pt x="980" y="2492"/>
                    <a:pt x="1050" y="2483"/>
                    <a:pt x="1112" y="2407"/>
                  </a:cubicBezTo>
                  <a:lnTo>
                    <a:pt x="1302" y="2181"/>
                  </a:lnTo>
                  <a:cubicBezTo>
                    <a:pt x="1390" y="2073"/>
                    <a:pt x="1304" y="1989"/>
                    <a:pt x="1276" y="1966"/>
                  </a:cubicBezTo>
                  <a:cubicBezTo>
                    <a:pt x="1207" y="1909"/>
                    <a:pt x="1136" y="1918"/>
                    <a:pt x="1074" y="1994"/>
                  </a:cubicBezTo>
                  <a:lnTo>
                    <a:pt x="970" y="2117"/>
                  </a:lnTo>
                  <a:lnTo>
                    <a:pt x="970" y="2118"/>
                  </a:lnTo>
                  <a:lnTo>
                    <a:pt x="959" y="2131"/>
                  </a:lnTo>
                  <a:lnTo>
                    <a:pt x="864" y="2240"/>
                  </a:lnTo>
                  <a:close/>
                  <a:moveTo>
                    <a:pt x="1579" y="2206"/>
                  </a:moveTo>
                  <a:cubicBezTo>
                    <a:pt x="1510" y="2149"/>
                    <a:pt x="1439" y="2158"/>
                    <a:pt x="1377" y="2234"/>
                  </a:cubicBezTo>
                  <a:lnTo>
                    <a:pt x="1302" y="2325"/>
                  </a:lnTo>
                  <a:lnTo>
                    <a:pt x="1293" y="2337"/>
                  </a:lnTo>
                  <a:lnTo>
                    <a:pt x="1228" y="2416"/>
                  </a:lnTo>
                  <a:cubicBezTo>
                    <a:pt x="1140" y="2523"/>
                    <a:pt x="1226" y="2607"/>
                    <a:pt x="1254" y="2630"/>
                  </a:cubicBezTo>
                  <a:cubicBezTo>
                    <a:pt x="1284" y="2655"/>
                    <a:pt x="1314" y="2667"/>
                    <a:pt x="1344" y="2667"/>
                  </a:cubicBezTo>
                  <a:cubicBezTo>
                    <a:pt x="1383" y="2667"/>
                    <a:pt x="1421" y="2645"/>
                    <a:pt x="1456" y="2602"/>
                  </a:cubicBezTo>
                  <a:lnTo>
                    <a:pt x="1566" y="2469"/>
                  </a:lnTo>
                  <a:lnTo>
                    <a:pt x="1605" y="2421"/>
                  </a:lnTo>
                  <a:cubicBezTo>
                    <a:pt x="1636" y="2382"/>
                    <a:pt x="1649" y="2343"/>
                    <a:pt x="1642" y="2303"/>
                  </a:cubicBezTo>
                  <a:cubicBezTo>
                    <a:pt x="1635" y="2268"/>
                    <a:pt x="1614" y="2234"/>
                    <a:pt x="1579" y="2206"/>
                  </a:cubicBezTo>
                  <a:close/>
                  <a:moveTo>
                    <a:pt x="2" y="1333"/>
                  </a:moveTo>
                  <a:cubicBezTo>
                    <a:pt x="0" y="1360"/>
                    <a:pt x="9" y="1387"/>
                    <a:pt x="27" y="1408"/>
                  </a:cubicBezTo>
                  <a:cubicBezTo>
                    <a:pt x="45" y="1428"/>
                    <a:pt x="70" y="1441"/>
                    <a:pt x="97" y="1443"/>
                  </a:cubicBezTo>
                  <a:lnTo>
                    <a:pt x="262" y="1456"/>
                  </a:lnTo>
                  <a:cubicBezTo>
                    <a:pt x="319" y="1460"/>
                    <a:pt x="368" y="1417"/>
                    <a:pt x="372" y="1361"/>
                  </a:cubicBezTo>
                  <a:lnTo>
                    <a:pt x="454" y="269"/>
                  </a:lnTo>
                  <a:cubicBezTo>
                    <a:pt x="457" y="242"/>
                    <a:pt x="448" y="215"/>
                    <a:pt x="430" y="194"/>
                  </a:cubicBezTo>
                  <a:cubicBezTo>
                    <a:pt x="412" y="173"/>
                    <a:pt x="387" y="160"/>
                    <a:pt x="359" y="158"/>
                  </a:cubicBezTo>
                  <a:lnTo>
                    <a:pt x="195" y="146"/>
                  </a:lnTo>
                  <a:cubicBezTo>
                    <a:pt x="192" y="146"/>
                    <a:pt x="190" y="146"/>
                    <a:pt x="187" y="146"/>
                  </a:cubicBezTo>
                  <a:cubicBezTo>
                    <a:pt x="133" y="146"/>
                    <a:pt x="88" y="188"/>
                    <a:pt x="84" y="241"/>
                  </a:cubicBezTo>
                  <a:lnTo>
                    <a:pt x="2" y="1333"/>
                  </a:lnTo>
                  <a:close/>
                  <a:moveTo>
                    <a:pt x="3467" y="8"/>
                  </a:moveTo>
                  <a:lnTo>
                    <a:pt x="3313" y="68"/>
                  </a:lnTo>
                  <a:cubicBezTo>
                    <a:pt x="3288" y="79"/>
                    <a:pt x="3268" y="98"/>
                    <a:pt x="3257" y="123"/>
                  </a:cubicBezTo>
                  <a:cubicBezTo>
                    <a:pt x="3246" y="149"/>
                    <a:pt x="3245" y="177"/>
                    <a:pt x="3256" y="202"/>
                  </a:cubicBezTo>
                  <a:lnTo>
                    <a:pt x="3640" y="1173"/>
                  </a:lnTo>
                  <a:cubicBezTo>
                    <a:pt x="3661" y="1225"/>
                    <a:pt x="3722" y="1252"/>
                    <a:pt x="3774" y="1231"/>
                  </a:cubicBezTo>
                  <a:lnTo>
                    <a:pt x="3927" y="1171"/>
                  </a:lnTo>
                  <a:cubicBezTo>
                    <a:pt x="3953" y="1161"/>
                    <a:pt x="3973" y="1141"/>
                    <a:pt x="3984" y="1116"/>
                  </a:cubicBezTo>
                  <a:cubicBezTo>
                    <a:pt x="3995" y="1091"/>
                    <a:pt x="3995" y="1062"/>
                    <a:pt x="3985" y="1037"/>
                  </a:cubicBezTo>
                  <a:lnTo>
                    <a:pt x="3601" y="66"/>
                  </a:lnTo>
                  <a:cubicBezTo>
                    <a:pt x="3585" y="26"/>
                    <a:pt x="3547" y="0"/>
                    <a:pt x="3505" y="0"/>
                  </a:cubicBezTo>
                  <a:cubicBezTo>
                    <a:pt x="3492" y="0"/>
                    <a:pt x="3479" y="3"/>
                    <a:pt x="3467" y="8"/>
                  </a:cubicBezTo>
                  <a:close/>
                  <a:moveTo>
                    <a:pt x="3547" y="1184"/>
                  </a:moveTo>
                  <a:lnTo>
                    <a:pt x="3084" y="1384"/>
                  </a:lnTo>
                  <a:cubicBezTo>
                    <a:pt x="2842" y="1173"/>
                    <a:pt x="2091" y="525"/>
                    <a:pt x="2027" y="521"/>
                  </a:cubicBezTo>
                  <a:cubicBezTo>
                    <a:pt x="1973" y="521"/>
                    <a:pt x="1741" y="602"/>
                    <a:pt x="1716" y="611"/>
                  </a:cubicBezTo>
                  <a:cubicBezTo>
                    <a:pt x="1714" y="612"/>
                    <a:pt x="1573" y="653"/>
                    <a:pt x="1451" y="653"/>
                  </a:cubicBezTo>
                  <a:cubicBezTo>
                    <a:pt x="1392" y="653"/>
                    <a:pt x="1347" y="643"/>
                    <a:pt x="1318" y="625"/>
                  </a:cubicBezTo>
                  <a:cubicBezTo>
                    <a:pt x="1288" y="606"/>
                    <a:pt x="1273" y="583"/>
                    <a:pt x="1274" y="558"/>
                  </a:cubicBezTo>
                  <a:cubicBezTo>
                    <a:pt x="1276" y="510"/>
                    <a:pt x="1331" y="462"/>
                    <a:pt x="1359" y="446"/>
                  </a:cubicBezTo>
                  <a:cubicBezTo>
                    <a:pt x="1557" y="341"/>
                    <a:pt x="2084" y="143"/>
                    <a:pt x="2137" y="137"/>
                  </a:cubicBezTo>
                  <a:cubicBezTo>
                    <a:pt x="2139" y="136"/>
                    <a:pt x="2143" y="136"/>
                    <a:pt x="2147" y="136"/>
                  </a:cubicBezTo>
                  <a:cubicBezTo>
                    <a:pt x="2274" y="136"/>
                    <a:pt x="3081" y="246"/>
                    <a:pt x="3179" y="260"/>
                  </a:cubicBezTo>
                  <a:lnTo>
                    <a:pt x="3547" y="1184"/>
                  </a:ln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FA01844-3FA3-DA43-9D4B-AA45DDF29BFA}"/>
              </a:ext>
            </a:extLst>
          </p:cNvPr>
          <p:cNvGrpSpPr/>
          <p:nvPr/>
        </p:nvGrpSpPr>
        <p:grpSpPr>
          <a:xfrm>
            <a:off x="5113696" y="1144883"/>
            <a:ext cx="4482742" cy="5394325"/>
            <a:chOff x="5113696" y="1144883"/>
            <a:chExt cx="4482742" cy="5394325"/>
          </a:xfrm>
        </p:grpSpPr>
        <p:pic>
          <p:nvPicPr>
            <p:cNvPr id="17" name="Picture 2">
              <a:extLst>
                <a:ext uri="{FF2B5EF4-FFF2-40B4-BE49-F238E27FC236}">
                  <a16:creationId xmlns:a16="http://schemas.microsoft.com/office/drawing/2014/main" id="{8F6A0CC1-2B09-8344-B9DC-F347172490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3696" y="1144883"/>
              <a:ext cx="4482742" cy="539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42" name="Freeform 3">
              <a:extLst>
                <a:ext uri="{FF2B5EF4-FFF2-40B4-BE49-F238E27FC236}">
                  <a16:creationId xmlns:a16="http://schemas.microsoft.com/office/drawing/2014/main" id="{D183C6B4-F575-4E4C-AF9B-87E0835A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730" y="3242063"/>
              <a:ext cx="1057275" cy="1057275"/>
            </a:xfrm>
            <a:custGeom>
              <a:avLst/>
              <a:gdLst>
                <a:gd name="T0" fmla="*/ 200977941 w 2939"/>
                <a:gd name="T1" fmla="*/ 179358535 h 2938"/>
                <a:gd name="T2" fmla="*/ 380214293 w 2939"/>
                <a:gd name="T3" fmla="*/ 179358535 h 2938"/>
                <a:gd name="T4" fmla="*/ 200977941 w 2939"/>
                <a:gd name="T5" fmla="*/ 0 h 2938"/>
                <a:gd name="T6" fmla="*/ 200977941 w 2939"/>
                <a:gd name="T7" fmla="*/ 179358535 h 2938"/>
                <a:gd name="T8" fmla="*/ 179236352 w 2939"/>
                <a:gd name="T9" fmla="*/ 201114721 h 2938"/>
                <a:gd name="T10" fmla="*/ 358343558 w 2939"/>
                <a:gd name="T11" fmla="*/ 201114721 h 2938"/>
                <a:gd name="T12" fmla="*/ 179236352 w 2939"/>
                <a:gd name="T13" fmla="*/ 380343705 h 2938"/>
                <a:gd name="T14" fmla="*/ 0 w 2939"/>
                <a:gd name="T15" fmla="*/ 201114721 h 2938"/>
                <a:gd name="T16" fmla="*/ 179236352 w 2939"/>
                <a:gd name="T17" fmla="*/ 21756186 h 2938"/>
                <a:gd name="T18" fmla="*/ 179236352 w 2939"/>
                <a:gd name="T19" fmla="*/ 201114721 h 29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39" h="2938">
                  <a:moveTo>
                    <a:pt x="1553" y="1385"/>
                  </a:moveTo>
                  <a:lnTo>
                    <a:pt x="2938" y="1385"/>
                  </a:lnTo>
                  <a:cubicBezTo>
                    <a:pt x="2938" y="620"/>
                    <a:pt x="2318" y="0"/>
                    <a:pt x="1553" y="0"/>
                  </a:cubicBezTo>
                  <a:lnTo>
                    <a:pt x="1553" y="1385"/>
                  </a:lnTo>
                  <a:close/>
                  <a:moveTo>
                    <a:pt x="1385" y="1553"/>
                  </a:moveTo>
                  <a:lnTo>
                    <a:pt x="2769" y="1553"/>
                  </a:lnTo>
                  <a:cubicBezTo>
                    <a:pt x="2769" y="2318"/>
                    <a:pt x="2149" y="2937"/>
                    <a:pt x="1385" y="2937"/>
                  </a:cubicBezTo>
                  <a:cubicBezTo>
                    <a:pt x="620" y="2937"/>
                    <a:pt x="0" y="2318"/>
                    <a:pt x="0" y="1553"/>
                  </a:cubicBezTo>
                  <a:cubicBezTo>
                    <a:pt x="0" y="788"/>
                    <a:pt x="620" y="168"/>
                    <a:pt x="1385" y="168"/>
                  </a:cubicBezTo>
                  <a:lnTo>
                    <a:pt x="1385" y="1553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31B7AED-445E-6B46-842D-7D017B49940F}"/>
              </a:ext>
            </a:extLst>
          </p:cNvPr>
          <p:cNvGrpSpPr/>
          <p:nvPr/>
        </p:nvGrpSpPr>
        <p:grpSpPr>
          <a:xfrm>
            <a:off x="9304482" y="1144883"/>
            <a:ext cx="4482742" cy="5394325"/>
            <a:chOff x="9304482" y="1144883"/>
            <a:chExt cx="4482742" cy="5394325"/>
          </a:xfrm>
        </p:grpSpPr>
        <p:pic>
          <p:nvPicPr>
            <p:cNvPr id="18" name="Picture 2">
              <a:extLst>
                <a:ext uri="{FF2B5EF4-FFF2-40B4-BE49-F238E27FC236}">
                  <a16:creationId xmlns:a16="http://schemas.microsoft.com/office/drawing/2014/main" id="{B01E7C8D-32C5-7E47-9554-ED3C142F7C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4482" y="1144883"/>
              <a:ext cx="4482742" cy="539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43" name="Freeform 4">
              <a:extLst>
                <a:ext uri="{FF2B5EF4-FFF2-40B4-BE49-F238E27FC236}">
                  <a16:creationId xmlns:a16="http://schemas.microsoft.com/office/drawing/2014/main" id="{53842A0C-41E1-5544-8EE5-A58E93B28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6680" y="3253338"/>
              <a:ext cx="820737" cy="1196975"/>
            </a:xfrm>
            <a:custGeom>
              <a:avLst/>
              <a:gdLst>
                <a:gd name="T0" fmla="*/ 192335881 w 2279"/>
                <a:gd name="T1" fmla="*/ 189726477 h 3325"/>
                <a:gd name="T2" fmla="*/ 138902265 w 2279"/>
                <a:gd name="T3" fmla="*/ 176248719 h 3325"/>
                <a:gd name="T4" fmla="*/ 70423844 w 2279"/>
                <a:gd name="T5" fmla="*/ 140480586 h 3325"/>
                <a:gd name="T6" fmla="*/ 143830648 w 2279"/>
                <a:gd name="T7" fmla="*/ 107822788 h 3325"/>
                <a:gd name="T8" fmla="*/ 220479705 w 2279"/>
                <a:gd name="T9" fmla="*/ 136463070 h 3325"/>
                <a:gd name="T10" fmla="*/ 257312754 w 2279"/>
                <a:gd name="T11" fmla="*/ 133871124 h 3325"/>
                <a:gd name="T12" fmla="*/ 273524380 w 2279"/>
                <a:gd name="T13" fmla="*/ 107304399 h 3325"/>
                <a:gd name="T14" fmla="*/ 178328972 w 2279"/>
                <a:gd name="T15" fmla="*/ 49893878 h 3325"/>
                <a:gd name="T16" fmla="*/ 178328972 w 2279"/>
                <a:gd name="T17" fmla="*/ 15810510 h 3325"/>
                <a:gd name="T18" fmla="*/ 158875092 w 2279"/>
                <a:gd name="T19" fmla="*/ 0 h 3325"/>
                <a:gd name="T20" fmla="*/ 136437893 w 2279"/>
                <a:gd name="T21" fmla="*/ 0 h 3325"/>
                <a:gd name="T22" fmla="*/ 116984013 w 2279"/>
                <a:gd name="T23" fmla="*/ 15810510 h 3325"/>
                <a:gd name="T24" fmla="*/ 116984013 w 2279"/>
                <a:gd name="T25" fmla="*/ 47690724 h 3325"/>
                <a:gd name="T26" fmla="*/ 0 w 2279"/>
                <a:gd name="T27" fmla="*/ 142035753 h 3325"/>
                <a:gd name="T28" fmla="*/ 111277388 w 2279"/>
                <a:gd name="T29" fmla="*/ 234954853 h 3325"/>
                <a:gd name="T30" fmla="*/ 172363053 w 2279"/>
                <a:gd name="T31" fmla="*/ 249987779 h 3325"/>
                <a:gd name="T32" fmla="*/ 224889141 w 2279"/>
                <a:gd name="T33" fmla="*/ 287311079 h 3325"/>
                <a:gd name="T34" fmla="*/ 151223043 w 2279"/>
                <a:gd name="T35" fmla="*/ 322690420 h 3325"/>
                <a:gd name="T36" fmla="*/ 60696724 w 2279"/>
                <a:gd name="T37" fmla="*/ 290680609 h 3325"/>
                <a:gd name="T38" fmla="*/ 20621422 w 2279"/>
                <a:gd name="T39" fmla="*/ 297938057 h 3325"/>
                <a:gd name="T40" fmla="*/ 11023949 w 2279"/>
                <a:gd name="T41" fmla="*/ 323079212 h 3325"/>
                <a:gd name="T42" fmla="*/ 116984013 w 2279"/>
                <a:gd name="T43" fmla="*/ 380878525 h 3325"/>
                <a:gd name="T44" fmla="*/ 116984013 w 2279"/>
                <a:gd name="T45" fmla="*/ 414961893 h 3325"/>
                <a:gd name="T46" fmla="*/ 136437893 w 2279"/>
                <a:gd name="T47" fmla="*/ 430772403 h 3325"/>
                <a:gd name="T48" fmla="*/ 158875092 w 2279"/>
                <a:gd name="T49" fmla="*/ 430772403 h 3325"/>
                <a:gd name="T50" fmla="*/ 178328972 w 2279"/>
                <a:gd name="T51" fmla="*/ 414961893 h 3325"/>
                <a:gd name="T52" fmla="*/ 178328972 w 2279"/>
                <a:gd name="T53" fmla="*/ 382692887 h 3325"/>
                <a:gd name="T54" fmla="*/ 295442632 w 2279"/>
                <a:gd name="T55" fmla="*/ 286144704 h 3325"/>
                <a:gd name="T56" fmla="*/ 192335881 w 2279"/>
                <a:gd name="T57" fmla="*/ 189726477 h 33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279" h="3325">
                  <a:moveTo>
                    <a:pt x="1483" y="1464"/>
                  </a:moveTo>
                  <a:cubicBezTo>
                    <a:pt x="1423" y="1451"/>
                    <a:pt x="1128" y="1376"/>
                    <a:pt x="1071" y="1360"/>
                  </a:cubicBezTo>
                  <a:cubicBezTo>
                    <a:pt x="660" y="1257"/>
                    <a:pt x="543" y="1191"/>
                    <a:pt x="543" y="1084"/>
                  </a:cubicBezTo>
                  <a:cubicBezTo>
                    <a:pt x="543" y="964"/>
                    <a:pt x="694" y="832"/>
                    <a:pt x="1109" y="832"/>
                  </a:cubicBezTo>
                  <a:cubicBezTo>
                    <a:pt x="1404" y="832"/>
                    <a:pt x="1700" y="1053"/>
                    <a:pt x="1700" y="1053"/>
                  </a:cubicBezTo>
                  <a:cubicBezTo>
                    <a:pt x="1816" y="1131"/>
                    <a:pt x="1887" y="1126"/>
                    <a:pt x="1984" y="1033"/>
                  </a:cubicBezTo>
                  <a:cubicBezTo>
                    <a:pt x="1984" y="1033"/>
                    <a:pt x="2109" y="927"/>
                    <a:pt x="2109" y="828"/>
                  </a:cubicBezTo>
                  <a:cubicBezTo>
                    <a:pt x="2109" y="677"/>
                    <a:pt x="1753" y="461"/>
                    <a:pt x="1375" y="385"/>
                  </a:cubicBezTo>
                  <a:lnTo>
                    <a:pt x="1375" y="122"/>
                  </a:lnTo>
                  <a:cubicBezTo>
                    <a:pt x="1375" y="55"/>
                    <a:pt x="1308" y="0"/>
                    <a:pt x="1225" y="0"/>
                  </a:cubicBezTo>
                  <a:lnTo>
                    <a:pt x="1052" y="0"/>
                  </a:lnTo>
                  <a:cubicBezTo>
                    <a:pt x="970" y="0"/>
                    <a:pt x="902" y="55"/>
                    <a:pt x="902" y="122"/>
                  </a:cubicBezTo>
                  <a:lnTo>
                    <a:pt x="902" y="368"/>
                  </a:lnTo>
                  <a:cubicBezTo>
                    <a:pt x="311" y="427"/>
                    <a:pt x="0" y="733"/>
                    <a:pt x="0" y="1096"/>
                  </a:cubicBezTo>
                  <a:cubicBezTo>
                    <a:pt x="0" y="1527"/>
                    <a:pt x="405" y="1696"/>
                    <a:pt x="858" y="1813"/>
                  </a:cubicBezTo>
                  <a:cubicBezTo>
                    <a:pt x="917" y="1828"/>
                    <a:pt x="1272" y="1916"/>
                    <a:pt x="1329" y="1929"/>
                  </a:cubicBezTo>
                  <a:cubicBezTo>
                    <a:pt x="1662" y="2011"/>
                    <a:pt x="1734" y="2135"/>
                    <a:pt x="1734" y="2217"/>
                  </a:cubicBezTo>
                  <a:cubicBezTo>
                    <a:pt x="1734" y="2358"/>
                    <a:pt x="1583" y="2490"/>
                    <a:pt x="1166" y="2490"/>
                  </a:cubicBezTo>
                  <a:cubicBezTo>
                    <a:pt x="870" y="2490"/>
                    <a:pt x="468" y="2243"/>
                    <a:pt x="468" y="2243"/>
                  </a:cubicBezTo>
                  <a:cubicBezTo>
                    <a:pt x="357" y="2172"/>
                    <a:pt x="252" y="2191"/>
                    <a:pt x="159" y="2299"/>
                  </a:cubicBezTo>
                  <a:cubicBezTo>
                    <a:pt x="159" y="2299"/>
                    <a:pt x="85" y="2389"/>
                    <a:pt x="85" y="2493"/>
                  </a:cubicBezTo>
                  <a:cubicBezTo>
                    <a:pt x="85" y="2651"/>
                    <a:pt x="505" y="2860"/>
                    <a:pt x="902" y="2939"/>
                  </a:cubicBezTo>
                  <a:lnTo>
                    <a:pt x="902" y="3202"/>
                  </a:lnTo>
                  <a:cubicBezTo>
                    <a:pt x="902" y="3270"/>
                    <a:pt x="970" y="3324"/>
                    <a:pt x="1052" y="3324"/>
                  </a:cubicBezTo>
                  <a:lnTo>
                    <a:pt x="1225" y="3324"/>
                  </a:lnTo>
                  <a:cubicBezTo>
                    <a:pt x="1308" y="3324"/>
                    <a:pt x="1375" y="3270"/>
                    <a:pt x="1375" y="3202"/>
                  </a:cubicBezTo>
                  <a:lnTo>
                    <a:pt x="1375" y="2953"/>
                  </a:lnTo>
                  <a:cubicBezTo>
                    <a:pt x="1999" y="2889"/>
                    <a:pt x="2278" y="2560"/>
                    <a:pt x="2278" y="2208"/>
                  </a:cubicBezTo>
                  <a:cubicBezTo>
                    <a:pt x="2278" y="1869"/>
                    <a:pt x="2014" y="1593"/>
                    <a:pt x="1483" y="1464"/>
                  </a:cubicBezTo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91144" name="Прямоугольник 3">
            <a:extLst>
              <a:ext uri="{FF2B5EF4-FFF2-40B4-BE49-F238E27FC236}">
                <a16:creationId xmlns:a16="http://schemas.microsoft.com/office/drawing/2014/main" id="{6706BE0F-2844-1E47-B161-DCBE0D911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514350"/>
            <a:ext cx="56451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 ExtraBold" panose="02000505000000020004" pitchFamily="2" charset="77"/>
              </a:rPr>
              <a:t>OUR SERVICES</a:t>
            </a:r>
          </a:p>
        </p:txBody>
      </p:sp>
      <p:sp>
        <p:nvSpPr>
          <p:cNvPr id="91145" name="Прямоугольник 9">
            <a:extLst>
              <a:ext uri="{FF2B5EF4-FFF2-40B4-BE49-F238E27FC236}">
                <a16:creationId xmlns:a16="http://schemas.microsoft.com/office/drawing/2014/main" id="{D347D0BA-758B-B94A-A011-4808AA83E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3788" y="6202363"/>
            <a:ext cx="158908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91146" name="Прямоугольник 5">
            <a:extLst>
              <a:ext uri="{FF2B5EF4-FFF2-40B4-BE49-F238E27FC236}">
                <a16:creationId xmlns:a16="http://schemas.microsoft.com/office/drawing/2014/main" id="{30851F5A-5D92-BC49-BAA4-B3CEDE58C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0" y="6805613"/>
            <a:ext cx="31289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adipisc-</a:t>
            </a:r>
          </a:p>
        </p:txBody>
      </p:sp>
      <p:sp>
        <p:nvSpPr>
          <p:cNvPr id="91147" name="Прямоугольник 11">
            <a:extLst>
              <a:ext uri="{FF2B5EF4-FFF2-40B4-BE49-F238E27FC236}">
                <a16:creationId xmlns:a16="http://schemas.microsoft.com/office/drawing/2014/main" id="{1BD204B7-469C-4B46-A801-6FFB34486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213" y="6219825"/>
            <a:ext cx="15827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91148" name="Прямоугольник 12">
            <a:extLst>
              <a:ext uri="{FF2B5EF4-FFF2-40B4-BE49-F238E27FC236}">
                <a16:creationId xmlns:a16="http://schemas.microsoft.com/office/drawing/2014/main" id="{BC1CFCFE-CDA8-7F45-BD85-BDF7C6FA9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6805613"/>
            <a:ext cx="31289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adipisc-</a:t>
            </a:r>
          </a:p>
        </p:txBody>
      </p:sp>
      <p:sp>
        <p:nvSpPr>
          <p:cNvPr id="91149" name="Прямоугольник 13">
            <a:extLst>
              <a:ext uri="{FF2B5EF4-FFF2-40B4-BE49-F238E27FC236}">
                <a16:creationId xmlns:a16="http://schemas.microsoft.com/office/drawing/2014/main" id="{6AACD472-4242-214C-96D6-BF28C4B91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9913" y="6254750"/>
            <a:ext cx="1570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91150" name="Прямоугольник 14">
            <a:extLst>
              <a:ext uri="{FF2B5EF4-FFF2-40B4-BE49-F238E27FC236}">
                <a16:creationId xmlns:a16="http://schemas.microsoft.com/office/drawing/2014/main" id="{4971F4EA-18B2-7E4E-B78F-0233565DC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0450" y="6805613"/>
            <a:ext cx="31289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adipisc-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91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91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91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1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91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91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91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91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9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91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91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91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9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9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9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91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91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44" grpId="0"/>
      <p:bldP spid="91144" grpId="1"/>
      <p:bldP spid="91145" grpId="0"/>
      <p:bldP spid="91145" grpId="1"/>
      <p:bldP spid="91146" grpId="0"/>
      <p:bldP spid="91146" grpId="1"/>
      <p:bldP spid="91147" grpId="0"/>
      <p:bldP spid="91147" grpId="1"/>
      <p:bldP spid="91148" grpId="0"/>
      <p:bldP spid="91148" grpId="1"/>
      <p:bldP spid="91149" grpId="0"/>
      <p:bldP spid="91149" grpId="1"/>
      <p:bldP spid="91150" grpId="0"/>
      <p:bldP spid="91150" grpId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7DB2A54-A175-5040-AD1D-7CCBFA7216C9}"/>
              </a:ext>
            </a:extLst>
          </p:cNvPr>
          <p:cNvGrpSpPr/>
          <p:nvPr/>
        </p:nvGrpSpPr>
        <p:grpSpPr>
          <a:xfrm>
            <a:off x="855374" y="1879600"/>
            <a:ext cx="3714951" cy="4470400"/>
            <a:chOff x="855374" y="1879600"/>
            <a:chExt cx="3714951" cy="4470400"/>
          </a:xfrm>
        </p:grpSpPr>
        <p:pic>
          <p:nvPicPr>
            <p:cNvPr id="93203" name="Picture 19">
              <a:extLst>
                <a:ext uri="{FF2B5EF4-FFF2-40B4-BE49-F238E27FC236}">
                  <a16:creationId xmlns:a16="http://schemas.microsoft.com/office/drawing/2014/main" id="{B6EF5969-F761-3A4C-B399-CA16AB1AAD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374" y="1879600"/>
              <a:ext cx="3714951" cy="447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0" name="Рисунок 3">
              <a:extLst>
                <a:ext uri="{FF2B5EF4-FFF2-40B4-BE49-F238E27FC236}">
                  <a16:creationId xmlns:a16="http://schemas.microsoft.com/office/drawing/2014/main" id="{C62B3F8C-B968-5246-A739-D62D0A9E3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1863" y="3648075"/>
              <a:ext cx="1009650" cy="904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99B01C3-2F7D-DD43-9A77-4E8D2F2C8351}"/>
              </a:ext>
            </a:extLst>
          </p:cNvPr>
          <p:cNvGrpSpPr/>
          <p:nvPr/>
        </p:nvGrpSpPr>
        <p:grpSpPr>
          <a:xfrm>
            <a:off x="3918038" y="1879600"/>
            <a:ext cx="3714951" cy="4470400"/>
            <a:chOff x="3918038" y="1879600"/>
            <a:chExt cx="3714951" cy="4470400"/>
          </a:xfrm>
        </p:grpSpPr>
        <p:pic>
          <p:nvPicPr>
            <p:cNvPr id="21" name="Picture 19">
              <a:extLst>
                <a:ext uri="{FF2B5EF4-FFF2-40B4-BE49-F238E27FC236}">
                  <a16:creationId xmlns:a16="http://schemas.microsoft.com/office/drawing/2014/main" id="{7F25D6BF-7B5A-8841-B6BD-B05BF1D3FC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18038" y="1879600"/>
              <a:ext cx="3714951" cy="447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1" name="Рисунок 5">
              <a:extLst>
                <a:ext uri="{FF2B5EF4-FFF2-40B4-BE49-F238E27FC236}">
                  <a16:creationId xmlns:a16="http://schemas.microsoft.com/office/drawing/2014/main" id="{A57FC0A1-1BE1-A747-A404-18501AB9DF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0513" y="3589338"/>
              <a:ext cx="877887" cy="1050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3EAA5DFB-9FB7-6344-AB6F-4A26F0230C3C}"/>
              </a:ext>
            </a:extLst>
          </p:cNvPr>
          <p:cNvGrpSpPr/>
          <p:nvPr/>
        </p:nvGrpSpPr>
        <p:grpSpPr>
          <a:xfrm>
            <a:off x="7027085" y="1879600"/>
            <a:ext cx="3714951" cy="4470400"/>
            <a:chOff x="7027085" y="1879600"/>
            <a:chExt cx="3714951" cy="4470400"/>
          </a:xfrm>
        </p:grpSpPr>
        <p:pic>
          <p:nvPicPr>
            <p:cNvPr id="22" name="Picture 19">
              <a:extLst>
                <a:ext uri="{FF2B5EF4-FFF2-40B4-BE49-F238E27FC236}">
                  <a16:creationId xmlns:a16="http://schemas.microsoft.com/office/drawing/2014/main" id="{43B2BA6E-FE34-A141-9C3F-6B6CB86654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7085" y="1879600"/>
              <a:ext cx="3714951" cy="447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2" name="Рисунок 6">
              <a:extLst>
                <a:ext uri="{FF2B5EF4-FFF2-40B4-BE49-F238E27FC236}">
                  <a16:creationId xmlns:a16="http://schemas.microsoft.com/office/drawing/2014/main" id="{C2662A91-83FF-9E4B-80DB-0457D769E7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8313" y="3635375"/>
              <a:ext cx="1552575" cy="819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50AB0409-660A-1B49-B1C3-C47064E53334}"/>
              </a:ext>
            </a:extLst>
          </p:cNvPr>
          <p:cNvGrpSpPr/>
          <p:nvPr/>
        </p:nvGrpSpPr>
        <p:grpSpPr>
          <a:xfrm>
            <a:off x="10055514" y="1879600"/>
            <a:ext cx="3714951" cy="4470400"/>
            <a:chOff x="10055514" y="1879600"/>
            <a:chExt cx="3714951" cy="4470400"/>
          </a:xfrm>
        </p:grpSpPr>
        <p:pic>
          <p:nvPicPr>
            <p:cNvPr id="23" name="Picture 19">
              <a:extLst>
                <a:ext uri="{FF2B5EF4-FFF2-40B4-BE49-F238E27FC236}">
                  <a16:creationId xmlns:a16="http://schemas.microsoft.com/office/drawing/2014/main" id="{239EE163-20E6-2146-A03A-A38E59892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5514" y="1879600"/>
              <a:ext cx="3714951" cy="447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3" name="Рисунок 8">
              <a:extLst>
                <a:ext uri="{FF2B5EF4-FFF2-40B4-BE49-F238E27FC236}">
                  <a16:creationId xmlns:a16="http://schemas.microsoft.com/office/drawing/2014/main" id="{27CC0576-0580-E343-B070-5DF6E32C5C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44288" y="3659188"/>
              <a:ext cx="912812" cy="911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3194" name="Прямоугольник 13">
            <a:extLst>
              <a:ext uri="{FF2B5EF4-FFF2-40B4-BE49-F238E27FC236}">
                <a16:creationId xmlns:a16="http://schemas.microsoft.com/office/drawing/2014/main" id="{E6B1372D-5B64-0346-A3B5-647E2AE2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6056313"/>
            <a:ext cx="15875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93195" name="Прямоугольник 14">
            <a:extLst>
              <a:ext uri="{FF2B5EF4-FFF2-40B4-BE49-F238E27FC236}">
                <a16:creationId xmlns:a16="http://schemas.microsoft.com/office/drawing/2014/main" id="{EE5643F2-A848-1A43-9011-48C15FF11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88" y="6645275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 dolor</a:t>
            </a:r>
          </a:p>
          <a:p>
            <a:pPr algn="ctr"/>
            <a:r>
              <a:rPr lang="en-UA" altLang="en-UA" sz="2000"/>
              <a:t>sit amet, consecte-</a:t>
            </a:r>
          </a:p>
        </p:txBody>
      </p:sp>
      <p:sp>
        <p:nvSpPr>
          <p:cNvPr id="93196" name="Прямоугольник 15">
            <a:extLst>
              <a:ext uri="{FF2B5EF4-FFF2-40B4-BE49-F238E27FC236}">
                <a16:creationId xmlns:a16="http://schemas.microsoft.com/office/drawing/2014/main" id="{232969CB-2B55-904E-B90A-1DB4F89E3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3" y="6056313"/>
            <a:ext cx="15827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 dirty="0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93197" name="Прямоугольник 16">
            <a:extLst>
              <a:ext uri="{FF2B5EF4-FFF2-40B4-BE49-F238E27FC236}">
                <a16:creationId xmlns:a16="http://schemas.microsoft.com/office/drawing/2014/main" id="{D97D68FA-E2D2-4F4A-BFAE-2C7EA0F5F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0088" y="6645275"/>
            <a:ext cx="25923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 dolor</a:t>
            </a:r>
          </a:p>
          <a:p>
            <a:pPr algn="ctr"/>
            <a:r>
              <a:rPr lang="en-UA" altLang="en-UA" sz="2000"/>
              <a:t>sit amet, consecte-</a:t>
            </a:r>
          </a:p>
        </p:txBody>
      </p:sp>
      <p:sp>
        <p:nvSpPr>
          <p:cNvPr id="93198" name="Прямоугольник 17">
            <a:extLst>
              <a:ext uri="{FF2B5EF4-FFF2-40B4-BE49-F238E27FC236}">
                <a16:creationId xmlns:a16="http://schemas.microsoft.com/office/drawing/2014/main" id="{A8EDE54E-8F9C-0444-84AF-A266A70B2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838" y="6056313"/>
            <a:ext cx="156845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93199" name="Прямоугольник 18">
            <a:extLst>
              <a:ext uri="{FF2B5EF4-FFF2-40B4-BE49-F238E27FC236}">
                <a16:creationId xmlns:a16="http://schemas.microsoft.com/office/drawing/2014/main" id="{D9553C91-E3FA-FA48-B860-992636413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6645275"/>
            <a:ext cx="25923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 dolor</a:t>
            </a:r>
          </a:p>
          <a:p>
            <a:pPr algn="ctr"/>
            <a:r>
              <a:rPr lang="en-UA" altLang="en-UA" sz="2000"/>
              <a:t>sit amet, consecte-</a:t>
            </a:r>
          </a:p>
        </p:txBody>
      </p:sp>
      <p:sp>
        <p:nvSpPr>
          <p:cNvPr id="93200" name="Прямоугольник 19">
            <a:extLst>
              <a:ext uri="{FF2B5EF4-FFF2-40B4-BE49-F238E27FC236}">
                <a16:creationId xmlns:a16="http://schemas.microsoft.com/office/drawing/2014/main" id="{71F3B092-2C50-0344-94CC-B894A3AC1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9800" y="6056313"/>
            <a:ext cx="16049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93201" name="Прямоугольник 20">
            <a:extLst>
              <a:ext uri="{FF2B5EF4-FFF2-40B4-BE49-F238E27FC236}">
                <a16:creationId xmlns:a16="http://schemas.microsoft.com/office/drawing/2014/main" id="{5601D6B1-2D3E-2B49-85B2-3F751234B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6088" y="6645275"/>
            <a:ext cx="25923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/>
              <a:t>Lorem ipsum dolor</a:t>
            </a:r>
          </a:p>
          <a:p>
            <a:pPr algn="ctr"/>
            <a:r>
              <a:rPr lang="en-UA" altLang="en-UA" sz="2000"/>
              <a:t>sit amet, consecte-</a:t>
            </a:r>
          </a:p>
        </p:txBody>
      </p:sp>
      <p:sp>
        <p:nvSpPr>
          <p:cNvPr id="93202" name="Прямоугольник 9">
            <a:extLst>
              <a:ext uri="{FF2B5EF4-FFF2-40B4-BE49-F238E27FC236}">
                <a16:creationId xmlns:a16="http://schemas.microsoft.com/office/drawing/2014/main" id="{15BEED22-984A-3845-B2A0-D8A42ACBA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6438" y="639763"/>
            <a:ext cx="55975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OUR SERVICES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3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3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3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3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9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9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xit" presetSubtype="1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93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93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93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93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9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9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94" grpId="0"/>
      <p:bldP spid="93194" grpId="1"/>
      <p:bldP spid="93195" grpId="0"/>
      <p:bldP spid="93195" grpId="1"/>
      <p:bldP spid="93196" grpId="0"/>
      <p:bldP spid="93196" grpId="1"/>
      <p:bldP spid="93197" grpId="0"/>
      <p:bldP spid="93197" grpId="1"/>
      <p:bldP spid="93198" grpId="0"/>
      <p:bldP spid="93198" grpId="1"/>
      <p:bldP spid="93199" grpId="0"/>
      <p:bldP spid="93199" grpId="1"/>
      <p:bldP spid="93200" grpId="0"/>
      <p:bldP spid="93200" grpId="1"/>
      <p:bldP spid="93201" grpId="0"/>
      <p:bldP spid="93201" grpId="1"/>
      <p:bldP spid="93202" grpId="0"/>
      <p:bldP spid="9320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17" name="Рисунок 5">
            <a:extLst>
              <a:ext uri="{FF2B5EF4-FFF2-40B4-BE49-F238E27FC236}">
                <a16:creationId xmlns:a16="http://schemas.microsoft.com/office/drawing/2014/main" id="{11816C4D-FFAF-D045-81F7-0FD30B0E73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2096" y="4802188"/>
            <a:ext cx="2135546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6" name="Рисунок 5">
            <a:extLst>
              <a:ext uri="{FF2B5EF4-FFF2-40B4-BE49-F238E27FC236}">
                <a16:creationId xmlns:a16="http://schemas.microsoft.com/office/drawing/2014/main" id="{585C2A20-0F87-1446-ACA3-EBF8A82B4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6494" y="4262438"/>
            <a:ext cx="2122584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Рисунок 5">
            <a:extLst>
              <a:ext uri="{FF2B5EF4-FFF2-40B4-BE49-F238E27FC236}">
                <a16:creationId xmlns:a16="http://schemas.microsoft.com/office/drawing/2014/main" id="{30DF6740-040F-7646-864D-D3EFF62550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9487" y="3730625"/>
            <a:ext cx="206102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Рисунок 5">
            <a:extLst>
              <a:ext uri="{FF2B5EF4-FFF2-40B4-BE49-F238E27FC236}">
                <a16:creationId xmlns:a16="http://schemas.microsoft.com/office/drawing/2014/main" id="{E6D59702-6A10-1F4D-A9ED-902DEFAF45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2866" y="3162300"/>
            <a:ext cx="2175070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9" name="Рисунок 5">
            <a:extLst>
              <a:ext uri="{FF2B5EF4-FFF2-40B4-BE49-F238E27FC236}">
                <a16:creationId xmlns:a16="http://schemas.microsoft.com/office/drawing/2014/main" id="{EAD66B72-8000-9F47-9133-DDCBBA109B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1843" y="2597150"/>
            <a:ext cx="2160166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0" name="Рисунок 5">
            <a:extLst>
              <a:ext uri="{FF2B5EF4-FFF2-40B4-BE49-F238E27FC236}">
                <a16:creationId xmlns:a16="http://schemas.microsoft.com/office/drawing/2014/main" id="{B38585D2-EF38-3646-9197-F7342BCF1B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7490" y="2057400"/>
            <a:ext cx="2189972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1" name="Freeform 2">
            <a:extLst>
              <a:ext uri="{FF2B5EF4-FFF2-40B4-BE49-F238E27FC236}">
                <a16:creationId xmlns:a16="http://schemas.microsoft.com/office/drawing/2014/main" id="{0C13F192-3A1F-274A-96EF-D7A61F8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3206750"/>
            <a:ext cx="608013" cy="725488"/>
          </a:xfrm>
          <a:custGeom>
            <a:avLst/>
            <a:gdLst>
              <a:gd name="T0" fmla="*/ 2147483646 w 1688"/>
              <a:gd name="T1" fmla="*/ 2147483646 h 2015"/>
              <a:gd name="T2" fmla="*/ 2147483646 w 1688"/>
              <a:gd name="T3" fmla="*/ 2147483646 h 2015"/>
              <a:gd name="T4" fmla="*/ 2147483646 w 1688"/>
              <a:gd name="T5" fmla="*/ 2147483646 h 2015"/>
              <a:gd name="T6" fmla="*/ 2147483646 w 1688"/>
              <a:gd name="T7" fmla="*/ 2147483646 h 2015"/>
              <a:gd name="T8" fmla="*/ 2147483646 w 1688"/>
              <a:gd name="T9" fmla="*/ 2147483646 h 2015"/>
              <a:gd name="T10" fmla="*/ 2147483646 w 1688"/>
              <a:gd name="T11" fmla="*/ 2147483646 h 2015"/>
              <a:gd name="T12" fmla="*/ 2147483646 w 1688"/>
              <a:gd name="T13" fmla="*/ 2147483646 h 2015"/>
              <a:gd name="T14" fmla="*/ 2147483646 w 1688"/>
              <a:gd name="T15" fmla="*/ 2147483646 h 2015"/>
              <a:gd name="T16" fmla="*/ 2147483646 w 1688"/>
              <a:gd name="T17" fmla="*/ 2147483646 h 2015"/>
              <a:gd name="T18" fmla="*/ 2147483646 w 1688"/>
              <a:gd name="T19" fmla="*/ 2147483646 h 2015"/>
              <a:gd name="T20" fmla="*/ 2147483646 w 1688"/>
              <a:gd name="T21" fmla="*/ 2147483646 h 2015"/>
              <a:gd name="T22" fmla="*/ 2147483646 w 1688"/>
              <a:gd name="T23" fmla="*/ 2147483646 h 2015"/>
              <a:gd name="T24" fmla="*/ 2147483646 w 1688"/>
              <a:gd name="T25" fmla="*/ 2147483646 h 2015"/>
              <a:gd name="T26" fmla="*/ 2147483646 w 1688"/>
              <a:gd name="T27" fmla="*/ 2147483646 h 2015"/>
              <a:gd name="T28" fmla="*/ 2147483646 w 1688"/>
              <a:gd name="T29" fmla="*/ 2147483646 h 2015"/>
              <a:gd name="T30" fmla="*/ 2147483646 w 1688"/>
              <a:gd name="T31" fmla="*/ 2147483646 h 2015"/>
              <a:gd name="T32" fmla="*/ 2147483646 w 1688"/>
              <a:gd name="T33" fmla="*/ 2147483646 h 2015"/>
              <a:gd name="T34" fmla="*/ 2147483646 w 1688"/>
              <a:gd name="T35" fmla="*/ 2147483646 h 2015"/>
              <a:gd name="T36" fmla="*/ 2147483646 w 1688"/>
              <a:gd name="T37" fmla="*/ 2147483646 h 2015"/>
              <a:gd name="T38" fmla="*/ 2147483646 w 1688"/>
              <a:gd name="T39" fmla="*/ 2147483646 h 2015"/>
              <a:gd name="T40" fmla="*/ 2147483646 w 1688"/>
              <a:gd name="T41" fmla="*/ 2147483646 h 2015"/>
              <a:gd name="T42" fmla="*/ 2147483646 w 1688"/>
              <a:gd name="T43" fmla="*/ 2147483646 h 2015"/>
              <a:gd name="T44" fmla="*/ 2147483646 w 1688"/>
              <a:gd name="T45" fmla="*/ 2147483646 h 2015"/>
              <a:gd name="T46" fmla="*/ 2147483646 w 1688"/>
              <a:gd name="T47" fmla="*/ 2147483646 h 2015"/>
              <a:gd name="T48" fmla="*/ 2147483646 w 1688"/>
              <a:gd name="T49" fmla="*/ 2147483646 h 2015"/>
              <a:gd name="T50" fmla="*/ 2147483646 w 1688"/>
              <a:gd name="T51" fmla="*/ 2147483646 h 2015"/>
              <a:gd name="T52" fmla="*/ 2147483646 w 1688"/>
              <a:gd name="T53" fmla="*/ 2147483646 h 2015"/>
              <a:gd name="T54" fmla="*/ 2147483646 w 1688"/>
              <a:gd name="T55" fmla="*/ 2147483646 h 2015"/>
              <a:gd name="T56" fmla="*/ 2147483646 w 1688"/>
              <a:gd name="T57" fmla="*/ 2147483646 h 2015"/>
              <a:gd name="T58" fmla="*/ 2147483646 w 1688"/>
              <a:gd name="T59" fmla="*/ 2147483646 h 2015"/>
              <a:gd name="T60" fmla="*/ 2147483646 w 1688"/>
              <a:gd name="T61" fmla="*/ 2147483646 h 2015"/>
              <a:gd name="T62" fmla="*/ 2147483646 w 1688"/>
              <a:gd name="T63" fmla="*/ 2147483646 h 2015"/>
              <a:gd name="T64" fmla="*/ 2147483646 w 1688"/>
              <a:gd name="T65" fmla="*/ 2147483646 h 2015"/>
              <a:gd name="T66" fmla="*/ 2147483646 w 1688"/>
              <a:gd name="T67" fmla="*/ 2147483646 h 2015"/>
              <a:gd name="T68" fmla="*/ 2147483646 w 1688"/>
              <a:gd name="T69" fmla="*/ 2147483646 h 2015"/>
              <a:gd name="T70" fmla="*/ 2147483646 w 1688"/>
              <a:gd name="T71" fmla="*/ 2147483646 h 2015"/>
              <a:gd name="T72" fmla="*/ 2147483646 w 1688"/>
              <a:gd name="T73" fmla="*/ 2147483646 h 2015"/>
              <a:gd name="T74" fmla="*/ 2147483646 w 1688"/>
              <a:gd name="T75" fmla="*/ 2147483646 h 2015"/>
              <a:gd name="T76" fmla="*/ 2147483646 w 1688"/>
              <a:gd name="T77" fmla="*/ 2147483646 h 2015"/>
              <a:gd name="T78" fmla="*/ 2147483646 w 1688"/>
              <a:gd name="T79" fmla="*/ 2147483646 h 2015"/>
              <a:gd name="T80" fmla="*/ 2147483646 w 1688"/>
              <a:gd name="T81" fmla="*/ 2147483646 h 2015"/>
              <a:gd name="T82" fmla="*/ 2147483646 w 1688"/>
              <a:gd name="T83" fmla="*/ 2147483646 h 2015"/>
              <a:gd name="T84" fmla="*/ 2147483646 w 1688"/>
              <a:gd name="T85" fmla="*/ 2147483646 h 201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88" h="2015">
                <a:moveTo>
                  <a:pt x="194" y="966"/>
                </a:moveTo>
                <a:cubicBezTo>
                  <a:pt x="227" y="959"/>
                  <a:pt x="248" y="927"/>
                  <a:pt x="242" y="894"/>
                </a:cubicBezTo>
                <a:cubicBezTo>
                  <a:pt x="235" y="861"/>
                  <a:pt x="203" y="839"/>
                  <a:pt x="169" y="846"/>
                </a:cubicBezTo>
                <a:lnTo>
                  <a:pt x="58" y="869"/>
                </a:lnTo>
                <a:cubicBezTo>
                  <a:pt x="25" y="875"/>
                  <a:pt x="4" y="908"/>
                  <a:pt x="11" y="941"/>
                </a:cubicBezTo>
                <a:cubicBezTo>
                  <a:pt x="17" y="974"/>
                  <a:pt x="50" y="995"/>
                  <a:pt x="83" y="989"/>
                </a:cubicBezTo>
                <a:lnTo>
                  <a:pt x="194" y="966"/>
                </a:lnTo>
                <a:close/>
                <a:moveTo>
                  <a:pt x="167" y="681"/>
                </a:moveTo>
                <a:cubicBezTo>
                  <a:pt x="200" y="687"/>
                  <a:pt x="232" y="665"/>
                  <a:pt x="238" y="631"/>
                </a:cubicBezTo>
                <a:cubicBezTo>
                  <a:pt x="244" y="598"/>
                  <a:pt x="222" y="566"/>
                  <a:pt x="189" y="560"/>
                </a:cubicBezTo>
                <a:lnTo>
                  <a:pt x="77" y="540"/>
                </a:lnTo>
                <a:cubicBezTo>
                  <a:pt x="44" y="534"/>
                  <a:pt x="12" y="556"/>
                  <a:pt x="6" y="589"/>
                </a:cubicBezTo>
                <a:cubicBezTo>
                  <a:pt x="0" y="623"/>
                  <a:pt x="22" y="654"/>
                  <a:pt x="56" y="660"/>
                </a:cubicBezTo>
                <a:lnTo>
                  <a:pt x="167" y="681"/>
                </a:lnTo>
                <a:close/>
                <a:moveTo>
                  <a:pt x="272" y="435"/>
                </a:moveTo>
                <a:cubicBezTo>
                  <a:pt x="298" y="457"/>
                  <a:pt x="336" y="455"/>
                  <a:pt x="359" y="430"/>
                </a:cubicBezTo>
                <a:cubicBezTo>
                  <a:pt x="381" y="404"/>
                  <a:pt x="379" y="366"/>
                  <a:pt x="354" y="343"/>
                </a:cubicBezTo>
                <a:lnTo>
                  <a:pt x="269" y="268"/>
                </a:lnTo>
                <a:cubicBezTo>
                  <a:pt x="244" y="246"/>
                  <a:pt x="205" y="248"/>
                  <a:pt x="183" y="273"/>
                </a:cubicBezTo>
                <a:cubicBezTo>
                  <a:pt x="160" y="298"/>
                  <a:pt x="162" y="337"/>
                  <a:pt x="188" y="360"/>
                </a:cubicBezTo>
                <a:lnTo>
                  <a:pt x="272" y="435"/>
                </a:lnTo>
                <a:close/>
                <a:moveTo>
                  <a:pt x="492" y="261"/>
                </a:moveTo>
                <a:cubicBezTo>
                  <a:pt x="509" y="291"/>
                  <a:pt x="546" y="302"/>
                  <a:pt x="575" y="286"/>
                </a:cubicBezTo>
                <a:cubicBezTo>
                  <a:pt x="605" y="270"/>
                  <a:pt x="616" y="233"/>
                  <a:pt x="600" y="203"/>
                </a:cubicBezTo>
                <a:lnTo>
                  <a:pt x="546" y="103"/>
                </a:lnTo>
                <a:cubicBezTo>
                  <a:pt x="530" y="74"/>
                  <a:pt x="493" y="63"/>
                  <a:pt x="463" y="79"/>
                </a:cubicBezTo>
                <a:cubicBezTo>
                  <a:pt x="433" y="95"/>
                  <a:pt x="422" y="132"/>
                  <a:pt x="438" y="162"/>
                </a:cubicBezTo>
                <a:lnTo>
                  <a:pt x="492" y="261"/>
                </a:lnTo>
                <a:close/>
                <a:moveTo>
                  <a:pt x="1605" y="989"/>
                </a:moveTo>
                <a:cubicBezTo>
                  <a:pt x="1638" y="995"/>
                  <a:pt x="1670" y="974"/>
                  <a:pt x="1677" y="941"/>
                </a:cubicBezTo>
                <a:cubicBezTo>
                  <a:pt x="1684" y="908"/>
                  <a:pt x="1662" y="875"/>
                  <a:pt x="1629" y="869"/>
                </a:cubicBezTo>
                <a:lnTo>
                  <a:pt x="1518" y="846"/>
                </a:lnTo>
                <a:cubicBezTo>
                  <a:pt x="1485" y="839"/>
                  <a:pt x="1453" y="861"/>
                  <a:pt x="1446" y="894"/>
                </a:cubicBezTo>
                <a:cubicBezTo>
                  <a:pt x="1439" y="927"/>
                  <a:pt x="1461" y="959"/>
                  <a:pt x="1494" y="966"/>
                </a:cubicBezTo>
                <a:lnTo>
                  <a:pt x="1605" y="989"/>
                </a:lnTo>
                <a:close/>
                <a:moveTo>
                  <a:pt x="1632" y="660"/>
                </a:moveTo>
                <a:cubicBezTo>
                  <a:pt x="1665" y="654"/>
                  <a:pt x="1687" y="623"/>
                  <a:pt x="1681" y="589"/>
                </a:cubicBezTo>
                <a:cubicBezTo>
                  <a:pt x="1675" y="556"/>
                  <a:pt x="1643" y="534"/>
                  <a:pt x="1610" y="540"/>
                </a:cubicBezTo>
                <a:lnTo>
                  <a:pt x="1499" y="560"/>
                </a:lnTo>
                <a:cubicBezTo>
                  <a:pt x="1465" y="566"/>
                  <a:pt x="1443" y="598"/>
                  <a:pt x="1449" y="631"/>
                </a:cubicBezTo>
                <a:cubicBezTo>
                  <a:pt x="1455" y="665"/>
                  <a:pt x="1487" y="687"/>
                  <a:pt x="1521" y="681"/>
                </a:cubicBezTo>
                <a:lnTo>
                  <a:pt x="1632" y="660"/>
                </a:lnTo>
                <a:close/>
                <a:moveTo>
                  <a:pt x="1500" y="360"/>
                </a:moveTo>
                <a:cubicBezTo>
                  <a:pt x="1525" y="337"/>
                  <a:pt x="1527" y="298"/>
                  <a:pt x="1505" y="273"/>
                </a:cubicBezTo>
                <a:cubicBezTo>
                  <a:pt x="1483" y="248"/>
                  <a:pt x="1444" y="246"/>
                  <a:pt x="1419" y="268"/>
                </a:cubicBezTo>
                <a:lnTo>
                  <a:pt x="1334" y="343"/>
                </a:lnTo>
                <a:cubicBezTo>
                  <a:pt x="1309" y="366"/>
                  <a:pt x="1306" y="404"/>
                  <a:pt x="1329" y="430"/>
                </a:cubicBezTo>
                <a:cubicBezTo>
                  <a:pt x="1351" y="455"/>
                  <a:pt x="1390" y="457"/>
                  <a:pt x="1415" y="435"/>
                </a:cubicBezTo>
                <a:lnTo>
                  <a:pt x="1500" y="360"/>
                </a:lnTo>
                <a:close/>
                <a:moveTo>
                  <a:pt x="1249" y="162"/>
                </a:moveTo>
                <a:cubicBezTo>
                  <a:pt x="1265" y="132"/>
                  <a:pt x="1254" y="95"/>
                  <a:pt x="1225" y="79"/>
                </a:cubicBezTo>
                <a:cubicBezTo>
                  <a:pt x="1195" y="63"/>
                  <a:pt x="1158" y="74"/>
                  <a:pt x="1141" y="103"/>
                </a:cubicBezTo>
                <a:lnTo>
                  <a:pt x="1088" y="203"/>
                </a:lnTo>
                <a:cubicBezTo>
                  <a:pt x="1071" y="233"/>
                  <a:pt x="1082" y="270"/>
                  <a:pt x="1112" y="286"/>
                </a:cubicBezTo>
                <a:cubicBezTo>
                  <a:pt x="1142" y="302"/>
                  <a:pt x="1179" y="291"/>
                  <a:pt x="1195" y="261"/>
                </a:cubicBezTo>
                <a:lnTo>
                  <a:pt x="1249" y="162"/>
                </a:lnTo>
                <a:close/>
                <a:moveTo>
                  <a:pt x="909" y="62"/>
                </a:moveTo>
                <a:cubicBezTo>
                  <a:pt x="909" y="28"/>
                  <a:pt x="882" y="0"/>
                  <a:pt x="848" y="0"/>
                </a:cubicBezTo>
                <a:cubicBezTo>
                  <a:pt x="814" y="0"/>
                  <a:pt x="787" y="28"/>
                  <a:pt x="787" y="62"/>
                </a:cubicBezTo>
                <a:lnTo>
                  <a:pt x="787" y="175"/>
                </a:lnTo>
                <a:cubicBezTo>
                  <a:pt x="787" y="209"/>
                  <a:pt x="814" y="236"/>
                  <a:pt x="848" y="236"/>
                </a:cubicBezTo>
                <a:cubicBezTo>
                  <a:pt x="882" y="236"/>
                  <a:pt x="909" y="209"/>
                  <a:pt x="909" y="175"/>
                </a:cubicBezTo>
                <a:lnTo>
                  <a:pt x="909" y="62"/>
                </a:lnTo>
                <a:close/>
                <a:moveTo>
                  <a:pt x="848" y="270"/>
                </a:moveTo>
                <a:cubicBezTo>
                  <a:pt x="550" y="270"/>
                  <a:pt x="336" y="464"/>
                  <a:pt x="290" y="643"/>
                </a:cubicBezTo>
                <a:cubicBezTo>
                  <a:pt x="256" y="779"/>
                  <a:pt x="287" y="909"/>
                  <a:pt x="353" y="1034"/>
                </a:cubicBezTo>
                <a:cubicBezTo>
                  <a:pt x="412" y="1148"/>
                  <a:pt x="473" y="1241"/>
                  <a:pt x="524" y="1358"/>
                </a:cubicBezTo>
                <a:cubicBezTo>
                  <a:pt x="552" y="1422"/>
                  <a:pt x="562" y="1510"/>
                  <a:pt x="577" y="1578"/>
                </a:cubicBezTo>
                <a:cubicBezTo>
                  <a:pt x="589" y="1631"/>
                  <a:pt x="610" y="1649"/>
                  <a:pt x="674" y="1649"/>
                </a:cubicBezTo>
                <a:cubicBezTo>
                  <a:pt x="688" y="1650"/>
                  <a:pt x="702" y="1650"/>
                  <a:pt x="715" y="1650"/>
                </a:cubicBezTo>
                <a:lnTo>
                  <a:pt x="715" y="993"/>
                </a:lnTo>
                <a:lnTo>
                  <a:pt x="614" y="993"/>
                </a:lnTo>
                <a:cubicBezTo>
                  <a:pt x="569" y="993"/>
                  <a:pt x="528" y="975"/>
                  <a:pt x="496" y="944"/>
                </a:cubicBezTo>
                <a:cubicBezTo>
                  <a:pt x="465" y="912"/>
                  <a:pt x="447" y="870"/>
                  <a:pt x="447" y="826"/>
                </a:cubicBezTo>
                <a:cubicBezTo>
                  <a:pt x="447" y="781"/>
                  <a:pt x="465" y="739"/>
                  <a:pt x="496" y="708"/>
                </a:cubicBezTo>
                <a:cubicBezTo>
                  <a:pt x="528" y="676"/>
                  <a:pt x="569" y="659"/>
                  <a:pt x="614" y="659"/>
                </a:cubicBezTo>
                <a:cubicBezTo>
                  <a:pt x="705" y="659"/>
                  <a:pt x="780" y="733"/>
                  <a:pt x="781" y="824"/>
                </a:cubicBezTo>
                <a:lnTo>
                  <a:pt x="781" y="927"/>
                </a:lnTo>
                <a:lnTo>
                  <a:pt x="915" y="927"/>
                </a:lnTo>
                <a:lnTo>
                  <a:pt x="915" y="824"/>
                </a:lnTo>
                <a:cubicBezTo>
                  <a:pt x="915" y="780"/>
                  <a:pt x="933" y="739"/>
                  <a:pt x="964" y="708"/>
                </a:cubicBezTo>
                <a:cubicBezTo>
                  <a:pt x="995" y="676"/>
                  <a:pt x="1037" y="659"/>
                  <a:pt x="1082" y="659"/>
                </a:cubicBezTo>
                <a:cubicBezTo>
                  <a:pt x="1126" y="659"/>
                  <a:pt x="1168" y="676"/>
                  <a:pt x="1200" y="708"/>
                </a:cubicBezTo>
                <a:cubicBezTo>
                  <a:pt x="1231" y="739"/>
                  <a:pt x="1248" y="781"/>
                  <a:pt x="1248" y="826"/>
                </a:cubicBezTo>
                <a:cubicBezTo>
                  <a:pt x="1248" y="870"/>
                  <a:pt x="1231" y="912"/>
                  <a:pt x="1200" y="944"/>
                </a:cubicBezTo>
                <a:cubicBezTo>
                  <a:pt x="1168" y="975"/>
                  <a:pt x="1126" y="993"/>
                  <a:pt x="1082" y="993"/>
                </a:cubicBezTo>
                <a:lnTo>
                  <a:pt x="981" y="993"/>
                </a:lnTo>
                <a:lnTo>
                  <a:pt x="981" y="1650"/>
                </a:lnTo>
                <a:cubicBezTo>
                  <a:pt x="994" y="1650"/>
                  <a:pt x="1008" y="1650"/>
                  <a:pt x="1021" y="1649"/>
                </a:cubicBezTo>
                <a:cubicBezTo>
                  <a:pt x="1086" y="1649"/>
                  <a:pt x="1106" y="1631"/>
                  <a:pt x="1118" y="1578"/>
                </a:cubicBezTo>
                <a:cubicBezTo>
                  <a:pt x="1133" y="1510"/>
                  <a:pt x="1144" y="1422"/>
                  <a:pt x="1172" y="1358"/>
                </a:cubicBezTo>
                <a:cubicBezTo>
                  <a:pt x="1223" y="1241"/>
                  <a:pt x="1284" y="1148"/>
                  <a:pt x="1343" y="1034"/>
                </a:cubicBezTo>
                <a:cubicBezTo>
                  <a:pt x="1408" y="909"/>
                  <a:pt x="1440" y="779"/>
                  <a:pt x="1405" y="643"/>
                </a:cubicBezTo>
                <a:cubicBezTo>
                  <a:pt x="1360" y="464"/>
                  <a:pt x="1146" y="270"/>
                  <a:pt x="848" y="270"/>
                </a:cubicBezTo>
                <a:close/>
                <a:moveTo>
                  <a:pt x="1082" y="725"/>
                </a:moveTo>
                <a:cubicBezTo>
                  <a:pt x="1026" y="725"/>
                  <a:pt x="981" y="770"/>
                  <a:pt x="981" y="826"/>
                </a:cubicBezTo>
                <a:lnTo>
                  <a:pt x="981" y="927"/>
                </a:lnTo>
                <a:lnTo>
                  <a:pt x="1082" y="927"/>
                </a:lnTo>
                <a:cubicBezTo>
                  <a:pt x="1137" y="927"/>
                  <a:pt x="1183" y="881"/>
                  <a:pt x="1183" y="826"/>
                </a:cubicBezTo>
                <a:cubicBezTo>
                  <a:pt x="1183" y="770"/>
                  <a:pt x="1137" y="725"/>
                  <a:pt x="1082" y="725"/>
                </a:cubicBezTo>
                <a:close/>
                <a:moveTo>
                  <a:pt x="513" y="826"/>
                </a:moveTo>
                <a:cubicBezTo>
                  <a:pt x="513" y="881"/>
                  <a:pt x="558" y="927"/>
                  <a:pt x="614" y="927"/>
                </a:cubicBezTo>
                <a:lnTo>
                  <a:pt x="715" y="927"/>
                </a:lnTo>
                <a:lnTo>
                  <a:pt x="715" y="826"/>
                </a:lnTo>
                <a:cubicBezTo>
                  <a:pt x="715" y="770"/>
                  <a:pt x="670" y="725"/>
                  <a:pt x="614" y="725"/>
                </a:cubicBezTo>
                <a:cubicBezTo>
                  <a:pt x="558" y="725"/>
                  <a:pt x="513" y="770"/>
                  <a:pt x="513" y="826"/>
                </a:cubicBezTo>
                <a:close/>
                <a:moveTo>
                  <a:pt x="915" y="993"/>
                </a:moveTo>
                <a:lnTo>
                  <a:pt x="781" y="993"/>
                </a:lnTo>
                <a:lnTo>
                  <a:pt x="781" y="1650"/>
                </a:lnTo>
                <a:cubicBezTo>
                  <a:pt x="802" y="1650"/>
                  <a:pt x="823" y="1650"/>
                  <a:pt x="845" y="1650"/>
                </a:cubicBezTo>
                <a:lnTo>
                  <a:pt x="851" y="1650"/>
                </a:lnTo>
                <a:cubicBezTo>
                  <a:pt x="851" y="1650"/>
                  <a:pt x="851" y="1649"/>
                  <a:pt x="851" y="1650"/>
                </a:cubicBezTo>
                <a:cubicBezTo>
                  <a:pt x="872" y="1650"/>
                  <a:pt x="894" y="1650"/>
                  <a:pt x="915" y="1650"/>
                </a:cubicBezTo>
                <a:lnTo>
                  <a:pt x="915" y="993"/>
                </a:lnTo>
                <a:close/>
                <a:moveTo>
                  <a:pt x="1060" y="1691"/>
                </a:moveTo>
                <a:lnTo>
                  <a:pt x="636" y="1691"/>
                </a:lnTo>
                <a:cubicBezTo>
                  <a:pt x="597" y="1691"/>
                  <a:pt x="565" y="1722"/>
                  <a:pt x="565" y="1761"/>
                </a:cubicBezTo>
                <a:cubicBezTo>
                  <a:pt x="565" y="1800"/>
                  <a:pt x="597" y="1831"/>
                  <a:pt x="636" y="1831"/>
                </a:cubicBezTo>
                <a:lnTo>
                  <a:pt x="1060" y="1831"/>
                </a:lnTo>
                <a:cubicBezTo>
                  <a:pt x="1099" y="1831"/>
                  <a:pt x="1130" y="1800"/>
                  <a:pt x="1130" y="1761"/>
                </a:cubicBezTo>
                <a:cubicBezTo>
                  <a:pt x="1130" y="1722"/>
                  <a:pt x="1099" y="1691"/>
                  <a:pt x="1060" y="1691"/>
                </a:cubicBezTo>
                <a:close/>
                <a:moveTo>
                  <a:pt x="1060" y="2014"/>
                </a:moveTo>
                <a:lnTo>
                  <a:pt x="636" y="2014"/>
                </a:lnTo>
                <a:cubicBezTo>
                  <a:pt x="597" y="2014"/>
                  <a:pt x="565" y="1983"/>
                  <a:pt x="565" y="1944"/>
                </a:cubicBezTo>
                <a:cubicBezTo>
                  <a:pt x="565" y="1906"/>
                  <a:pt x="597" y="1874"/>
                  <a:pt x="636" y="1874"/>
                </a:cubicBezTo>
                <a:lnTo>
                  <a:pt x="1060" y="1874"/>
                </a:lnTo>
                <a:cubicBezTo>
                  <a:pt x="1099" y="1874"/>
                  <a:pt x="1130" y="1906"/>
                  <a:pt x="1130" y="1944"/>
                </a:cubicBezTo>
                <a:cubicBezTo>
                  <a:pt x="1130" y="1983"/>
                  <a:pt x="1099" y="2014"/>
                  <a:pt x="1060" y="2014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2" name="Freeform 3">
            <a:extLst>
              <a:ext uri="{FF2B5EF4-FFF2-40B4-BE49-F238E27FC236}">
                <a16:creationId xmlns:a16="http://schemas.microsoft.com/office/drawing/2014/main" id="{E2FC1B85-0C97-DA47-A0DA-506BD4D3A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725" y="2684463"/>
            <a:ext cx="774700" cy="649287"/>
          </a:xfrm>
          <a:custGeom>
            <a:avLst/>
            <a:gdLst>
              <a:gd name="T0" fmla="*/ 2147483646 w 2153"/>
              <a:gd name="T1" fmla="*/ 2147483646 h 1803"/>
              <a:gd name="T2" fmla="*/ 2147483646 w 2153"/>
              <a:gd name="T3" fmla="*/ 2147483646 h 1803"/>
              <a:gd name="T4" fmla="*/ 2147483646 w 2153"/>
              <a:gd name="T5" fmla="*/ 2147483646 h 1803"/>
              <a:gd name="T6" fmla="*/ 2147483646 w 2153"/>
              <a:gd name="T7" fmla="*/ 2147483646 h 1803"/>
              <a:gd name="T8" fmla="*/ 2147483646 w 2153"/>
              <a:gd name="T9" fmla="*/ 2147483646 h 1803"/>
              <a:gd name="T10" fmla="*/ 2147483646 w 2153"/>
              <a:gd name="T11" fmla="*/ 2147483646 h 1803"/>
              <a:gd name="T12" fmla="*/ 2147483646 w 2153"/>
              <a:gd name="T13" fmla="*/ 0 h 1803"/>
              <a:gd name="T14" fmla="*/ 0 w 2153"/>
              <a:gd name="T15" fmla="*/ 2147483646 h 1803"/>
              <a:gd name="T16" fmla="*/ 2147483646 w 2153"/>
              <a:gd name="T17" fmla="*/ 2147483646 h 1803"/>
              <a:gd name="T18" fmla="*/ 2147483646 w 2153"/>
              <a:gd name="T19" fmla="*/ 2147483646 h 1803"/>
              <a:gd name="T20" fmla="*/ 2147483646 w 2153"/>
              <a:gd name="T21" fmla="*/ 2147483646 h 1803"/>
              <a:gd name="T22" fmla="*/ 2147483646 w 2153"/>
              <a:gd name="T23" fmla="*/ 2147483646 h 1803"/>
              <a:gd name="T24" fmla="*/ 2147483646 w 2153"/>
              <a:gd name="T25" fmla="*/ 2147483646 h 1803"/>
              <a:gd name="T26" fmla="*/ 2147483646 w 2153"/>
              <a:gd name="T27" fmla="*/ 2147483646 h 1803"/>
              <a:gd name="T28" fmla="*/ 2147483646 w 2153"/>
              <a:gd name="T29" fmla="*/ 2147483646 h 1803"/>
              <a:gd name="T30" fmla="*/ 2147483646 w 2153"/>
              <a:gd name="T31" fmla="*/ 2147483646 h 1803"/>
              <a:gd name="T32" fmla="*/ 2147483646 w 2153"/>
              <a:gd name="T33" fmla="*/ 2147483646 h 1803"/>
              <a:gd name="T34" fmla="*/ 2147483646 w 2153"/>
              <a:gd name="T35" fmla="*/ 2147483646 h 1803"/>
              <a:gd name="T36" fmla="*/ 2147483646 w 2153"/>
              <a:gd name="T37" fmla="*/ 2147483646 h 1803"/>
              <a:gd name="T38" fmla="*/ 2147483646 w 2153"/>
              <a:gd name="T39" fmla="*/ 2147483646 h 1803"/>
              <a:gd name="T40" fmla="*/ 2147483646 w 2153"/>
              <a:gd name="T41" fmla="*/ 2147483646 h 1803"/>
              <a:gd name="T42" fmla="*/ 2147483646 w 2153"/>
              <a:gd name="T43" fmla="*/ 2147483646 h 1803"/>
              <a:gd name="T44" fmla="*/ 2147483646 w 2153"/>
              <a:gd name="T45" fmla="*/ 2147483646 h 1803"/>
              <a:gd name="T46" fmla="*/ 2147483646 w 2153"/>
              <a:gd name="T47" fmla="*/ 2147483646 h 1803"/>
              <a:gd name="T48" fmla="*/ 2147483646 w 2153"/>
              <a:gd name="T49" fmla="*/ 2147483646 h 1803"/>
              <a:gd name="T50" fmla="*/ 2147483646 w 2153"/>
              <a:gd name="T51" fmla="*/ 2147483646 h 1803"/>
              <a:gd name="T52" fmla="*/ 2147483646 w 2153"/>
              <a:gd name="T53" fmla="*/ 2147483646 h 1803"/>
              <a:gd name="T54" fmla="*/ 2147483646 w 2153"/>
              <a:gd name="T55" fmla="*/ 2147483646 h 1803"/>
              <a:gd name="T56" fmla="*/ 2147483646 w 2153"/>
              <a:gd name="T57" fmla="*/ 2147483646 h 1803"/>
              <a:gd name="T58" fmla="*/ 2147483646 w 2153"/>
              <a:gd name="T59" fmla="*/ 2147483646 h 1803"/>
              <a:gd name="T60" fmla="*/ 2147483646 w 2153"/>
              <a:gd name="T61" fmla="*/ 2147483646 h 1803"/>
              <a:gd name="T62" fmla="*/ 2147483646 w 2153"/>
              <a:gd name="T63" fmla="*/ 2147483646 h 1803"/>
              <a:gd name="T64" fmla="*/ 2147483646 w 2153"/>
              <a:gd name="T65" fmla="*/ 2147483646 h 1803"/>
              <a:gd name="T66" fmla="*/ 2147483646 w 2153"/>
              <a:gd name="T67" fmla="*/ 2147483646 h 1803"/>
              <a:gd name="T68" fmla="*/ 2147483646 w 2153"/>
              <a:gd name="T69" fmla="*/ 2147483646 h 1803"/>
              <a:gd name="T70" fmla="*/ 2147483646 w 2153"/>
              <a:gd name="T71" fmla="*/ 2147483646 h 1803"/>
              <a:gd name="T72" fmla="*/ 2147483646 w 2153"/>
              <a:gd name="T73" fmla="*/ 2147483646 h 1803"/>
              <a:gd name="T74" fmla="*/ 2147483646 w 2153"/>
              <a:gd name="T75" fmla="*/ 2147483646 h 1803"/>
              <a:gd name="T76" fmla="*/ 2147483646 w 2153"/>
              <a:gd name="T77" fmla="*/ 2147483646 h 1803"/>
              <a:gd name="T78" fmla="*/ 2147483646 w 2153"/>
              <a:gd name="T79" fmla="*/ 2147483646 h 1803"/>
              <a:gd name="T80" fmla="*/ 2147483646 w 2153"/>
              <a:gd name="T81" fmla="*/ 2147483646 h 1803"/>
              <a:gd name="T82" fmla="*/ 2147483646 w 2153"/>
              <a:gd name="T83" fmla="*/ 2147483646 h 1803"/>
              <a:gd name="T84" fmla="*/ 2147483646 w 2153"/>
              <a:gd name="T85" fmla="*/ 2147483646 h 1803"/>
              <a:gd name="T86" fmla="*/ 2147483646 w 2153"/>
              <a:gd name="T87" fmla="*/ 2147483646 h 1803"/>
              <a:gd name="T88" fmla="*/ 2147483646 w 2153"/>
              <a:gd name="T89" fmla="*/ 2147483646 h 1803"/>
              <a:gd name="T90" fmla="*/ 2147483646 w 2153"/>
              <a:gd name="T91" fmla="*/ 2147483646 h 1803"/>
              <a:gd name="T92" fmla="*/ 2147483646 w 2153"/>
              <a:gd name="T93" fmla="*/ 2147483646 h 1803"/>
              <a:gd name="T94" fmla="*/ 2147483646 w 2153"/>
              <a:gd name="T95" fmla="*/ 2147483646 h 1803"/>
              <a:gd name="T96" fmla="*/ 2147483646 w 2153"/>
              <a:gd name="T97" fmla="*/ 2147483646 h 1803"/>
              <a:gd name="T98" fmla="*/ 2147483646 w 2153"/>
              <a:gd name="T99" fmla="*/ 2147483646 h 1803"/>
              <a:gd name="T100" fmla="*/ 2147483646 w 2153"/>
              <a:gd name="T101" fmla="*/ 2147483646 h 1803"/>
              <a:gd name="T102" fmla="*/ 2147483646 w 2153"/>
              <a:gd name="T103" fmla="*/ 2147483646 h 1803"/>
              <a:gd name="T104" fmla="*/ 2147483646 w 2153"/>
              <a:gd name="T105" fmla="*/ 2147483646 h 1803"/>
              <a:gd name="T106" fmla="*/ 2147483646 w 2153"/>
              <a:gd name="T107" fmla="*/ 2147483646 h 1803"/>
              <a:gd name="T108" fmla="*/ 2147483646 w 2153"/>
              <a:gd name="T109" fmla="*/ 2147483646 h 1803"/>
              <a:gd name="T110" fmla="*/ 2147483646 w 2153"/>
              <a:gd name="T111" fmla="*/ 2147483646 h 1803"/>
              <a:gd name="T112" fmla="*/ 2147483646 w 2153"/>
              <a:gd name="T113" fmla="*/ 2147483646 h 180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153" h="1803">
                <a:moveTo>
                  <a:pt x="2152" y="1676"/>
                </a:moveTo>
                <a:lnTo>
                  <a:pt x="1933" y="1549"/>
                </a:lnTo>
                <a:lnTo>
                  <a:pt x="1933" y="1628"/>
                </a:lnTo>
                <a:lnTo>
                  <a:pt x="175" y="1628"/>
                </a:lnTo>
                <a:lnTo>
                  <a:pt x="175" y="221"/>
                </a:lnTo>
                <a:lnTo>
                  <a:pt x="255" y="221"/>
                </a:lnTo>
                <a:lnTo>
                  <a:pt x="127" y="0"/>
                </a:lnTo>
                <a:lnTo>
                  <a:pt x="0" y="221"/>
                </a:lnTo>
                <a:lnTo>
                  <a:pt x="80" y="221"/>
                </a:lnTo>
                <a:lnTo>
                  <a:pt x="80" y="1723"/>
                </a:lnTo>
                <a:lnTo>
                  <a:pt x="1933" y="1723"/>
                </a:lnTo>
                <a:lnTo>
                  <a:pt x="1933" y="1802"/>
                </a:lnTo>
                <a:lnTo>
                  <a:pt x="2152" y="1676"/>
                </a:lnTo>
                <a:close/>
                <a:moveTo>
                  <a:pt x="322" y="723"/>
                </a:moveTo>
                <a:cubicBezTo>
                  <a:pt x="781" y="639"/>
                  <a:pt x="1212" y="474"/>
                  <a:pt x="1599" y="242"/>
                </a:cubicBezTo>
                <a:lnTo>
                  <a:pt x="1634" y="310"/>
                </a:lnTo>
                <a:lnTo>
                  <a:pt x="1770" y="95"/>
                </a:lnTo>
                <a:lnTo>
                  <a:pt x="1516" y="85"/>
                </a:lnTo>
                <a:lnTo>
                  <a:pt x="1555" y="158"/>
                </a:lnTo>
                <a:cubicBezTo>
                  <a:pt x="1176" y="384"/>
                  <a:pt x="755" y="546"/>
                  <a:pt x="306" y="628"/>
                </a:cubicBezTo>
                <a:lnTo>
                  <a:pt x="322" y="723"/>
                </a:lnTo>
                <a:close/>
                <a:moveTo>
                  <a:pt x="1651" y="439"/>
                </a:moveTo>
                <a:cubicBezTo>
                  <a:pt x="1612" y="439"/>
                  <a:pt x="1580" y="471"/>
                  <a:pt x="1580" y="510"/>
                </a:cubicBezTo>
                <a:lnTo>
                  <a:pt x="1580" y="1468"/>
                </a:lnTo>
                <a:cubicBezTo>
                  <a:pt x="1580" y="1507"/>
                  <a:pt x="1612" y="1539"/>
                  <a:pt x="1651" y="1539"/>
                </a:cubicBezTo>
                <a:lnTo>
                  <a:pt x="1769" y="1539"/>
                </a:lnTo>
                <a:cubicBezTo>
                  <a:pt x="1808" y="1539"/>
                  <a:pt x="1840" y="1507"/>
                  <a:pt x="1840" y="1468"/>
                </a:cubicBezTo>
                <a:lnTo>
                  <a:pt x="1840" y="510"/>
                </a:lnTo>
                <a:cubicBezTo>
                  <a:pt x="1840" y="471"/>
                  <a:pt x="1808" y="439"/>
                  <a:pt x="1769" y="439"/>
                </a:cubicBezTo>
                <a:lnTo>
                  <a:pt x="1651" y="439"/>
                </a:lnTo>
                <a:close/>
                <a:moveTo>
                  <a:pt x="1220" y="591"/>
                </a:moveTo>
                <a:cubicBezTo>
                  <a:pt x="1181" y="591"/>
                  <a:pt x="1149" y="623"/>
                  <a:pt x="1149" y="662"/>
                </a:cubicBezTo>
                <a:lnTo>
                  <a:pt x="1149" y="1468"/>
                </a:lnTo>
                <a:cubicBezTo>
                  <a:pt x="1149" y="1507"/>
                  <a:pt x="1181" y="1539"/>
                  <a:pt x="1220" y="1539"/>
                </a:cubicBezTo>
                <a:lnTo>
                  <a:pt x="1338" y="1539"/>
                </a:lnTo>
                <a:cubicBezTo>
                  <a:pt x="1377" y="1539"/>
                  <a:pt x="1409" y="1507"/>
                  <a:pt x="1409" y="1468"/>
                </a:cubicBezTo>
                <a:lnTo>
                  <a:pt x="1409" y="662"/>
                </a:lnTo>
                <a:cubicBezTo>
                  <a:pt x="1409" y="623"/>
                  <a:pt x="1377" y="591"/>
                  <a:pt x="1338" y="591"/>
                </a:cubicBezTo>
                <a:lnTo>
                  <a:pt x="1220" y="591"/>
                </a:lnTo>
                <a:close/>
                <a:moveTo>
                  <a:pt x="790" y="739"/>
                </a:moveTo>
                <a:cubicBezTo>
                  <a:pt x="751" y="739"/>
                  <a:pt x="719" y="771"/>
                  <a:pt x="719" y="810"/>
                </a:cubicBezTo>
                <a:lnTo>
                  <a:pt x="719" y="1468"/>
                </a:lnTo>
                <a:cubicBezTo>
                  <a:pt x="719" y="1507"/>
                  <a:pt x="751" y="1539"/>
                  <a:pt x="790" y="1539"/>
                </a:cubicBezTo>
                <a:lnTo>
                  <a:pt x="908" y="1539"/>
                </a:lnTo>
                <a:cubicBezTo>
                  <a:pt x="947" y="1539"/>
                  <a:pt x="979" y="1507"/>
                  <a:pt x="979" y="1468"/>
                </a:cubicBezTo>
                <a:lnTo>
                  <a:pt x="979" y="810"/>
                </a:lnTo>
                <a:cubicBezTo>
                  <a:pt x="979" y="771"/>
                  <a:pt x="947" y="739"/>
                  <a:pt x="908" y="739"/>
                </a:cubicBezTo>
                <a:lnTo>
                  <a:pt x="790" y="739"/>
                </a:lnTo>
                <a:close/>
                <a:moveTo>
                  <a:pt x="289" y="982"/>
                </a:moveTo>
                <a:cubicBezTo>
                  <a:pt x="289" y="943"/>
                  <a:pt x="321" y="911"/>
                  <a:pt x="360" y="911"/>
                </a:cubicBezTo>
                <a:lnTo>
                  <a:pt x="478" y="911"/>
                </a:lnTo>
                <a:cubicBezTo>
                  <a:pt x="517" y="911"/>
                  <a:pt x="549" y="943"/>
                  <a:pt x="549" y="982"/>
                </a:cubicBezTo>
                <a:lnTo>
                  <a:pt x="549" y="1468"/>
                </a:lnTo>
                <a:cubicBezTo>
                  <a:pt x="549" y="1507"/>
                  <a:pt x="517" y="1539"/>
                  <a:pt x="478" y="1539"/>
                </a:cubicBezTo>
                <a:lnTo>
                  <a:pt x="360" y="1539"/>
                </a:lnTo>
                <a:cubicBezTo>
                  <a:pt x="321" y="1539"/>
                  <a:pt x="289" y="1507"/>
                  <a:pt x="289" y="1468"/>
                </a:cubicBezTo>
                <a:lnTo>
                  <a:pt x="289" y="982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3" name="Freeform 4">
            <a:extLst>
              <a:ext uri="{FF2B5EF4-FFF2-40B4-BE49-F238E27FC236}">
                <a16:creationId xmlns:a16="http://schemas.microsoft.com/office/drawing/2014/main" id="{71D48037-4CDD-BD45-9CF9-B41B88215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4325" y="6276975"/>
            <a:ext cx="692150" cy="620713"/>
          </a:xfrm>
          <a:custGeom>
            <a:avLst/>
            <a:gdLst>
              <a:gd name="T0" fmla="*/ 2147483646 w 1921"/>
              <a:gd name="T1" fmla="*/ 2147483646 h 1726"/>
              <a:gd name="T2" fmla="*/ 2147483646 w 1921"/>
              <a:gd name="T3" fmla="*/ 2147483646 h 1726"/>
              <a:gd name="T4" fmla="*/ 2147483646 w 1921"/>
              <a:gd name="T5" fmla="*/ 2147483646 h 1726"/>
              <a:gd name="T6" fmla="*/ 2147483646 w 1921"/>
              <a:gd name="T7" fmla="*/ 2147483646 h 1726"/>
              <a:gd name="T8" fmla="*/ 2147483646 w 1921"/>
              <a:gd name="T9" fmla="*/ 2147483646 h 1726"/>
              <a:gd name="T10" fmla="*/ 2147483646 w 1921"/>
              <a:gd name="T11" fmla="*/ 2147483646 h 1726"/>
              <a:gd name="T12" fmla="*/ 2147483646 w 1921"/>
              <a:gd name="T13" fmla="*/ 2147483646 h 1726"/>
              <a:gd name="T14" fmla="*/ 2147483646 w 1921"/>
              <a:gd name="T15" fmla="*/ 2147483646 h 1726"/>
              <a:gd name="T16" fmla="*/ 2147483646 w 1921"/>
              <a:gd name="T17" fmla="*/ 2147483646 h 1726"/>
              <a:gd name="T18" fmla="*/ 2147483646 w 1921"/>
              <a:gd name="T19" fmla="*/ 2147483646 h 1726"/>
              <a:gd name="T20" fmla="*/ 2147483646 w 1921"/>
              <a:gd name="T21" fmla="*/ 2147483646 h 1726"/>
              <a:gd name="T22" fmla="*/ 2147483646 w 1921"/>
              <a:gd name="T23" fmla="*/ 2147483646 h 1726"/>
              <a:gd name="T24" fmla="*/ 2147483646 w 1921"/>
              <a:gd name="T25" fmla="*/ 2147483646 h 1726"/>
              <a:gd name="T26" fmla="*/ 2147483646 w 1921"/>
              <a:gd name="T27" fmla="*/ 2147483646 h 1726"/>
              <a:gd name="T28" fmla="*/ 2147483646 w 1921"/>
              <a:gd name="T29" fmla="*/ 2147483646 h 1726"/>
              <a:gd name="T30" fmla="*/ 2147483646 w 1921"/>
              <a:gd name="T31" fmla="*/ 2147483646 h 1726"/>
              <a:gd name="T32" fmla="*/ 0 w 1921"/>
              <a:gd name="T33" fmla="*/ 2147483646 h 1726"/>
              <a:gd name="T34" fmla="*/ 0 w 1921"/>
              <a:gd name="T35" fmla="*/ 2147483646 h 1726"/>
              <a:gd name="T36" fmla="*/ 2147483646 w 1921"/>
              <a:gd name="T37" fmla="*/ 2147483646 h 1726"/>
              <a:gd name="T38" fmla="*/ 2147483646 w 1921"/>
              <a:gd name="T39" fmla="*/ 2147483646 h 1726"/>
              <a:gd name="T40" fmla="*/ 2147483646 w 1921"/>
              <a:gd name="T41" fmla="*/ 2147483646 h 1726"/>
              <a:gd name="T42" fmla="*/ 2147483646 w 1921"/>
              <a:gd name="T43" fmla="*/ 2147483646 h 1726"/>
              <a:gd name="T44" fmla="*/ 2147483646 w 1921"/>
              <a:gd name="T45" fmla="*/ 2147483646 h 1726"/>
              <a:gd name="T46" fmla="*/ 2147483646 w 1921"/>
              <a:gd name="T47" fmla="*/ 2147483646 h 1726"/>
              <a:gd name="T48" fmla="*/ 2147483646 w 1921"/>
              <a:gd name="T49" fmla="*/ 2147483646 h 1726"/>
              <a:gd name="T50" fmla="*/ 2147483646 w 1921"/>
              <a:gd name="T51" fmla="*/ 2147483646 h 1726"/>
              <a:gd name="T52" fmla="*/ 2147483646 w 1921"/>
              <a:gd name="T53" fmla="*/ 2147483646 h 1726"/>
              <a:gd name="T54" fmla="*/ 2147483646 w 1921"/>
              <a:gd name="T55" fmla="*/ 2147483646 h 1726"/>
              <a:gd name="T56" fmla="*/ 2147483646 w 1921"/>
              <a:gd name="T57" fmla="*/ 2147483646 h 1726"/>
              <a:gd name="T58" fmla="*/ 2147483646 w 1921"/>
              <a:gd name="T59" fmla="*/ 2147483646 h 1726"/>
              <a:gd name="T60" fmla="*/ 2147483646 w 1921"/>
              <a:gd name="T61" fmla="*/ 2147483646 h 1726"/>
              <a:gd name="T62" fmla="*/ 2147483646 w 1921"/>
              <a:gd name="T63" fmla="*/ 2147483646 h 1726"/>
              <a:gd name="T64" fmla="*/ 2147483646 w 1921"/>
              <a:gd name="T65" fmla="*/ 2147483646 h 1726"/>
              <a:gd name="T66" fmla="*/ 2147483646 w 1921"/>
              <a:gd name="T67" fmla="*/ 2147483646 h 1726"/>
              <a:gd name="T68" fmla="*/ 2147483646 w 1921"/>
              <a:gd name="T69" fmla="*/ 2147483646 h 1726"/>
              <a:gd name="T70" fmla="*/ 0 w 1921"/>
              <a:gd name="T71" fmla="*/ 2147483646 h 1726"/>
              <a:gd name="T72" fmla="*/ 0 w 1921"/>
              <a:gd name="T73" fmla="*/ 2147483646 h 1726"/>
              <a:gd name="T74" fmla="*/ 2147483646 w 1921"/>
              <a:gd name="T75" fmla="*/ 2147483646 h 1726"/>
              <a:gd name="T76" fmla="*/ 2147483646 w 1921"/>
              <a:gd name="T77" fmla="*/ 2147483646 h 1726"/>
              <a:gd name="T78" fmla="*/ 2147483646 w 1921"/>
              <a:gd name="T79" fmla="*/ 2147483646 h 1726"/>
              <a:gd name="T80" fmla="*/ 2147483646 w 1921"/>
              <a:gd name="T81" fmla="*/ 2147483646 h 1726"/>
              <a:gd name="T82" fmla="*/ 2147483646 w 1921"/>
              <a:gd name="T83" fmla="*/ 2147483646 h 1726"/>
              <a:gd name="T84" fmla="*/ 2147483646 w 1921"/>
              <a:gd name="T85" fmla="*/ 2147483646 h 1726"/>
              <a:gd name="T86" fmla="*/ 2147483646 w 1921"/>
              <a:gd name="T87" fmla="*/ 2147483646 h 1726"/>
              <a:gd name="T88" fmla="*/ 2147483646 w 1921"/>
              <a:gd name="T89" fmla="*/ 0 h 1726"/>
              <a:gd name="T90" fmla="*/ 2147483646 w 1921"/>
              <a:gd name="T91" fmla="*/ 0 h 1726"/>
              <a:gd name="T92" fmla="*/ 2147483646 w 1921"/>
              <a:gd name="T93" fmla="*/ 2147483646 h 1726"/>
              <a:gd name="T94" fmla="*/ 2147483646 w 1921"/>
              <a:gd name="T95" fmla="*/ 2147483646 h 17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21" h="1726">
                <a:moveTo>
                  <a:pt x="870" y="867"/>
                </a:moveTo>
                <a:cubicBezTo>
                  <a:pt x="853" y="867"/>
                  <a:pt x="839" y="883"/>
                  <a:pt x="839" y="903"/>
                </a:cubicBezTo>
                <a:lnTo>
                  <a:pt x="839" y="1100"/>
                </a:lnTo>
                <a:cubicBezTo>
                  <a:pt x="839" y="1120"/>
                  <a:pt x="853" y="1137"/>
                  <a:pt x="870" y="1137"/>
                </a:cubicBezTo>
                <a:lnTo>
                  <a:pt x="1050" y="1137"/>
                </a:lnTo>
                <a:cubicBezTo>
                  <a:pt x="1067" y="1137"/>
                  <a:pt x="1081" y="1120"/>
                  <a:pt x="1081" y="1100"/>
                </a:cubicBezTo>
                <a:lnTo>
                  <a:pt x="1081" y="903"/>
                </a:lnTo>
                <a:cubicBezTo>
                  <a:pt x="1081" y="883"/>
                  <a:pt x="1067" y="867"/>
                  <a:pt x="1050" y="867"/>
                </a:cubicBezTo>
                <a:lnTo>
                  <a:pt x="870" y="867"/>
                </a:lnTo>
                <a:close/>
                <a:moveTo>
                  <a:pt x="1145" y="1039"/>
                </a:moveTo>
                <a:lnTo>
                  <a:pt x="1145" y="1109"/>
                </a:lnTo>
                <a:cubicBezTo>
                  <a:pt x="1145" y="1161"/>
                  <a:pt x="1104" y="1203"/>
                  <a:pt x="1054" y="1203"/>
                </a:cubicBezTo>
                <a:lnTo>
                  <a:pt x="866" y="1203"/>
                </a:lnTo>
                <a:cubicBezTo>
                  <a:pt x="816" y="1203"/>
                  <a:pt x="775" y="1161"/>
                  <a:pt x="775" y="1109"/>
                </a:cubicBezTo>
                <a:lnTo>
                  <a:pt x="775" y="1039"/>
                </a:lnTo>
                <a:lnTo>
                  <a:pt x="291" y="1039"/>
                </a:lnTo>
                <a:cubicBezTo>
                  <a:pt x="170" y="1039"/>
                  <a:pt x="64" y="973"/>
                  <a:pt x="0" y="872"/>
                </a:cubicBezTo>
                <a:lnTo>
                  <a:pt x="0" y="1469"/>
                </a:lnTo>
                <a:cubicBezTo>
                  <a:pt x="0" y="1610"/>
                  <a:pt x="101" y="1725"/>
                  <a:pt x="224" y="1725"/>
                </a:cubicBezTo>
                <a:lnTo>
                  <a:pt x="1696" y="1725"/>
                </a:lnTo>
                <a:cubicBezTo>
                  <a:pt x="1820" y="1725"/>
                  <a:pt x="1920" y="1610"/>
                  <a:pt x="1920" y="1469"/>
                </a:cubicBezTo>
                <a:lnTo>
                  <a:pt x="1920" y="872"/>
                </a:lnTo>
                <a:cubicBezTo>
                  <a:pt x="1856" y="973"/>
                  <a:pt x="1750" y="1039"/>
                  <a:pt x="1629" y="1039"/>
                </a:cubicBezTo>
                <a:lnTo>
                  <a:pt x="1145" y="1039"/>
                </a:lnTo>
                <a:close/>
                <a:moveTo>
                  <a:pt x="775" y="960"/>
                </a:moveTo>
                <a:lnTo>
                  <a:pt x="775" y="890"/>
                </a:lnTo>
                <a:cubicBezTo>
                  <a:pt x="775" y="838"/>
                  <a:pt x="816" y="796"/>
                  <a:pt x="866" y="796"/>
                </a:cubicBezTo>
                <a:lnTo>
                  <a:pt x="1054" y="796"/>
                </a:lnTo>
                <a:cubicBezTo>
                  <a:pt x="1104" y="796"/>
                  <a:pt x="1145" y="838"/>
                  <a:pt x="1145" y="890"/>
                </a:cubicBezTo>
                <a:lnTo>
                  <a:pt x="1145" y="960"/>
                </a:lnTo>
                <a:lnTo>
                  <a:pt x="1629" y="960"/>
                </a:lnTo>
                <a:cubicBezTo>
                  <a:pt x="1775" y="960"/>
                  <a:pt x="1896" y="842"/>
                  <a:pt x="1920" y="687"/>
                </a:cubicBezTo>
                <a:lnTo>
                  <a:pt x="1920" y="536"/>
                </a:lnTo>
                <a:cubicBezTo>
                  <a:pt x="1920" y="395"/>
                  <a:pt x="1820" y="280"/>
                  <a:pt x="1696" y="280"/>
                </a:cubicBezTo>
                <a:lnTo>
                  <a:pt x="224" y="280"/>
                </a:lnTo>
                <a:cubicBezTo>
                  <a:pt x="101" y="280"/>
                  <a:pt x="0" y="395"/>
                  <a:pt x="0" y="536"/>
                </a:cubicBezTo>
                <a:lnTo>
                  <a:pt x="0" y="687"/>
                </a:lnTo>
                <a:cubicBezTo>
                  <a:pt x="24" y="842"/>
                  <a:pt x="145" y="960"/>
                  <a:pt x="291" y="960"/>
                </a:cubicBezTo>
                <a:lnTo>
                  <a:pt x="775" y="960"/>
                </a:lnTo>
                <a:close/>
                <a:moveTo>
                  <a:pt x="1192" y="232"/>
                </a:moveTo>
                <a:cubicBezTo>
                  <a:pt x="1183" y="162"/>
                  <a:pt x="1131" y="109"/>
                  <a:pt x="1068" y="109"/>
                </a:cubicBezTo>
                <a:lnTo>
                  <a:pt x="852" y="109"/>
                </a:lnTo>
                <a:cubicBezTo>
                  <a:pt x="789" y="109"/>
                  <a:pt x="737" y="162"/>
                  <a:pt x="729" y="232"/>
                </a:cubicBezTo>
                <a:lnTo>
                  <a:pt x="615" y="232"/>
                </a:lnTo>
                <a:cubicBezTo>
                  <a:pt x="619" y="103"/>
                  <a:pt x="711" y="0"/>
                  <a:pt x="824" y="0"/>
                </a:cubicBezTo>
                <a:lnTo>
                  <a:pt x="1097" y="0"/>
                </a:lnTo>
                <a:cubicBezTo>
                  <a:pt x="1209" y="0"/>
                  <a:pt x="1301" y="103"/>
                  <a:pt x="1306" y="232"/>
                </a:cubicBezTo>
                <a:lnTo>
                  <a:pt x="1192" y="232"/>
                </a:lnTo>
                <a:close/>
              </a:path>
            </a:pathLst>
          </a:custGeom>
          <a:solidFill>
            <a:srgbClr val="C500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4" name="Freeform 5">
            <a:extLst>
              <a:ext uri="{FF2B5EF4-FFF2-40B4-BE49-F238E27FC236}">
                <a16:creationId xmlns:a16="http://schemas.microsoft.com/office/drawing/2014/main" id="{6BDA0FBD-4BE0-0A48-ABDC-1401E22DB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2355850"/>
            <a:ext cx="725488" cy="444500"/>
          </a:xfrm>
          <a:custGeom>
            <a:avLst/>
            <a:gdLst>
              <a:gd name="T0" fmla="*/ 2147483646 w 2014"/>
              <a:gd name="T1" fmla="*/ 2147483646 h 1235"/>
              <a:gd name="T2" fmla="*/ 2147483646 w 2014"/>
              <a:gd name="T3" fmla="*/ 2147483646 h 1235"/>
              <a:gd name="T4" fmla="*/ 2147483646 w 2014"/>
              <a:gd name="T5" fmla="*/ 2147483646 h 1235"/>
              <a:gd name="T6" fmla="*/ 2147483646 w 2014"/>
              <a:gd name="T7" fmla="*/ 2147483646 h 1235"/>
              <a:gd name="T8" fmla="*/ 2147483646 w 2014"/>
              <a:gd name="T9" fmla="*/ 2147483646 h 1235"/>
              <a:gd name="T10" fmla="*/ 2147483646 w 2014"/>
              <a:gd name="T11" fmla="*/ 2147483646 h 1235"/>
              <a:gd name="T12" fmla="*/ 2147483646 w 2014"/>
              <a:gd name="T13" fmla="*/ 2147483646 h 1235"/>
              <a:gd name="T14" fmla="*/ 2147483646 w 2014"/>
              <a:gd name="T15" fmla="*/ 2147483646 h 1235"/>
              <a:gd name="T16" fmla="*/ 2147483646 w 2014"/>
              <a:gd name="T17" fmla="*/ 2147483646 h 1235"/>
              <a:gd name="T18" fmla="*/ 2147483646 w 2014"/>
              <a:gd name="T19" fmla="*/ 2147483646 h 1235"/>
              <a:gd name="T20" fmla="*/ 2147483646 w 2014"/>
              <a:gd name="T21" fmla="*/ 2147483646 h 1235"/>
              <a:gd name="T22" fmla="*/ 2147483646 w 2014"/>
              <a:gd name="T23" fmla="*/ 2147483646 h 1235"/>
              <a:gd name="T24" fmla="*/ 2147483646 w 2014"/>
              <a:gd name="T25" fmla="*/ 2147483646 h 1235"/>
              <a:gd name="T26" fmla="*/ 2147483646 w 2014"/>
              <a:gd name="T27" fmla="*/ 2147483646 h 1235"/>
              <a:gd name="T28" fmla="*/ 2147483646 w 2014"/>
              <a:gd name="T29" fmla="*/ 2147483646 h 1235"/>
              <a:gd name="T30" fmla="*/ 2147483646 w 2014"/>
              <a:gd name="T31" fmla="*/ 2147483646 h 1235"/>
              <a:gd name="T32" fmla="*/ 2147483646 w 2014"/>
              <a:gd name="T33" fmla="*/ 2147483646 h 1235"/>
              <a:gd name="T34" fmla="*/ 2147483646 w 2014"/>
              <a:gd name="T35" fmla="*/ 2147483646 h 1235"/>
              <a:gd name="T36" fmla="*/ 2147483646 w 2014"/>
              <a:gd name="T37" fmla="*/ 2147483646 h 1235"/>
              <a:gd name="T38" fmla="*/ 2147483646 w 2014"/>
              <a:gd name="T39" fmla="*/ 2147483646 h 1235"/>
              <a:gd name="T40" fmla="*/ 2147483646 w 2014"/>
              <a:gd name="T41" fmla="*/ 2147483646 h 1235"/>
              <a:gd name="T42" fmla="*/ 2147483646 w 2014"/>
              <a:gd name="T43" fmla="*/ 2147483646 h 1235"/>
              <a:gd name="T44" fmla="*/ 2147483646 w 2014"/>
              <a:gd name="T45" fmla="*/ 2147483646 h 1235"/>
              <a:gd name="T46" fmla="*/ 2147483646 w 2014"/>
              <a:gd name="T47" fmla="*/ 2147483646 h 1235"/>
              <a:gd name="T48" fmla="*/ 2147483646 w 2014"/>
              <a:gd name="T49" fmla="*/ 2147483646 h 1235"/>
              <a:gd name="T50" fmla="*/ 2147483646 w 2014"/>
              <a:gd name="T51" fmla="*/ 2147483646 h 1235"/>
              <a:gd name="T52" fmla="*/ 2147483646 w 2014"/>
              <a:gd name="T53" fmla="*/ 2147483646 h 1235"/>
              <a:gd name="T54" fmla="*/ 2147483646 w 2014"/>
              <a:gd name="T55" fmla="*/ 0 h 1235"/>
              <a:gd name="T56" fmla="*/ 0 w 2014"/>
              <a:gd name="T57" fmla="*/ 2147483646 h 1235"/>
              <a:gd name="T58" fmla="*/ 0 w 2014"/>
              <a:gd name="T59" fmla="*/ 2147483646 h 1235"/>
              <a:gd name="T60" fmla="*/ 2147483646 w 2014"/>
              <a:gd name="T61" fmla="*/ 2147483646 h 1235"/>
              <a:gd name="T62" fmla="*/ 2147483646 w 2014"/>
              <a:gd name="T63" fmla="*/ 2147483646 h 1235"/>
              <a:gd name="T64" fmla="*/ 2147483646 w 2014"/>
              <a:gd name="T65" fmla="*/ 2147483646 h 1235"/>
              <a:gd name="T66" fmla="*/ 2147483646 w 2014"/>
              <a:gd name="T67" fmla="*/ 2147483646 h 1235"/>
              <a:gd name="T68" fmla="*/ 2147483646 w 2014"/>
              <a:gd name="T69" fmla="*/ 0 h 1235"/>
              <a:gd name="T70" fmla="*/ 2147483646 w 2014"/>
              <a:gd name="T71" fmla="*/ 0 h 123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14" h="1235">
                <a:moveTo>
                  <a:pt x="1898" y="1107"/>
                </a:moveTo>
                <a:cubicBezTo>
                  <a:pt x="1886" y="1122"/>
                  <a:pt x="1864" y="1124"/>
                  <a:pt x="1849" y="1112"/>
                </a:cubicBezTo>
                <a:lnTo>
                  <a:pt x="1322" y="670"/>
                </a:lnTo>
                <a:lnTo>
                  <a:pt x="1040" y="890"/>
                </a:lnTo>
                <a:cubicBezTo>
                  <a:pt x="1030" y="898"/>
                  <a:pt x="1019" y="902"/>
                  <a:pt x="1009" y="903"/>
                </a:cubicBezTo>
                <a:cubicBezTo>
                  <a:pt x="1007" y="904"/>
                  <a:pt x="1006" y="904"/>
                  <a:pt x="1004" y="904"/>
                </a:cubicBezTo>
                <a:cubicBezTo>
                  <a:pt x="1003" y="904"/>
                  <a:pt x="1001" y="904"/>
                  <a:pt x="1000" y="903"/>
                </a:cubicBezTo>
                <a:cubicBezTo>
                  <a:pt x="989" y="902"/>
                  <a:pt x="978" y="898"/>
                  <a:pt x="968" y="890"/>
                </a:cubicBezTo>
                <a:lnTo>
                  <a:pt x="687" y="670"/>
                </a:lnTo>
                <a:lnTo>
                  <a:pt x="159" y="1112"/>
                </a:lnTo>
                <a:cubicBezTo>
                  <a:pt x="145" y="1124"/>
                  <a:pt x="123" y="1122"/>
                  <a:pt x="110" y="1107"/>
                </a:cubicBezTo>
                <a:lnTo>
                  <a:pt x="100" y="1094"/>
                </a:lnTo>
                <a:cubicBezTo>
                  <a:pt x="87" y="1079"/>
                  <a:pt x="88" y="1057"/>
                  <a:pt x="103" y="1045"/>
                </a:cubicBezTo>
                <a:lnTo>
                  <a:pt x="616" y="615"/>
                </a:lnTo>
                <a:lnTo>
                  <a:pt x="133" y="238"/>
                </a:lnTo>
                <a:cubicBezTo>
                  <a:pt x="112" y="221"/>
                  <a:pt x="104" y="195"/>
                  <a:pt x="116" y="180"/>
                </a:cubicBezTo>
                <a:lnTo>
                  <a:pt x="126" y="166"/>
                </a:lnTo>
                <a:cubicBezTo>
                  <a:pt x="138" y="151"/>
                  <a:pt x="165" y="152"/>
                  <a:pt x="187" y="169"/>
                </a:cubicBezTo>
                <a:lnTo>
                  <a:pt x="1004" y="807"/>
                </a:lnTo>
                <a:lnTo>
                  <a:pt x="1821" y="169"/>
                </a:lnTo>
                <a:cubicBezTo>
                  <a:pt x="1843" y="152"/>
                  <a:pt x="1871" y="151"/>
                  <a:pt x="1883" y="166"/>
                </a:cubicBezTo>
                <a:lnTo>
                  <a:pt x="1893" y="180"/>
                </a:lnTo>
                <a:cubicBezTo>
                  <a:pt x="1905" y="195"/>
                  <a:pt x="1897" y="221"/>
                  <a:pt x="1875" y="238"/>
                </a:cubicBezTo>
                <a:lnTo>
                  <a:pt x="1393" y="615"/>
                </a:lnTo>
                <a:lnTo>
                  <a:pt x="1906" y="1045"/>
                </a:lnTo>
                <a:cubicBezTo>
                  <a:pt x="1920" y="1057"/>
                  <a:pt x="1922" y="1079"/>
                  <a:pt x="1909" y="1094"/>
                </a:cubicBezTo>
                <a:lnTo>
                  <a:pt x="1898" y="1107"/>
                </a:lnTo>
                <a:close/>
                <a:moveTo>
                  <a:pt x="222" y="0"/>
                </a:moveTo>
                <a:cubicBezTo>
                  <a:pt x="100" y="0"/>
                  <a:pt x="0" y="99"/>
                  <a:pt x="0" y="222"/>
                </a:cubicBezTo>
                <a:lnTo>
                  <a:pt x="0" y="1012"/>
                </a:lnTo>
                <a:cubicBezTo>
                  <a:pt x="0" y="1135"/>
                  <a:pt x="100" y="1234"/>
                  <a:pt x="222" y="1234"/>
                </a:cubicBezTo>
                <a:lnTo>
                  <a:pt x="1791" y="1234"/>
                </a:lnTo>
                <a:cubicBezTo>
                  <a:pt x="1914" y="1234"/>
                  <a:pt x="2013" y="1135"/>
                  <a:pt x="2013" y="1012"/>
                </a:cubicBezTo>
                <a:lnTo>
                  <a:pt x="2013" y="222"/>
                </a:lnTo>
                <a:cubicBezTo>
                  <a:pt x="2013" y="99"/>
                  <a:pt x="1914" y="0"/>
                  <a:pt x="1791" y="0"/>
                </a:cubicBezTo>
                <a:lnTo>
                  <a:pt x="222" y="0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5" name="Freeform 6">
            <a:extLst>
              <a:ext uri="{FF2B5EF4-FFF2-40B4-BE49-F238E27FC236}">
                <a16:creationId xmlns:a16="http://schemas.microsoft.com/office/drawing/2014/main" id="{B0B36757-2C53-D44C-ADD2-76CF8C4C1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86950" y="5672138"/>
            <a:ext cx="660400" cy="660400"/>
          </a:xfrm>
          <a:custGeom>
            <a:avLst/>
            <a:gdLst>
              <a:gd name="T0" fmla="*/ 2147483646 w 1833"/>
              <a:gd name="T1" fmla="*/ 2147483646 h 1833"/>
              <a:gd name="T2" fmla="*/ 2147483646 w 1833"/>
              <a:gd name="T3" fmla="*/ 2147483646 h 1833"/>
              <a:gd name="T4" fmla="*/ 2147483646 w 1833"/>
              <a:gd name="T5" fmla="*/ 0 h 1833"/>
              <a:gd name="T6" fmla="*/ 2147483646 w 1833"/>
              <a:gd name="T7" fmla="*/ 2147483646 h 1833"/>
              <a:gd name="T8" fmla="*/ 2147483646 w 1833"/>
              <a:gd name="T9" fmla="*/ 2147483646 h 1833"/>
              <a:gd name="T10" fmla="*/ 2147483646 w 1833"/>
              <a:gd name="T11" fmla="*/ 2147483646 h 1833"/>
              <a:gd name="T12" fmla="*/ 2147483646 w 1833"/>
              <a:gd name="T13" fmla="*/ 2147483646 h 1833"/>
              <a:gd name="T14" fmla="*/ 0 w 1833"/>
              <a:gd name="T15" fmla="*/ 2147483646 h 1833"/>
              <a:gd name="T16" fmla="*/ 2147483646 w 1833"/>
              <a:gd name="T17" fmla="*/ 2147483646 h 1833"/>
              <a:gd name="T18" fmla="*/ 2147483646 w 1833"/>
              <a:gd name="T19" fmla="*/ 2147483646 h 18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33" h="1833">
                <a:moveTo>
                  <a:pt x="968" y="864"/>
                </a:moveTo>
                <a:lnTo>
                  <a:pt x="1832" y="864"/>
                </a:lnTo>
                <a:cubicBezTo>
                  <a:pt x="1832" y="387"/>
                  <a:pt x="1445" y="0"/>
                  <a:pt x="968" y="0"/>
                </a:cubicBezTo>
                <a:lnTo>
                  <a:pt x="968" y="864"/>
                </a:lnTo>
                <a:close/>
                <a:moveTo>
                  <a:pt x="863" y="969"/>
                </a:moveTo>
                <a:lnTo>
                  <a:pt x="1727" y="969"/>
                </a:lnTo>
                <a:cubicBezTo>
                  <a:pt x="1727" y="1445"/>
                  <a:pt x="1340" y="1832"/>
                  <a:pt x="863" y="1832"/>
                </a:cubicBezTo>
                <a:cubicBezTo>
                  <a:pt x="386" y="1832"/>
                  <a:pt x="0" y="1445"/>
                  <a:pt x="0" y="969"/>
                </a:cubicBezTo>
                <a:cubicBezTo>
                  <a:pt x="0" y="492"/>
                  <a:pt x="386" y="105"/>
                  <a:pt x="863" y="105"/>
                </a:cubicBezTo>
                <a:lnTo>
                  <a:pt x="863" y="969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6" name="Freeform 7">
            <a:extLst>
              <a:ext uri="{FF2B5EF4-FFF2-40B4-BE49-F238E27FC236}">
                <a16:creationId xmlns:a16="http://schemas.microsoft.com/office/drawing/2014/main" id="{2D544E62-1A47-E04A-99EA-8066363BA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26888" y="5026025"/>
            <a:ext cx="511175" cy="746125"/>
          </a:xfrm>
          <a:custGeom>
            <a:avLst/>
            <a:gdLst>
              <a:gd name="T0" fmla="*/ 2147483646 w 1422"/>
              <a:gd name="T1" fmla="*/ 2147483646 h 2074"/>
              <a:gd name="T2" fmla="*/ 2147483646 w 1422"/>
              <a:gd name="T3" fmla="*/ 2147483646 h 2074"/>
              <a:gd name="T4" fmla="*/ 2147483646 w 1422"/>
              <a:gd name="T5" fmla="*/ 2147483646 h 2074"/>
              <a:gd name="T6" fmla="*/ 2147483646 w 1422"/>
              <a:gd name="T7" fmla="*/ 2147483646 h 2074"/>
              <a:gd name="T8" fmla="*/ 2147483646 w 1422"/>
              <a:gd name="T9" fmla="*/ 2147483646 h 2074"/>
              <a:gd name="T10" fmla="*/ 2147483646 w 1422"/>
              <a:gd name="T11" fmla="*/ 2147483646 h 2074"/>
              <a:gd name="T12" fmla="*/ 2147483646 w 1422"/>
              <a:gd name="T13" fmla="*/ 2147483646 h 2074"/>
              <a:gd name="T14" fmla="*/ 2147483646 w 1422"/>
              <a:gd name="T15" fmla="*/ 2147483646 h 2074"/>
              <a:gd name="T16" fmla="*/ 2147483646 w 1422"/>
              <a:gd name="T17" fmla="*/ 2147483646 h 2074"/>
              <a:gd name="T18" fmla="*/ 2147483646 w 1422"/>
              <a:gd name="T19" fmla="*/ 0 h 2074"/>
              <a:gd name="T20" fmla="*/ 2147483646 w 1422"/>
              <a:gd name="T21" fmla="*/ 0 h 2074"/>
              <a:gd name="T22" fmla="*/ 2147483646 w 1422"/>
              <a:gd name="T23" fmla="*/ 2147483646 h 2074"/>
              <a:gd name="T24" fmla="*/ 2147483646 w 1422"/>
              <a:gd name="T25" fmla="*/ 2147483646 h 2074"/>
              <a:gd name="T26" fmla="*/ 0 w 1422"/>
              <a:gd name="T27" fmla="*/ 2147483646 h 2074"/>
              <a:gd name="T28" fmla="*/ 2147483646 w 1422"/>
              <a:gd name="T29" fmla="*/ 2147483646 h 2074"/>
              <a:gd name="T30" fmla="*/ 2147483646 w 1422"/>
              <a:gd name="T31" fmla="*/ 2147483646 h 2074"/>
              <a:gd name="T32" fmla="*/ 2147483646 w 1422"/>
              <a:gd name="T33" fmla="*/ 2147483646 h 2074"/>
              <a:gd name="T34" fmla="*/ 2147483646 w 1422"/>
              <a:gd name="T35" fmla="*/ 2147483646 h 2074"/>
              <a:gd name="T36" fmla="*/ 2147483646 w 1422"/>
              <a:gd name="T37" fmla="*/ 2147483646 h 2074"/>
              <a:gd name="T38" fmla="*/ 2147483646 w 1422"/>
              <a:gd name="T39" fmla="*/ 2147483646 h 2074"/>
              <a:gd name="T40" fmla="*/ 2147483646 w 1422"/>
              <a:gd name="T41" fmla="*/ 2147483646 h 2074"/>
              <a:gd name="T42" fmla="*/ 2147483646 w 1422"/>
              <a:gd name="T43" fmla="*/ 2147483646 h 2074"/>
              <a:gd name="T44" fmla="*/ 2147483646 w 1422"/>
              <a:gd name="T45" fmla="*/ 2147483646 h 2074"/>
              <a:gd name="T46" fmla="*/ 2147483646 w 1422"/>
              <a:gd name="T47" fmla="*/ 2147483646 h 2074"/>
              <a:gd name="T48" fmla="*/ 2147483646 w 1422"/>
              <a:gd name="T49" fmla="*/ 2147483646 h 2074"/>
              <a:gd name="T50" fmla="*/ 2147483646 w 1422"/>
              <a:gd name="T51" fmla="*/ 2147483646 h 2074"/>
              <a:gd name="T52" fmla="*/ 2147483646 w 1422"/>
              <a:gd name="T53" fmla="*/ 2147483646 h 2074"/>
              <a:gd name="T54" fmla="*/ 2147483646 w 1422"/>
              <a:gd name="T55" fmla="*/ 2147483646 h 2074"/>
              <a:gd name="T56" fmla="*/ 2147483646 w 1422"/>
              <a:gd name="T57" fmla="*/ 2147483646 h 207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2" h="2074">
                <a:moveTo>
                  <a:pt x="925" y="912"/>
                </a:moveTo>
                <a:cubicBezTo>
                  <a:pt x="888" y="904"/>
                  <a:pt x="704" y="857"/>
                  <a:pt x="668" y="848"/>
                </a:cubicBezTo>
                <a:cubicBezTo>
                  <a:pt x="412" y="783"/>
                  <a:pt x="339" y="742"/>
                  <a:pt x="339" y="675"/>
                </a:cubicBezTo>
                <a:cubicBezTo>
                  <a:pt x="339" y="601"/>
                  <a:pt x="433" y="519"/>
                  <a:pt x="692" y="519"/>
                </a:cubicBezTo>
                <a:cubicBezTo>
                  <a:pt x="876" y="519"/>
                  <a:pt x="1060" y="656"/>
                  <a:pt x="1060" y="656"/>
                </a:cubicBezTo>
                <a:cubicBezTo>
                  <a:pt x="1133" y="704"/>
                  <a:pt x="1177" y="701"/>
                  <a:pt x="1237" y="644"/>
                </a:cubicBezTo>
                <a:cubicBezTo>
                  <a:pt x="1237" y="644"/>
                  <a:pt x="1315" y="578"/>
                  <a:pt x="1315" y="516"/>
                </a:cubicBezTo>
                <a:cubicBezTo>
                  <a:pt x="1315" y="422"/>
                  <a:pt x="1093" y="287"/>
                  <a:pt x="858" y="240"/>
                </a:cubicBezTo>
                <a:lnTo>
                  <a:pt x="858" y="76"/>
                </a:lnTo>
                <a:cubicBezTo>
                  <a:pt x="858" y="34"/>
                  <a:pt x="816" y="0"/>
                  <a:pt x="764" y="0"/>
                </a:cubicBezTo>
                <a:lnTo>
                  <a:pt x="657" y="0"/>
                </a:lnTo>
                <a:cubicBezTo>
                  <a:pt x="605" y="0"/>
                  <a:pt x="563" y="34"/>
                  <a:pt x="563" y="76"/>
                </a:cubicBezTo>
                <a:lnTo>
                  <a:pt x="563" y="229"/>
                </a:lnTo>
                <a:cubicBezTo>
                  <a:pt x="195" y="266"/>
                  <a:pt x="0" y="456"/>
                  <a:pt x="0" y="683"/>
                </a:cubicBezTo>
                <a:cubicBezTo>
                  <a:pt x="0" y="951"/>
                  <a:pt x="253" y="1057"/>
                  <a:pt x="535" y="1130"/>
                </a:cubicBezTo>
                <a:cubicBezTo>
                  <a:pt x="572" y="1139"/>
                  <a:pt x="794" y="1194"/>
                  <a:pt x="829" y="1202"/>
                </a:cubicBezTo>
                <a:cubicBezTo>
                  <a:pt x="1037" y="1253"/>
                  <a:pt x="1082" y="1331"/>
                  <a:pt x="1082" y="1382"/>
                </a:cubicBezTo>
                <a:cubicBezTo>
                  <a:pt x="1082" y="1471"/>
                  <a:pt x="988" y="1553"/>
                  <a:pt x="727" y="1553"/>
                </a:cubicBezTo>
                <a:cubicBezTo>
                  <a:pt x="543" y="1553"/>
                  <a:pt x="292" y="1399"/>
                  <a:pt x="292" y="1399"/>
                </a:cubicBezTo>
                <a:cubicBezTo>
                  <a:pt x="223" y="1355"/>
                  <a:pt x="158" y="1366"/>
                  <a:pt x="100" y="1434"/>
                </a:cubicBezTo>
                <a:cubicBezTo>
                  <a:pt x="100" y="1434"/>
                  <a:pt x="54" y="1490"/>
                  <a:pt x="54" y="1555"/>
                </a:cubicBezTo>
                <a:cubicBezTo>
                  <a:pt x="54" y="1653"/>
                  <a:pt x="315" y="1783"/>
                  <a:pt x="563" y="1832"/>
                </a:cubicBezTo>
                <a:lnTo>
                  <a:pt x="563" y="1997"/>
                </a:lnTo>
                <a:cubicBezTo>
                  <a:pt x="563" y="2039"/>
                  <a:pt x="605" y="2073"/>
                  <a:pt x="657" y="2073"/>
                </a:cubicBezTo>
                <a:lnTo>
                  <a:pt x="764" y="2073"/>
                </a:lnTo>
                <a:cubicBezTo>
                  <a:pt x="816" y="2073"/>
                  <a:pt x="858" y="2039"/>
                  <a:pt x="858" y="1997"/>
                </a:cubicBezTo>
                <a:lnTo>
                  <a:pt x="858" y="1841"/>
                </a:lnTo>
                <a:cubicBezTo>
                  <a:pt x="1247" y="1801"/>
                  <a:pt x="1421" y="1596"/>
                  <a:pt x="1421" y="1376"/>
                </a:cubicBezTo>
                <a:cubicBezTo>
                  <a:pt x="1421" y="1165"/>
                  <a:pt x="1256" y="993"/>
                  <a:pt x="925" y="912"/>
                </a:cubicBez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1518" name="Прямоугольник 13">
            <a:extLst>
              <a:ext uri="{FF2B5EF4-FFF2-40B4-BE49-F238E27FC236}">
                <a16:creationId xmlns:a16="http://schemas.microsoft.com/office/drawing/2014/main" id="{8187BF49-A8F3-5A42-A32F-71B5366E0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185" y="4307610"/>
            <a:ext cx="14747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19" name="Прямоугольник 14">
            <a:extLst>
              <a:ext uri="{FF2B5EF4-FFF2-40B4-BE49-F238E27FC236}">
                <a16:creationId xmlns:a16="http://schemas.microsoft.com/office/drawing/2014/main" id="{AAC28449-77AE-EA43-9E56-DDACEC271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4775200"/>
            <a:ext cx="19097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20" name="Прямоугольник 15">
            <a:extLst>
              <a:ext uri="{FF2B5EF4-FFF2-40B4-BE49-F238E27FC236}">
                <a16:creationId xmlns:a16="http://schemas.microsoft.com/office/drawing/2014/main" id="{232CD411-4E3F-6A44-AF28-542A446C8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6456363"/>
            <a:ext cx="1570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21" name="Прямоугольник 16">
            <a:extLst>
              <a:ext uri="{FF2B5EF4-FFF2-40B4-BE49-F238E27FC236}">
                <a16:creationId xmlns:a16="http://schemas.microsoft.com/office/drawing/2014/main" id="{62849E7D-8E92-6143-85AB-AF028EAEC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84" y="6655594"/>
            <a:ext cx="788987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01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22" name="Прямоугольник 18">
            <a:extLst>
              <a:ext uri="{FF2B5EF4-FFF2-40B4-BE49-F238E27FC236}">
                <a16:creationId xmlns:a16="http://schemas.microsoft.com/office/drawing/2014/main" id="{4E5C3FFF-BBE7-8C43-B7FB-B1D366DB1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0775" y="3708400"/>
            <a:ext cx="14763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23" name="Прямоугольник 19">
            <a:extLst>
              <a:ext uri="{FF2B5EF4-FFF2-40B4-BE49-F238E27FC236}">
                <a16:creationId xmlns:a16="http://schemas.microsoft.com/office/drawing/2014/main" id="{C4DBCDC6-5937-DC41-B78B-997EE93D6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4191000"/>
            <a:ext cx="19081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24" name="Прямоугольник 20">
            <a:extLst>
              <a:ext uri="{FF2B5EF4-FFF2-40B4-BE49-F238E27FC236}">
                <a16:creationId xmlns:a16="http://schemas.microsoft.com/office/drawing/2014/main" id="{951FEEEA-A43F-8A46-9403-9D7C99E1A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2038" y="5872163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25" name="Прямоугольник 21">
            <a:extLst>
              <a:ext uri="{FF2B5EF4-FFF2-40B4-BE49-F238E27FC236}">
                <a16:creationId xmlns:a16="http://schemas.microsoft.com/office/drawing/2014/main" id="{71598876-D91A-5D42-BAC0-146504D3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010" y="6127750"/>
            <a:ext cx="9017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02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26" name="Прямоугольник 23">
            <a:extLst>
              <a:ext uri="{FF2B5EF4-FFF2-40B4-BE49-F238E27FC236}">
                <a16:creationId xmlns:a16="http://schemas.microsoft.com/office/drawing/2014/main" id="{34DDE7CE-4335-964C-B54E-7AA666E3B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813" y="3136900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27" name="Прямоугольник 24">
            <a:extLst>
              <a:ext uri="{FF2B5EF4-FFF2-40B4-BE49-F238E27FC236}">
                <a16:creationId xmlns:a16="http://schemas.microsoft.com/office/drawing/2014/main" id="{F1684FAE-BA9C-D044-96CB-7470DB3D1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3619500"/>
            <a:ext cx="19081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28" name="Прямоугольник 25">
            <a:extLst>
              <a:ext uri="{FF2B5EF4-FFF2-40B4-BE49-F238E27FC236}">
                <a16:creationId xmlns:a16="http://schemas.microsoft.com/office/drawing/2014/main" id="{74A5CF69-6E7B-3B49-B8D2-E51EB8EB5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5775" y="5300663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29" name="Прямоугольник 26">
            <a:extLst>
              <a:ext uri="{FF2B5EF4-FFF2-40B4-BE49-F238E27FC236}">
                <a16:creationId xmlns:a16="http://schemas.microsoft.com/office/drawing/2014/main" id="{830F4C5F-7DBF-8843-9474-30FB62A7F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0" y="5576888"/>
            <a:ext cx="9017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03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30" name="Прямоугольник 27">
            <a:extLst>
              <a:ext uri="{FF2B5EF4-FFF2-40B4-BE49-F238E27FC236}">
                <a16:creationId xmlns:a16="http://schemas.microsoft.com/office/drawing/2014/main" id="{B25686AB-FB50-894D-A77C-E928543D7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2806700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31" name="Прямоугольник 28">
            <a:extLst>
              <a:ext uri="{FF2B5EF4-FFF2-40B4-BE49-F238E27FC236}">
                <a16:creationId xmlns:a16="http://schemas.microsoft.com/office/drawing/2014/main" id="{A105C884-CF73-814F-B794-39CEA33AB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3011488"/>
            <a:ext cx="9572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04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32" name="Прямоугольник 29">
            <a:extLst>
              <a:ext uri="{FF2B5EF4-FFF2-40B4-BE49-F238E27FC236}">
                <a16:creationId xmlns:a16="http://schemas.microsoft.com/office/drawing/2014/main" id="{E2FE1E10-A20F-6A4D-94C7-3E6428FD8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3993" y="2220913"/>
            <a:ext cx="1570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33" name="Прямоугольник 30">
            <a:extLst>
              <a:ext uri="{FF2B5EF4-FFF2-40B4-BE49-F238E27FC236}">
                <a16:creationId xmlns:a16="http://schemas.microsoft.com/office/drawing/2014/main" id="{888DC1D1-4B0F-4143-96DF-46BC91FC6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4238" y="2459038"/>
            <a:ext cx="903287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05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34" name="Прямоугольник 31">
            <a:extLst>
              <a:ext uri="{FF2B5EF4-FFF2-40B4-BE49-F238E27FC236}">
                <a16:creationId xmlns:a16="http://schemas.microsoft.com/office/drawing/2014/main" id="{3C439E60-52B8-6D4A-8936-0AEE04CBF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0625" y="1672431"/>
            <a:ext cx="1570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1535" name="Прямоугольник 32">
            <a:extLst>
              <a:ext uri="{FF2B5EF4-FFF2-40B4-BE49-F238E27FC236}">
                <a16:creationId xmlns:a16="http://schemas.microsoft.com/office/drawing/2014/main" id="{11897906-C1C2-6A44-96FE-15E17A79D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8925" y="1911350"/>
            <a:ext cx="9271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06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1536" name="Прямоугольник 33">
            <a:extLst>
              <a:ext uri="{FF2B5EF4-FFF2-40B4-BE49-F238E27FC236}">
                <a16:creationId xmlns:a16="http://schemas.microsoft.com/office/drawing/2014/main" id="{59E55B30-EBA2-F24B-85C1-EA35DC3BC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213" y="4849813"/>
            <a:ext cx="14763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37" name="Прямоугольник 34">
            <a:extLst>
              <a:ext uri="{FF2B5EF4-FFF2-40B4-BE49-F238E27FC236}">
                <a16:creationId xmlns:a16="http://schemas.microsoft.com/office/drawing/2014/main" id="{C6BF7DF1-BA55-854A-80E8-613F93DBD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6313" y="5332413"/>
            <a:ext cx="19081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38" name="Прямоугольник 35">
            <a:extLst>
              <a:ext uri="{FF2B5EF4-FFF2-40B4-BE49-F238E27FC236}">
                <a16:creationId xmlns:a16="http://schemas.microsoft.com/office/drawing/2014/main" id="{189D8B15-0270-FB4F-9AFD-D8A981063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5788" y="4252134"/>
            <a:ext cx="14763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39" name="Прямоугольник 36">
            <a:extLst>
              <a:ext uri="{FF2B5EF4-FFF2-40B4-BE49-F238E27FC236}">
                <a16:creationId xmlns:a16="http://schemas.microsoft.com/office/drawing/2014/main" id="{23820A13-3A61-DB4E-9202-42E2D7D8C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9887" y="4724400"/>
            <a:ext cx="19081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40" name="Прямоугольник 37">
            <a:extLst>
              <a:ext uri="{FF2B5EF4-FFF2-40B4-BE49-F238E27FC236}">
                <a16:creationId xmlns:a16="http://schemas.microsoft.com/office/drawing/2014/main" id="{BADD9C03-8A6D-8945-A15D-BFE583CDA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4288" y="3646488"/>
            <a:ext cx="14763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1541" name="Прямоугольник 38">
            <a:extLst>
              <a:ext uri="{FF2B5EF4-FFF2-40B4-BE49-F238E27FC236}">
                <a16:creationId xmlns:a16="http://schemas.microsoft.com/office/drawing/2014/main" id="{02475FB3-DFC4-CF47-A080-96501DFBC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8388" y="4129088"/>
            <a:ext cx="19081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sit amet, consecte-</a:t>
            </a:r>
          </a:p>
          <a:p>
            <a:pPr algn="ctr"/>
            <a:r>
              <a:rPr lang="en-UA" altLang="en-UA" sz="1400">
                <a:latin typeface="Open Sans" panose="020B0606030504020204" pitchFamily="34" charset="0"/>
              </a:rPr>
              <a:t>tur adipiscing elit</a:t>
            </a:r>
          </a:p>
        </p:txBody>
      </p:sp>
      <p:sp>
        <p:nvSpPr>
          <p:cNvPr id="21542" name="Прямоугольник 5">
            <a:extLst>
              <a:ext uri="{FF2B5EF4-FFF2-40B4-BE49-F238E27FC236}">
                <a16:creationId xmlns:a16="http://schemas.microsoft.com/office/drawing/2014/main" id="{E5ED6670-5175-A646-B493-1398855DF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237" y="481865"/>
            <a:ext cx="73356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6 STEPS </a:t>
            </a:r>
            <a:r>
              <a:rPr lang="en-UA" altLang="en-UA" sz="4800" b="1">
                <a:latin typeface="Montserrat" panose="02000505000000020004" pitchFamily="2" charset="77"/>
              </a:rPr>
              <a:t>INFOGRAPHIC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1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1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1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1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1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1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1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1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1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2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2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2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2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decel="5000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21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21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2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2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2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2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decel="5000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2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2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1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21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1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2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2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2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6" dur="750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21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2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21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2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21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21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2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2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21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21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21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21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21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21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2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2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21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21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2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2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2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2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21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2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2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2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2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2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21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21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750"/>
                                        <p:tgtEl>
                                          <p:spTgt spid="21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21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750"/>
                                        <p:tgtEl>
                                          <p:spTgt spid="2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2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2" dur="750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750"/>
                                        <p:tgtEl>
                                          <p:spTgt spid="21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6" dur="750"/>
                                        <p:tgtEl>
                                          <p:spTgt spid="2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750"/>
                                        <p:tgtEl>
                                          <p:spTgt spid="2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750"/>
                                        <p:tgtEl>
                                          <p:spTgt spid="2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750"/>
                                        <p:tgtEl>
                                          <p:spTgt spid="2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750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750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8" dur="750"/>
                                        <p:tgtEl>
                                          <p:spTgt spid="2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750"/>
                                        <p:tgtEl>
                                          <p:spTgt spid="2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750"/>
                                        <p:tgtEl>
                                          <p:spTgt spid="2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750"/>
                                        <p:tgtEl>
                                          <p:spTgt spid="2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11" grpId="0" animBg="1"/>
      <p:bldP spid="21511" grpId="1" animBg="1"/>
      <p:bldP spid="21512" grpId="0" animBg="1"/>
      <p:bldP spid="21512" grpId="1" animBg="1"/>
      <p:bldP spid="21513" grpId="0" animBg="1"/>
      <p:bldP spid="21513" grpId="1" animBg="1"/>
      <p:bldP spid="21514" grpId="0" animBg="1"/>
      <p:bldP spid="21514" grpId="1" animBg="1"/>
      <p:bldP spid="21515" grpId="0" animBg="1"/>
      <p:bldP spid="21515" grpId="1" animBg="1"/>
      <p:bldP spid="21516" grpId="0" animBg="1"/>
      <p:bldP spid="21516" grpId="1" animBg="1"/>
      <p:bldP spid="21518" grpId="0"/>
      <p:bldP spid="21518" grpId="1"/>
      <p:bldP spid="21519" grpId="0"/>
      <p:bldP spid="21519" grpId="1"/>
      <p:bldP spid="21520" grpId="0"/>
      <p:bldP spid="21520" grpId="1"/>
      <p:bldP spid="21521" grpId="0"/>
      <p:bldP spid="21521" grpId="1"/>
      <p:bldP spid="21522" grpId="0"/>
      <p:bldP spid="21522" grpId="1"/>
      <p:bldP spid="21523" grpId="0"/>
      <p:bldP spid="21523" grpId="1"/>
      <p:bldP spid="21524" grpId="0"/>
      <p:bldP spid="21524" grpId="1"/>
      <p:bldP spid="21525" grpId="0"/>
      <p:bldP spid="21525" grpId="1"/>
      <p:bldP spid="21526" grpId="0"/>
      <p:bldP spid="21526" grpId="1"/>
      <p:bldP spid="21527" grpId="0"/>
      <p:bldP spid="21527" grpId="1"/>
      <p:bldP spid="21528" grpId="0"/>
      <p:bldP spid="21528" grpId="1"/>
      <p:bldP spid="21529" grpId="0"/>
      <p:bldP spid="21529" grpId="1"/>
      <p:bldP spid="21530" grpId="0"/>
      <p:bldP spid="21530" grpId="1"/>
      <p:bldP spid="21531" grpId="0"/>
      <p:bldP spid="21531" grpId="1"/>
      <p:bldP spid="21532" grpId="0"/>
      <p:bldP spid="21532" grpId="1"/>
      <p:bldP spid="21533" grpId="0"/>
      <p:bldP spid="21533" grpId="1"/>
      <p:bldP spid="21534" grpId="0"/>
      <p:bldP spid="21534" grpId="1"/>
      <p:bldP spid="21535" grpId="0"/>
      <p:bldP spid="21535" grpId="1"/>
      <p:bldP spid="21536" grpId="0"/>
      <p:bldP spid="21536" grpId="1"/>
      <p:bldP spid="21537" grpId="0"/>
      <p:bldP spid="21537" grpId="1"/>
      <p:bldP spid="21538" grpId="0"/>
      <p:bldP spid="21538" grpId="1"/>
      <p:bldP spid="21539" grpId="0"/>
      <p:bldP spid="21539" grpId="1"/>
      <p:bldP spid="21540" grpId="0"/>
      <p:bldP spid="21540" grpId="1"/>
      <p:bldP spid="21541" grpId="0"/>
      <p:bldP spid="21541" grpId="1"/>
      <p:bldP spid="21542" grpId="0"/>
      <p:bldP spid="21542" grpId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B446DBC-AFBB-0647-BCC7-20736CC66C26}"/>
              </a:ext>
            </a:extLst>
          </p:cNvPr>
          <p:cNvGrpSpPr/>
          <p:nvPr/>
        </p:nvGrpSpPr>
        <p:grpSpPr>
          <a:xfrm>
            <a:off x="331643" y="2118217"/>
            <a:ext cx="3106737" cy="3738503"/>
            <a:chOff x="331643" y="2118217"/>
            <a:chExt cx="3106737" cy="3738503"/>
          </a:xfrm>
        </p:grpSpPr>
        <p:pic>
          <p:nvPicPr>
            <p:cNvPr id="95255" name="Picture 23">
              <a:extLst>
                <a:ext uri="{FF2B5EF4-FFF2-40B4-BE49-F238E27FC236}">
                  <a16:creationId xmlns:a16="http://schemas.microsoft.com/office/drawing/2014/main" id="{0C22F346-ACA3-F24C-8D65-89147E668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643" y="2118217"/>
              <a:ext cx="3106737" cy="3738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39" name="Freeform 2">
              <a:extLst>
                <a:ext uri="{FF2B5EF4-FFF2-40B4-BE49-F238E27FC236}">
                  <a16:creationId xmlns:a16="http://schemas.microsoft.com/office/drawing/2014/main" id="{A3182F83-B041-1346-8947-1AE59A6B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325" y="3465513"/>
              <a:ext cx="811213" cy="968375"/>
            </a:xfrm>
            <a:custGeom>
              <a:avLst/>
              <a:gdLst>
                <a:gd name="T0" fmla="*/ 29247197 w 2255"/>
                <a:gd name="T1" fmla="*/ 146331503 h 2691"/>
                <a:gd name="T2" fmla="*/ 14235259 w 2255"/>
                <a:gd name="T3" fmla="*/ 170936000 h 2691"/>
                <a:gd name="T4" fmla="*/ 41153141 w 2255"/>
                <a:gd name="T5" fmla="*/ 109165839 h 2691"/>
                <a:gd name="T6" fmla="*/ 1035331 w 2255"/>
                <a:gd name="T7" fmla="*/ 101914002 h 2691"/>
                <a:gd name="T8" fmla="*/ 47106114 w 2255"/>
                <a:gd name="T9" fmla="*/ 75108259 h 2691"/>
                <a:gd name="T10" fmla="*/ 46459302 w 2255"/>
                <a:gd name="T11" fmla="*/ 46360009 h 2691"/>
                <a:gd name="T12" fmla="*/ 47106114 w 2255"/>
                <a:gd name="T13" fmla="*/ 75108259 h 2691"/>
                <a:gd name="T14" fmla="*/ 103659351 w 2255"/>
                <a:gd name="T15" fmla="*/ 35093608 h 2691"/>
                <a:gd name="T16" fmla="*/ 75706498 w 2255"/>
                <a:gd name="T17" fmla="*/ 27971319 h 2691"/>
                <a:gd name="T18" fmla="*/ 289884357 w 2255"/>
                <a:gd name="T19" fmla="*/ 162648135 h 2691"/>
                <a:gd name="T20" fmla="*/ 249895694 w 2255"/>
                <a:gd name="T21" fmla="*/ 154619367 h 2691"/>
                <a:gd name="T22" fmla="*/ 282119736 w 2255"/>
                <a:gd name="T23" fmla="*/ 114216431 h 2691"/>
                <a:gd name="T24" fmla="*/ 259084165 w 2255"/>
                <a:gd name="T25" fmla="*/ 96863770 h 2691"/>
                <a:gd name="T26" fmla="*/ 282119736 w 2255"/>
                <a:gd name="T27" fmla="*/ 114216431 h 2691"/>
                <a:gd name="T28" fmla="*/ 245237065 w 2255"/>
                <a:gd name="T29" fmla="*/ 46360009 h 2691"/>
                <a:gd name="T30" fmla="*/ 244589893 w 2255"/>
                <a:gd name="T31" fmla="*/ 75108259 h 2691"/>
                <a:gd name="T32" fmla="*/ 211589532 w 2255"/>
                <a:gd name="T33" fmla="*/ 13597194 h 2691"/>
                <a:gd name="T34" fmla="*/ 192177619 w 2255"/>
                <a:gd name="T35" fmla="*/ 49467733 h 2691"/>
                <a:gd name="T36" fmla="*/ 157106956 w 2255"/>
                <a:gd name="T37" fmla="*/ 10618658 h 2691"/>
                <a:gd name="T38" fmla="*/ 135883394 w 2255"/>
                <a:gd name="T39" fmla="*/ 30172924 h 2691"/>
                <a:gd name="T40" fmla="*/ 157106956 w 2255"/>
                <a:gd name="T41" fmla="*/ 10618658 h 2691"/>
                <a:gd name="T42" fmla="*/ 60953214 w 2255"/>
                <a:gd name="T43" fmla="*/ 178835220 h 2691"/>
                <a:gd name="T44" fmla="*/ 116600627 w 2255"/>
                <a:gd name="T45" fmla="*/ 285152431 h 2691"/>
                <a:gd name="T46" fmla="*/ 106118532 w 2255"/>
                <a:gd name="T47" fmla="*/ 171712932 h 2691"/>
                <a:gd name="T48" fmla="*/ 85671288 w 2255"/>
                <a:gd name="T49" fmla="*/ 122374747 h 2691"/>
                <a:gd name="T50" fmla="*/ 134977209 w 2255"/>
                <a:gd name="T51" fmla="*/ 160317342 h 2691"/>
                <a:gd name="T52" fmla="*/ 158142287 w 2255"/>
                <a:gd name="T53" fmla="*/ 142446847 h 2691"/>
                <a:gd name="T54" fmla="*/ 207319062 w 2255"/>
                <a:gd name="T55" fmla="*/ 122374747 h 2691"/>
                <a:gd name="T56" fmla="*/ 187001324 w 2255"/>
                <a:gd name="T57" fmla="*/ 171712932 h 2691"/>
                <a:gd name="T58" fmla="*/ 176518870 w 2255"/>
                <a:gd name="T59" fmla="*/ 285152431 h 2691"/>
                <a:gd name="T60" fmla="*/ 232166283 w 2255"/>
                <a:gd name="T61" fmla="*/ 178835220 h 2691"/>
                <a:gd name="T62" fmla="*/ 187001324 w 2255"/>
                <a:gd name="T63" fmla="*/ 125353283 h 2691"/>
                <a:gd name="T64" fmla="*/ 187001324 w 2255"/>
                <a:gd name="T65" fmla="*/ 160317342 h 2691"/>
                <a:gd name="T66" fmla="*/ 88647774 w 2255"/>
                <a:gd name="T67" fmla="*/ 142835133 h 2691"/>
                <a:gd name="T68" fmla="*/ 123588930 w 2255"/>
                <a:gd name="T69" fmla="*/ 142835133 h 2691"/>
                <a:gd name="T70" fmla="*/ 158142287 w 2255"/>
                <a:gd name="T71" fmla="*/ 171712932 h 2691"/>
                <a:gd name="T72" fmla="*/ 145977330 w 2255"/>
                <a:gd name="T73" fmla="*/ 285152431 h 2691"/>
                <a:gd name="T74" fmla="*/ 158142287 w 2255"/>
                <a:gd name="T75" fmla="*/ 285152431 h 2691"/>
                <a:gd name="T76" fmla="*/ 109871336 w 2255"/>
                <a:gd name="T77" fmla="*/ 292404268 h 2691"/>
                <a:gd name="T78" fmla="*/ 183248160 w 2255"/>
                <a:gd name="T79" fmla="*/ 316620120 h 2691"/>
                <a:gd name="T80" fmla="*/ 183248160 w 2255"/>
                <a:gd name="T81" fmla="*/ 348346907 h 2691"/>
                <a:gd name="T82" fmla="*/ 109871336 w 2255"/>
                <a:gd name="T83" fmla="*/ 324001506 h 2691"/>
                <a:gd name="T84" fmla="*/ 183248160 w 2255"/>
                <a:gd name="T85" fmla="*/ 348346907 h 26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55" h="2691">
                  <a:moveTo>
                    <a:pt x="259" y="1290"/>
                  </a:moveTo>
                  <a:cubicBezTo>
                    <a:pt x="303" y="1281"/>
                    <a:pt x="331" y="1238"/>
                    <a:pt x="322" y="1194"/>
                  </a:cubicBezTo>
                  <a:cubicBezTo>
                    <a:pt x="313" y="1149"/>
                    <a:pt x="270" y="1121"/>
                    <a:pt x="226" y="1130"/>
                  </a:cubicBezTo>
                  <a:lnTo>
                    <a:pt x="78" y="1160"/>
                  </a:lnTo>
                  <a:cubicBezTo>
                    <a:pt x="33" y="1169"/>
                    <a:pt x="5" y="1212"/>
                    <a:pt x="14" y="1256"/>
                  </a:cubicBezTo>
                  <a:cubicBezTo>
                    <a:pt x="23" y="1301"/>
                    <a:pt x="66" y="1329"/>
                    <a:pt x="110" y="1320"/>
                  </a:cubicBezTo>
                  <a:lnTo>
                    <a:pt x="259" y="1290"/>
                  </a:lnTo>
                  <a:close/>
                  <a:moveTo>
                    <a:pt x="223" y="909"/>
                  </a:moveTo>
                  <a:cubicBezTo>
                    <a:pt x="267" y="917"/>
                    <a:pt x="310" y="887"/>
                    <a:pt x="318" y="843"/>
                  </a:cubicBezTo>
                  <a:cubicBezTo>
                    <a:pt x="326" y="798"/>
                    <a:pt x="296" y="756"/>
                    <a:pt x="252" y="748"/>
                  </a:cubicBezTo>
                  <a:lnTo>
                    <a:pt x="103" y="721"/>
                  </a:lnTo>
                  <a:cubicBezTo>
                    <a:pt x="59" y="713"/>
                    <a:pt x="16" y="742"/>
                    <a:pt x="8" y="787"/>
                  </a:cubicBezTo>
                  <a:cubicBezTo>
                    <a:pt x="0" y="831"/>
                    <a:pt x="29" y="874"/>
                    <a:pt x="74" y="882"/>
                  </a:cubicBezTo>
                  <a:lnTo>
                    <a:pt x="223" y="909"/>
                  </a:lnTo>
                  <a:close/>
                  <a:moveTo>
                    <a:pt x="364" y="580"/>
                  </a:moveTo>
                  <a:cubicBezTo>
                    <a:pt x="397" y="610"/>
                    <a:pt x="449" y="607"/>
                    <a:pt x="479" y="574"/>
                  </a:cubicBezTo>
                  <a:cubicBezTo>
                    <a:pt x="509" y="540"/>
                    <a:pt x="506" y="488"/>
                    <a:pt x="472" y="458"/>
                  </a:cubicBezTo>
                  <a:lnTo>
                    <a:pt x="359" y="358"/>
                  </a:lnTo>
                  <a:cubicBezTo>
                    <a:pt x="325" y="328"/>
                    <a:pt x="274" y="331"/>
                    <a:pt x="244" y="364"/>
                  </a:cubicBezTo>
                  <a:cubicBezTo>
                    <a:pt x="214" y="398"/>
                    <a:pt x="217" y="450"/>
                    <a:pt x="250" y="480"/>
                  </a:cubicBezTo>
                  <a:lnTo>
                    <a:pt x="364" y="580"/>
                  </a:lnTo>
                  <a:close/>
                  <a:moveTo>
                    <a:pt x="657" y="349"/>
                  </a:moveTo>
                  <a:cubicBezTo>
                    <a:pt x="679" y="388"/>
                    <a:pt x="729" y="403"/>
                    <a:pt x="768" y="382"/>
                  </a:cubicBezTo>
                  <a:cubicBezTo>
                    <a:pt x="808" y="360"/>
                    <a:pt x="823" y="310"/>
                    <a:pt x="801" y="271"/>
                  </a:cubicBezTo>
                  <a:lnTo>
                    <a:pt x="729" y="138"/>
                  </a:lnTo>
                  <a:cubicBezTo>
                    <a:pt x="708" y="98"/>
                    <a:pt x="658" y="83"/>
                    <a:pt x="618" y="105"/>
                  </a:cubicBezTo>
                  <a:cubicBezTo>
                    <a:pt x="579" y="126"/>
                    <a:pt x="564" y="176"/>
                    <a:pt x="585" y="216"/>
                  </a:cubicBezTo>
                  <a:lnTo>
                    <a:pt x="657" y="349"/>
                  </a:lnTo>
                  <a:close/>
                  <a:moveTo>
                    <a:pt x="2143" y="1320"/>
                  </a:moveTo>
                  <a:cubicBezTo>
                    <a:pt x="2188" y="1329"/>
                    <a:pt x="2231" y="1301"/>
                    <a:pt x="2240" y="1256"/>
                  </a:cubicBezTo>
                  <a:cubicBezTo>
                    <a:pt x="2249" y="1212"/>
                    <a:pt x="2220" y="1169"/>
                    <a:pt x="2176" y="1160"/>
                  </a:cubicBezTo>
                  <a:lnTo>
                    <a:pt x="2028" y="1130"/>
                  </a:lnTo>
                  <a:cubicBezTo>
                    <a:pt x="1983" y="1121"/>
                    <a:pt x="1940" y="1149"/>
                    <a:pt x="1931" y="1194"/>
                  </a:cubicBezTo>
                  <a:cubicBezTo>
                    <a:pt x="1922" y="1238"/>
                    <a:pt x="1951" y="1281"/>
                    <a:pt x="1995" y="1290"/>
                  </a:cubicBezTo>
                  <a:lnTo>
                    <a:pt x="2143" y="1320"/>
                  </a:lnTo>
                  <a:close/>
                  <a:moveTo>
                    <a:pt x="2180" y="882"/>
                  </a:moveTo>
                  <a:cubicBezTo>
                    <a:pt x="2224" y="874"/>
                    <a:pt x="2254" y="831"/>
                    <a:pt x="2246" y="787"/>
                  </a:cubicBezTo>
                  <a:cubicBezTo>
                    <a:pt x="2238" y="742"/>
                    <a:pt x="2195" y="713"/>
                    <a:pt x="2151" y="721"/>
                  </a:cubicBezTo>
                  <a:lnTo>
                    <a:pt x="2002" y="748"/>
                  </a:lnTo>
                  <a:cubicBezTo>
                    <a:pt x="1957" y="756"/>
                    <a:pt x="1928" y="798"/>
                    <a:pt x="1936" y="843"/>
                  </a:cubicBezTo>
                  <a:cubicBezTo>
                    <a:pt x="1944" y="887"/>
                    <a:pt x="1987" y="917"/>
                    <a:pt x="2031" y="909"/>
                  </a:cubicBezTo>
                  <a:lnTo>
                    <a:pt x="2180" y="882"/>
                  </a:lnTo>
                  <a:close/>
                  <a:moveTo>
                    <a:pt x="2003" y="480"/>
                  </a:moveTo>
                  <a:cubicBezTo>
                    <a:pt x="2037" y="450"/>
                    <a:pt x="2040" y="398"/>
                    <a:pt x="2010" y="364"/>
                  </a:cubicBezTo>
                  <a:cubicBezTo>
                    <a:pt x="1980" y="331"/>
                    <a:pt x="1928" y="328"/>
                    <a:pt x="1895" y="358"/>
                  </a:cubicBezTo>
                  <a:lnTo>
                    <a:pt x="1782" y="458"/>
                  </a:lnTo>
                  <a:cubicBezTo>
                    <a:pt x="1748" y="488"/>
                    <a:pt x="1745" y="540"/>
                    <a:pt x="1775" y="574"/>
                  </a:cubicBezTo>
                  <a:cubicBezTo>
                    <a:pt x="1805" y="607"/>
                    <a:pt x="1856" y="610"/>
                    <a:pt x="1890" y="580"/>
                  </a:cubicBezTo>
                  <a:lnTo>
                    <a:pt x="2003" y="480"/>
                  </a:lnTo>
                  <a:close/>
                  <a:moveTo>
                    <a:pt x="1668" y="216"/>
                  </a:moveTo>
                  <a:cubicBezTo>
                    <a:pt x="1690" y="176"/>
                    <a:pt x="1675" y="126"/>
                    <a:pt x="1635" y="105"/>
                  </a:cubicBezTo>
                  <a:cubicBezTo>
                    <a:pt x="1596" y="83"/>
                    <a:pt x="1546" y="98"/>
                    <a:pt x="1524" y="138"/>
                  </a:cubicBezTo>
                  <a:lnTo>
                    <a:pt x="1452" y="271"/>
                  </a:lnTo>
                  <a:cubicBezTo>
                    <a:pt x="1431" y="310"/>
                    <a:pt x="1446" y="360"/>
                    <a:pt x="1485" y="382"/>
                  </a:cubicBezTo>
                  <a:cubicBezTo>
                    <a:pt x="1525" y="403"/>
                    <a:pt x="1575" y="388"/>
                    <a:pt x="1596" y="349"/>
                  </a:cubicBezTo>
                  <a:lnTo>
                    <a:pt x="1668" y="216"/>
                  </a:lnTo>
                  <a:close/>
                  <a:moveTo>
                    <a:pt x="1214" y="82"/>
                  </a:moveTo>
                  <a:cubicBezTo>
                    <a:pt x="1214" y="37"/>
                    <a:pt x="1177" y="0"/>
                    <a:pt x="1132" y="0"/>
                  </a:cubicBezTo>
                  <a:cubicBezTo>
                    <a:pt x="1087" y="0"/>
                    <a:pt x="1050" y="37"/>
                    <a:pt x="1050" y="82"/>
                  </a:cubicBezTo>
                  <a:lnTo>
                    <a:pt x="1050" y="233"/>
                  </a:lnTo>
                  <a:cubicBezTo>
                    <a:pt x="1050" y="278"/>
                    <a:pt x="1087" y="315"/>
                    <a:pt x="1132" y="315"/>
                  </a:cubicBezTo>
                  <a:cubicBezTo>
                    <a:pt x="1177" y="315"/>
                    <a:pt x="1214" y="278"/>
                    <a:pt x="1214" y="233"/>
                  </a:cubicBezTo>
                  <a:lnTo>
                    <a:pt x="1214" y="82"/>
                  </a:lnTo>
                  <a:close/>
                  <a:moveTo>
                    <a:pt x="1132" y="360"/>
                  </a:moveTo>
                  <a:cubicBezTo>
                    <a:pt x="734" y="360"/>
                    <a:pt x="448" y="619"/>
                    <a:pt x="388" y="858"/>
                  </a:cubicBezTo>
                  <a:cubicBezTo>
                    <a:pt x="341" y="1041"/>
                    <a:pt x="384" y="1213"/>
                    <a:pt x="471" y="1381"/>
                  </a:cubicBezTo>
                  <a:cubicBezTo>
                    <a:pt x="550" y="1533"/>
                    <a:pt x="631" y="1658"/>
                    <a:pt x="700" y="1813"/>
                  </a:cubicBezTo>
                  <a:cubicBezTo>
                    <a:pt x="737" y="1898"/>
                    <a:pt x="751" y="2016"/>
                    <a:pt x="771" y="2106"/>
                  </a:cubicBezTo>
                  <a:cubicBezTo>
                    <a:pt x="787" y="2177"/>
                    <a:pt x="814" y="2201"/>
                    <a:pt x="901" y="2202"/>
                  </a:cubicBezTo>
                  <a:cubicBezTo>
                    <a:pt x="919" y="2202"/>
                    <a:pt x="937" y="2202"/>
                    <a:pt x="955" y="2202"/>
                  </a:cubicBezTo>
                  <a:lnTo>
                    <a:pt x="955" y="1326"/>
                  </a:lnTo>
                  <a:lnTo>
                    <a:pt x="820" y="1326"/>
                  </a:lnTo>
                  <a:cubicBezTo>
                    <a:pt x="760" y="1326"/>
                    <a:pt x="704" y="1302"/>
                    <a:pt x="662" y="1260"/>
                  </a:cubicBezTo>
                  <a:cubicBezTo>
                    <a:pt x="620" y="1218"/>
                    <a:pt x="597" y="1162"/>
                    <a:pt x="597" y="1103"/>
                  </a:cubicBezTo>
                  <a:cubicBezTo>
                    <a:pt x="597" y="1043"/>
                    <a:pt x="620" y="987"/>
                    <a:pt x="662" y="945"/>
                  </a:cubicBezTo>
                  <a:cubicBezTo>
                    <a:pt x="704" y="903"/>
                    <a:pt x="760" y="880"/>
                    <a:pt x="820" y="880"/>
                  </a:cubicBezTo>
                  <a:cubicBezTo>
                    <a:pt x="942" y="880"/>
                    <a:pt x="1041" y="978"/>
                    <a:pt x="1043" y="1100"/>
                  </a:cubicBezTo>
                  <a:lnTo>
                    <a:pt x="1043" y="1238"/>
                  </a:lnTo>
                  <a:lnTo>
                    <a:pt x="1222" y="1238"/>
                  </a:lnTo>
                  <a:lnTo>
                    <a:pt x="1222" y="1100"/>
                  </a:lnTo>
                  <a:cubicBezTo>
                    <a:pt x="1222" y="1041"/>
                    <a:pt x="1246" y="987"/>
                    <a:pt x="1287" y="945"/>
                  </a:cubicBezTo>
                  <a:cubicBezTo>
                    <a:pt x="1329" y="903"/>
                    <a:pt x="1385" y="880"/>
                    <a:pt x="1445" y="880"/>
                  </a:cubicBezTo>
                  <a:cubicBezTo>
                    <a:pt x="1504" y="880"/>
                    <a:pt x="1560" y="903"/>
                    <a:pt x="1602" y="945"/>
                  </a:cubicBezTo>
                  <a:cubicBezTo>
                    <a:pt x="1644" y="987"/>
                    <a:pt x="1667" y="1043"/>
                    <a:pt x="1667" y="1103"/>
                  </a:cubicBezTo>
                  <a:cubicBezTo>
                    <a:pt x="1667" y="1162"/>
                    <a:pt x="1644" y="1218"/>
                    <a:pt x="1602" y="1260"/>
                  </a:cubicBezTo>
                  <a:cubicBezTo>
                    <a:pt x="1560" y="1302"/>
                    <a:pt x="1504" y="1326"/>
                    <a:pt x="1445" y="1326"/>
                  </a:cubicBezTo>
                  <a:lnTo>
                    <a:pt x="1310" y="1326"/>
                  </a:lnTo>
                  <a:lnTo>
                    <a:pt x="1310" y="2202"/>
                  </a:lnTo>
                  <a:cubicBezTo>
                    <a:pt x="1328" y="2202"/>
                    <a:pt x="1346" y="2202"/>
                    <a:pt x="1364" y="2202"/>
                  </a:cubicBezTo>
                  <a:cubicBezTo>
                    <a:pt x="1450" y="2201"/>
                    <a:pt x="1478" y="2177"/>
                    <a:pt x="1494" y="2106"/>
                  </a:cubicBezTo>
                  <a:cubicBezTo>
                    <a:pt x="1513" y="2016"/>
                    <a:pt x="1528" y="1898"/>
                    <a:pt x="1565" y="1813"/>
                  </a:cubicBezTo>
                  <a:cubicBezTo>
                    <a:pt x="1633" y="1658"/>
                    <a:pt x="1715" y="1533"/>
                    <a:pt x="1794" y="1381"/>
                  </a:cubicBezTo>
                  <a:cubicBezTo>
                    <a:pt x="1881" y="1213"/>
                    <a:pt x="1923" y="1041"/>
                    <a:pt x="1877" y="858"/>
                  </a:cubicBezTo>
                  <a:cubicBezTo>
                    <a:pt x="1816" y="619"/>
                    <a:pt x="1530" y="360"/>
                    <a:pt x="1132" y="360"/>
                  </a:cubicBezTo>
                  <a:close/>
                  <a:moveTo>
                    <a:pt x="1445" y="968"/>
                  </a:moveTo>
                  <a:cubicBezTo>
                    <a:pt x="1370" y="968"/>
                    <a:pt x="1310" y="1028"/>
                    <a:pt x="1310" y="1103"/>
                  </a:cubicBezTo>
                  <a:lnTo>
                    <a:pt x="1310" y="1238"/>
                  </a:lnTo>
                  <a:lnTo>
                    <a:pt x="1445" y="1238"/>
                  </a:lnTo>
                  <a:cubicBezTo>
                    <a:pt x="1519" y="1238"/>
                    <a:pt x="1580" y="1177"/>
                    <a:pt x="1580" y="1103"/>
                  </a:cubicBezTo>
                  <a:cubicBezTo>
                    <a:pt x="1580" y="1028"/>
                    <a:pt x="1519" y="968"/>
                    <a:pt x="1445" y="968"/>
                  </a:cubicBezTo>
                  <a:close/>
                  <a:moveTo>
                    <a:pt x="685" y="1103"/>
                  </a:moveTo>
                  <a:cubicBezTo>
                    <a:pt x="685" y="1177"/>
                    <a:pt x="746" y="1238"/>
                    <a:pt x="820" y="1238"/>
                  </a:cubicBezTo>
                  <a:lnTo>
                    <a:pt x="955" y="1238"/>
                  </a:lnTo>
                  <a:lnTo>
                    <a:pt x="955" y="1103"/>
                  </a:lnTo>
                  <a:cubicBezTo>
                    <a:pt x="955" y="1028"/>
                    <a:pt x="894" y="968"/>
                    <a:pt x="820" y="968"/>
                  </a:cubicBezTo>
                  <a:cubicBezTo>
                    <a:pt x="746" y="968"/>
                    <a:pt x="685" y="1028"/>
                    <a:pt x="685" y="1103"/>
                  </a:cubicBezTo>
                  <a:close/>
                  <a:moveTo>
                    <a:pt x="1222" y="1326"/>
                  </a:moveTo>
                  <a:lnTo>
                    <a:pt x="1043" y="1326"/>
                  </a:lnTo>
                  <a:lnTo>
                    <a:pt x="1043" y="2202"/>
                  </a:lnTo>
                  <a:cubicBezTo>
                    <a:pt x="1071" y="2202"/>
                    <a:pt x="1100" y="2202"/>
                    <a:pt x="1128" y="2202"/>
                  </a:cubicBezTo>
                  <a:lnTo>
                    <a:pt x="1137" y="2202"/>
                  </a:lnTo>
                  <a:cubicBezTo>
                    <a:pt x="1137" y="2203"/>
                    <a:pt x="1137" y="2201"/>
                    <a:pt x="1137" y="2202"/>
                  </a:cubicBezTo>
                  <a:cubicBezTo>
                    <a:pt x="1165" y="2202"/>
                    <a:pt x="1193" y="2202"/>
                    <a:pt x="1222" y="2202"/>
                  </a:cubicBezTo>
                  <a:lnTo>
                    <a:pt x="1222" y="1326"/>
                  </a:lnTo>
                  <a:close/>
                  <a:moveTo>
                    <a:pt x="1416" y="2258"/>
                  </a:moveTo>
                  <a:lnTo>
                    <a:pt x="849" y="2258"/>
                  </a:lnTo>
                  <a:cubicBezTo>
                    <a:pt x="797" y="2258"/>
                    <a:pt x="755" y="2300"/>
                    <a:pt x="755" y="2351"/>
                  </a:cubicBezTo>
                  <a:cubicBezTo>
                    <a:pt x="755" y="2403"/>
                    <a:pt x="797" y="2445"/>
                    <a:pt x="849" y="2445"/>
                  </a:cubicBezTo>
                  <a:lnTo>
                    <a:pt x="1416" y="2445"/>
                  </a:lnTo>
                  <a:cubicBezTo>
                    <a:pt x="1468" y="2445"/>
                    <a:pt x="1509" y="2403"/>
                    <a:pt x="1509" y="2351"/>
                  </a:cubicBezTo>
                  <a:cubicBezTo>
                    <a:pt x="1509" y="2300"/>
                    <a:pt x="1468" y="2258"/>
                    <a:pt x="1416" y="2258"/>
                  </a:cubicBezTo>
                  <a:close/>
                  <a:moveTo>
                    <a:pt x="1416" y="2690"/>
                  </a:moveTo>
                  <a:lnTo>
                    <a:pt x="849" y="2690"/>
                  </a:lnTo>
                  <a:cubicBezTo>
                    <a:pt x="797" y="2690"/>
                    <a:pt x="755" y="2648"/>
                    <a:pt x="755" y="2596"/>
                  </a:cubicBezTo>
                  <a:cubicBezTo>
                    <a:pt x="755" y="2544"/>
                    <a:pt x="797" y="2502"/>
                    <a:pt x="849" y="2502"/>
                  </a:cubicBezTo>
                  <a:lnTo>
                    <a:pt x="1416" y="2502"/>
                  </a:lnTo>
                  <a:cubicBezTo>
                    <a:pt x="1468" y="2502"/>
                    <a:pt x="1509" y="2544"/>
                    <a:pt x="1509" y="2596"/>
                  </a:cubicBezTo>
                  <a:cubicBezTo>
                    <a:pt x="1509" y="2648"/>
                    <a:pt x="1468" y="2690"/>
                    <a:pt x="1416" y="2690"/>
                  </a:cubicBez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7AD6FAC-27FA-3142-B5A9-8E03785B306E}"/>
              </a:ext>
            </a:extLst>
          </p:cNvPr>
          <p:cNvGrpSpPr/>
          <p:nvPr/>
        </p:nvGrpSpPr>
        <p:grpSpPr>
          <a:xfrm>
            <a:off x="5799066" y="2118217"/>
            <a:ext cx="3106737" cy="3738503"/>
            <a:chOff x="5799066" y="2118217"/>
            <a:chExt cx="3106737" cy="3738503"/>
          </a:xfrm>
        </p:grpSpPr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8BF8CA44-CFA5-6146-8743-6A0789971E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9066" y="2118217"/>
              <a:ext cx="3106737" cy="3738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0" name="Freeform 3">
              <a:extLst>
                <a:ext uri="{FF2B5EF4-FFF2-40B4-BE49-F238E27FC236}">
                  <a16:creationId xmlns:a16="http://schemas.microsoft.com/office/drawing/2014/main" id="{14E11D6D-83AE-3F44-993F-3072290B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1163" y="3638550"/>
              <a:ext cx="1149350" cy="768350"/>
            </a:xfrm>
            <a:custGeom>
              <a:avLst/>
              <a:gdLst>
                <a:gd name="T0" fmla="*/ 208478200 w 3194"/>
                <a:gd name="T1" fmla="*/ 64230530 h 2133"/>
                <a:gd name="T2" fmla="*/ 150207882 w 3194"/>
                <a:gd name="T3" fmla="*/ 77595785 h 2133"/>
                <a:gd name="T4" fmla="*/ 135187166 w 3194"/>
                <a:gd name="T5" fmla="*/ 37889417 h 2133"/>
                <a:gd name="T6" fmla="*/ 65780676 w 3194"/>
                <a:gd name="T7" fmla="*/ 133392116 h 2133"/>
                <a:gd name="T8" fmla="*/ 109807186 w 3194"/>
                <a:gd name="T9" fmla="*/ 168037389 h 2133"/>
                <a:gd name="T10" fmla="*/ 148394975 w 3194"/>
                <a:gd name="T11" fmla="*/ 216177956 h 2133"/>
                <a:gd name="T12" fmla="*/ 185170217 w 3194"/>
                <a:gd name="T13" fmla="*/ 254456771 h 2133"/>
                <a:gd name="T14" fmla="*/ 195140846 w 3194"/>
                <a:gd name="T15" fmla="*/ 258609031 h 2133"/>
                <a:gd name="T16" fmla="*/ 206924382 w 3194"/>
                <a:gd name="T17" fmla="*/ 235771421 h 2133"/>
                <a:gd name="T18" fmla="*/ 171444229 w 3194"/>
                <a:gd name="T19" fmla="*/ 198141363 h 2133"/>
                <a:gd name="T20" fmla="*/ 232692637 w 3194"/>
                <a:gd name="T21" fmla="*/ 238496488 h 2133"/>
                <a:gd name="T22" fmla="*/ 242145447 w 3194"/>
                <a:gd name="T23" fmla="*/ 209690027 h 2133"/>
                <a:gd name="T24" fmla="*/ 211327105 w 3194"/>
                <a:gd name="T25" fmla="*/ 184516749 h 2133"/>
                <a:gd name="T26" fmla="*/ 218448829 w 3194"/>
                <a:gd name="T27" fmla="*/ 175823191 h 2133"/>
                <a:gd name="T28" fmla="*/ 283970775 w 3194"/>
                <a:gd name="T29" fmla="*/ 206056845 h 2133"/>
                <a:gd name="T30" fmla="*/ 269079244 w 3194"/>
                <a:gd name="T31" fmla="*/ 173876560 h 2133"/>
                <a:gd name="T32" fmla="*/ 246548170 w 3194"/>
                <a:gd name="T33" fmla="*/ 148314244 h 2133"/>
                <a:gd name="T34" fmla="*/ 313235299 w 3194"/>
                <a:gd name="T35" fmla="*/ 172319688 h 2133"/>
                <a:gd name="T36" fmla="*/ 75103941 w 3194"/>
                <a:gd name="T37" fmla="*/ 146886691 h 2133"/>
                <a:gd name="T38" fmla="*/ 47263690 w 3194"/>
                <a:gd name="T39" fmla="*/ 158954432 h 2133"/>
                <a:gd name="T40" fmla="*/ 31336520 w 3194"/>
                <a:gd name="T41" fmla="*/ 183608633 h 2133"/>
                <a:gd name="T42" fmla="*/ 56327866 w 3194"/>
                <a:gd name="T43" fmla="*/ 194378501 h 2133"/>
                <a:gd name="T44" fmla="*/ 57234319 w 3194"/>
                <a:gd name="T45" fmla="*/ 216048277 h 2133"/>
                <a:gd name="T46" fmla="*/ 106310917 w 3194"/>
                <a:gd name="T47" fmla="*/ 197622646 h 2133"/>
                <a:gd name="T48" fmla="*/ 82614299 w 3194"/>
                <a:gd name="T49" fmla="*/ 178288539 h 2133"/>
                <a:gd name="T50" fmla="*/ 70830763 w 3194"/>
                <a:gd name="T51" fmla="*/ 192432231 h 2133"/>
                <a:gd name="T52" fmla="*/ 94138746 w 3194"/>
                <a:gd name="T53" fmla="*/ 252510501 h 2133"/>
                <a:gd name="T54" fmla="*/ 132079531 w 3194"/>
                <a:gd name="T55" fmla="*/ 203850856 h 2133"/>
                <a:gd name="T56" fmla="*/ 100354376 w 3194"/>
                <a:gd name="T57" fmla="*/ 219551780 h 2133"/>
                <a:gd name="T58" fmla="*/ 163415691 w 3194"/>
                <a:gd name="T59" fmla="*/ 228764415 h 2133"/>
                <a:gd name="T60" fmla="*/ 133892078 w 3194"/>
                <a:gd name="T61" fmla="*/ 242389390 h 2133"/>
                <a:gd name="T62" fmla="*/ 139071710 w 3194"/>
                <a:gd name="T63" fmla="*/ 276645624 h 2133"/>
                <a:gd name="T64" fmla="*/ 162120963 w 3194"/>
                <a:gd name="T65" fmla="*/ 256014004 h 2133"/>
                <a:gd name="T66" fmla="*/ 163415691 w 3194"/>
                <a:gd name="T67" fmla="*/ 228764415 h 2133"/>
                <a:gd name="T68" fmla="*/ 10100174 w 3194"/>
                <a:gd name="T69" fmla="*/ 149611758 h 2133"/>
                <a:gd name="T70" fmla="*/ 47004601 w 3194"/>
                <a:gd name="T71" fmla="*/ 27897985 h 2133"/>
                <a:gd name="T72" fmla="*/ 20200348 w 3194"/>
                <a:gd name="T73" fmla="*/ 15052167 h 2133"/>
                <a:gd name="T74" fmla="*/ 259090 w 3194"/>
                <a:gd name="T75" fmla="*/ 138193133 h 2133"/>
                <a:gd name="T76" fmla="*/ 336931917 w 3194"/>
                <a:gd name="T77" fmla="*/ 12716499 h 2133"/>
                <a:gd name="T78" fmla="*/ 390540422 w 3194"/>
                <a:gd name="T79" fmla="*/ 127682624 h 2133"/>
                <a:gd name="T80" fmla="*/ 412424132 w 3194"/>
                <a:gd name="T81" fmla="*/ 107570081 h 2133"/>
                <a:gd name="T82" fmla="*/ 358686082 w 3194"/>
                <a:gd name="T83" fmla="*/ 778436 h 2133"/>
                <a:gd name="T84" fmla="*/ 209772928 w 3194"/>
                <a:gd name="T85" fmla="*/ 53979739 h 2133"/>
                <a:gd name="T86" fmla="*/ 136481894 w 3194"/>
                <a:gd name="T87" fmla="*/ 64749607 h 2133"/>
                <a:gd name="T88" fmla="*/ 221038645 w 3194"/>
                <a:gd name="T89" fmla="*/ 14143692 h 2133"/>
                <a:gd name="T90" fmla="*/ 367102894 w 3194"/>
                <a:gd name="T91" fmla="*/ 122751567 h 21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94" h="2133">
                  <a:moveTo>
                    <a:pt x="2403" y="1158"/>
                  </a:moveTo>
                  <a:lnTo>
                    <a:pt x="2343" y="1103"/>
                  </a:lnTo>
                  <a:cubicBezTo>
                    <a:pt x="2042" y="843"/>
                    <a:pt x="1689" y="545"/>
                    <a:pt x="1610" y="495"/>
                  </a:cubicBezTo>
                  <a:cubicBezTo>
                    <a:pt x="1572" y="502"/>
                    <a:pt x="1474" y="534"/>
                    <a:pt x="1396" y="561"/>
                  </a:cubicBezTo>
                  <a:lnTo>
                    <a:pt x="1393" y="562"/>
                  </a:lnTo>
                  <a:cubicBezTo>
                    <a:pt x="1388" y="564"/>
                    <a:pt x="1268" y="598"/>
                    <a:pt x="1160" y="598"/>
                  </a:cubicBezTo>
                  <a:cubicBezTo>
                    <a:pt x="1097" y="598"/>
                    <a:pt x="1048" y="587"/>
                    <a:pt x="1012" y="564"/>
                  </a:cubicBezTo>
                  <a:cubicBezTo>
                    <a:pt x="948" y="523"/>
                    <a:pt x="940" y="471"/>
                    <a:pt x="942" y="443"/>
                  </a:cubicBezTo>
                  <a:cubicBezTo>
                    <a:pt x="944" y="375"/>
                    <a:pt x="1002" y="317"/>
                    <a:pt x="1044" y="292"/>
                  </a:cubicBezTo>
                  <a:lnTo>
                    <a:pt x="437" y="217"/>
                  </a:lnTo>
                  <a:lnTo>
                    <a:pt x="375" y="1091"/>
                  </a:lnTo>
                  <a:cubicBezTo>
                    <a:pt x="424" y="1040"/>
                    <a:pt x="474" y="1028"/>
                    <a:pt x="508" y="1028"/>
                  </a:cubicBezTo>
                  <a:cubicBezTo>
                    <a:pt x="549" y="1028"/>
                    <a:pt x="591" y="1044"/>
                    <a:pt x="628" y="1075"/>
                  </a:cubicBezTo>
                  <a:cubicBezTo>
                    <a:pt x="686" y="1122"/>
                    <a:pt x="713" y="1185"/>
                    <a:pt x="704" y="1250"/>
                  </a:cubicBezTo>
                  <a:cubicBezTo>
                    <a:pt x="755" y="1242"/>
                    <a:pt x="803" y="1258"/>
                    <a:pt x="848" y="1295"/>
                  </a:cubicBezTo>
                  <a:cubicBezTo>
                    <a:pt x="906" y="1341"/>
                    <a:pt x="933" y="1404"/>
                    <a:pt x="924" y="1469"/>
                  </a:cubicBezTo>
                  <a:cubicBezTo>
                    <a:pt x="975" y="1461"/>
                    <a:pt x="1023" y="1477"/>
                    <a:pt x="1067" y="1513"/>
                  </a:cubicBezTo>
                  <a:cubicBezTo>
                    <a:pt x="1118" y="1555"/>
                    <a:pt x="1146" y="1609"/>
                    <a:pt x="1146" y="1666"/>
                  </a:cubicBezTo>
                  <a:cubicBezTo>
                    <a:pt x="1201" y="1649"/>
                    <a:pt x="1259" y="1664"/>
                    <a:pt x="1310" y="1705"/>
                  </a:cubicBezTo>
                  <a:cubicBezTo>
                    <a:pt x="1380" y="1763"/>
                    <a:pt x="1405" y="1842"/>
                    <a:pt x="1377" y="1918"/>
                  </a:cubicBezTo>
                  <a:lnTo>
                    <a:pt x="1430" y="1961"/>
                  </a:lnTo>
                  <a:cubicBezTo>
                    <a:pt x="1434" y="1964"/>
                    <a:pt x="1438" y="1967"/>
                    <a:pt x="1442" y="1970"/>
                  </a:cubicBezTo>
                  <a:lnTo>
                    <a:pt x="1444" y="1971"/>
                  </a:lnTo>
                  <a:cubicBezTo>
                    <a:pt x="1466" y="1986"/>
                    <a:pt x="1487" y="1993"/>
                    <a:pt x="1507" y="1993"/>
                  </a:cubicBezTo>
                  <a:cubicBezTo>
                    <a:pt x="1544" y="1993"/>
                    <a:pt x="1572" y="1968"/>
                    <a:pt x="1589" y="1948"/>
                  </a:cubicBezTo>
                  <a:cubicBezTo>
                    <a:pt x="1626" y="1903"/>
                    <a:pt x="1648" y="1868"/>
                    <a:pt x="1602" y="1821"/>
                  </a:cubicBezTo>
                  <a:lnTo>
                    <a:pt x="1598" y="1817"/>
                  </a:lnTo>
                  <a:lnTo>
                    <a:pt x="1329" y="1588"/>
                  </a:lnTo>
                  <a:cubicBezTo>
                    <a:pt x="1321" y="1581"/>
                    <a:pt x="1315" y="1570"/>
                    <a:pt x="1314" y="1559"/>
                  </a:cubicBezTo>
                  <a:cubicBezTo>
                    <a:pt x="1313" y="1547"/>
                    <a:pt x="1317" y="1536"/>
                    <a:pt x="1324" y="1527"/>
                  </a:cubicBezTo>
                  <a:cubicBezTo>
                    <a:pt x="1339" y="1509"/>
                    <a:pt x="1368" y="1507"/>
                    <a:pt x="1385" y="1522"/>
                  </a:cubicBezTo>
                  <a:lnTo>
                    <a:pt x="1737" y="1821"/>
                  </a:lnTo>
                  <a:cubicBezTo>
                    <a:pt x="1756" y="1832"/>
                    <a:pt x="1776" y="1838"/>
                    <a:pt x="1797" y="1838"/>
                  </a:cubicBezTo>
                  <a:cubicBezTo>
                    <a:pt x="1833" y="1838"/>
                    <a:pt x="1867" y="1820"/>
                    <a:pt x="1893" y="1787"/>
                  </a:cubicBezTo>
                  <a:cubicBezTo>
                    <a:pt x="1915" y="1760"/>
                    <a:pt x="1925" y="1731"/>
                    <a:pt x="1923" y="1702"/>
                  </a:cubicBezTo>
                  <a:cubicBezTo>
                    <a:pt x="1920" y="1672"/>
                    <a:pt x="1901" y="1642"/>
                    <a:pt x="1870" y="1616"/>
                  </a:cubicBezTo>
                  <a:lnTo>
                    <a:pt x="1828" y="1582"/>
                  </a:lnTo>
                  <a:lnTo>
                    <a:pt x="1632" y="1422"/>
                  </a:lnTo>
                  <a:cubicBezTo>
                    <a:pt x="1623" y="1415"/>
                    <a:pt x="1618" y="1405"/>
                    <a:pt x="1617" y="1393"/>
                  </a:cubicBezTo>
                  <a:cubicBezTo>
                    <a:pt x="1615" y="1382"/>
                    <a:pt x="1619" y="1370"/>
                    <a:pt x="1626" y="1361"/>
                  </a:cubicBezTo>
                  <a:cubicBezTo>
                    <a:pt x="1641" y="1344"/>
                    <a:pt x="1669" y="1341"/>
                    <a:pt x="1687" y="1355"/>
                  </a:cubicBezTo>
                  <a:lnTo>
                    <a:pt x="2010" y="1617"/>
                  </a:lnTo>
                  <a:cubicBezTo>
                    <a:pt x="2034" y="1637"/>
                    <a:pt x="2059" y="1646"/>
                    <a:pt x="2085" y="1646"/>
                  </a:cubicBezTo>
                  <a:cubicBezTo>
                    <a:pt x="2123" y="1646"/>
                    <a:pt x="2162" y="1625"/>
                    <a:pt x="2193" y="1588"/>
                  </a:cubicBezTo>
                  <a:cubicBezTo>
                    <a:pt x="2216" y="1559"/>
                    <a:pt x="2227" y="1530"/>
                    <a:pt x="2225" y="1502"/>
                  </a:cubicBezTo>
                  <a:cubicBezTo>
                    <a:pt x="2222" y="1472"/>
                    <a:pt x="2205" y="1443"/>
                    <a:pt x="2173" y="1417"/>
                  </a:cubicBezTo>
                  <a:lnTo>
                    <a:pt x="2078" y="1340"/>
                  </a:lnTo>
                  <a:lnTo>
                    <a:pt x="2079" y="1340"/>
                  </a:lnTo>
                  <a:lnTo>
                    <a:pt x="1910" y="1204"/>
                  </a:lnTo>
                  <a:cubicBezTo>
                    <a:pt x="1892" y="1189"/>
                    <a:pt x="1889" y="1161"/>
                    <a:pt x="1904" y="1143"/>
                  </a:cubicBezTo>
                  <a:cubicBezTo>
                    <a:pt x="1919" y="1125"/>
                    <a:pt x="1947" y="1122"/>
                    <a:pt x="1965" y="1137"/>
                  </a:cubicBezTo>
                  <a:lnTo>
                    <a:pt x="2239" y="1358"/>
                  </a:lnTo>
                  <a:cubicBezTo>
                    <a:pt x="2297" y="1406"/>
                    <a:pt x="2366" y="1392"/>
                    <a:pt x="2419" y="1328"/>
                  </a:cubicBezTo>
                  <a:cubicBezTo>
                    <a:pt x="2454" y="1285"/>
                    <a:pt x="2480" y="1221"/>
                    <a:pt x="2403" y="1158"/>
                  </a:cubicBezTo>
                  <a:close/>
                  <a:moveTo>
                    <a:pt x="601" y="1304"/>
                  </a:moveTo>
                  <a:cubicBezTo>
                    <a:pt x="671" y="1218"/>
                    <a:pt x="603" y="1151"/>
                    <a:pt x="580" y="1132"/>
                  </a:cubicBezTo>
                  <a:cubicBezTo>
                    <a:pt x="525" y="1087"/>
                    <a:pt x="468" y="1094"/>
                    <a:pt x="419" y="1155"/>
                  </a:cubicBezTo>
                  <a:lnTo>
                    <a:pt x="364" y="1224"/>
                  </a:lnTo>
                  <a:lnTo>
                    <a:pt x="365" y="1225"/>
                  </a:lnTo>
                  <a:lnTo>
                    <a:pt x="356" y="1236"/>
                  </a:lnTo>
                  <a:lnTo>
                    <a:pt x="280" y="1323"/>
                  </a:lnTo>
                  <a:cubicBezTo>
                    <a:pt x="252" y="1354"/>
                    <a:pt x="240" y="1385"/>
                    <a:pt x="242" y="1415"/>
                  </a:cubicBezTo>
                  <a:cubicBezTo>
                    <a:pt x="245" y="1448"/>
                    <a:pt x="267" y="1469"/>
                    <a:pt x="279" y="1479"/>
                  </a:cubicBezTo>
                  <a:cubicBezTo>
                    <a:pt x="307" y="1502"/>
                    <a:pt x="339" y="1527"/>
                    <a:pt x="373" y="1527"/>
                  </a:cubicBezTo>
                  <a:cubicBezTo>
                    <a:pt x="394" y="1527"/>
                    <a:pt x="414" y="1518"/>
                    <a:pt x="435" y="1498"/>
                  </a:cubicBezTo>
                  <a:lnTo>
                    <a:pt x="601" y="1304"/>
                  </a:lnTo>
                  <a:close/>
                  <a:moveTo>
                    <a:pt x="471" y="1571"/>
                  </a:moveTo>
                  <a:cubicBezTo>
                    <a:pt x="446" y="1601"/>
                    <a:pt x="436" y="1633"/>
                    <a:pt x="442" y="1665"/>
                  </a:cubicBezTo>
                  <a:cubicBezTo>
                    <a:pt x="447" y="1693"/>
                    <a:pt x="464" y="1719"/>
                    <a:pt x="492" y="1742"/>
                  </a:cubicBezTo>
                  <a:cubicBezTo>
                    <a:pt x="547" y="1788"/>
                    <a:pt x="604" y="1780"/>
                    <a:pt x="654" y="1720"/>
                  </a:cubicBezTo>
                  <a:lnTo>
                    <a:pt x="821" y="1523"/>
                  </a:lnTo>
                  <a:cubicBezTo>
                    <a:pt x="846" y="1492"/>
                    <a:pt x="856" y="1460"/>
                    <a:pt x="850" y="1429"/>
                  </a:cubicBezTo>
                  <a:cubicBezTo>
                    <a:pt x="845" y="1400"/>
                    <a:pt x="828" y="1374"/>
                    <a:pt x="800" y="1351"/>
                  </a:cubicBezTo>
                  <a:cubicBezTo>
                    <a:pt x="745" y="1307"/>
                    <a:pt x="688" y="1314"/>
                    <a:pt x="638" y="1374"/>
                  </a:cubicBezTo>
                  <a:lnTo>
                    <a:pt x="555" y="1473"/>
                  </a:lnTo>
                  <a:lnTo>
                    <a:pt x="547" y="1483"/>
                  </a:lnTo>
                  <a:lnTo>
                    <a:pt x="471" y="1571"/>
                  </a:lnTo>
                  <a:close/>
                  <a:moveTo>
                    <a:pt x="691" y="1791"/>
                  </a:moveTo>
                  <a:cubicBezTo>
                    <a:pt x="648" y="1843"/>
                    <a:pt x="659" y="1890"/>
                    <a:pt x="727" y="1946"/>
                  </a:cubicBezTo>
                  <a:cubicBezTo>
                    <a:pt x="783" y="1992"/>
                    <a:pt x="840" y="1984"/>
                    <a:pt x="889" y="1924"/>
                  </a:cubicBezTo>
                  <a:lnTo>
                    <a:pt x="1041" y="1743"/>
                  </a:lnTo>
                  <a:cubicBezTo>
                    <a:pt x="1111" y="1657"/>
                    <a:pt x="1043" y="1590"/>
                    <a:pt x="1020" y="1571"/>
                  </a:cubicBezTo>
                  <a:cubicBezTo>
                    <a:pt x="964" y="1526"/>
                    <a:pt x="908" y="1533"/>
                    <a:pt x="858" y="1594"/>
                  </a:cubicBezTo>
                  <a:lnTo>
                    <a:pt x="775" y="1692"/>
                  </a:lnTo>
                  <a:lnTo>
                    <a:pt x="767" y="1703"/>
                  </a:lnTo>
                  <a:lnTo>
                    <a:pt x="691" y="1791"/>
                  </a:lnTo>
                  <a:close/>
                  <a:moveTo>
                    <a:pt x="1262" y="1763"/>
                  </a:moveTo>
                  <a:cubicBezTo>
                    <a:pt x="1207" y="1718"/>
                    <a:pt x="1150" y="1725"/>
                    <a:pt x="1101" y="1786"/>
                  </a:cubicBezTo>
                  <a:lnTo>
                    <a:pt x="1041" y="1858"/>
                  </a:lnTo>
                  <a:lnTo>
                    <a:pt x="1034" y="1868"/>
                  </a:lnTo>
                  <a:lnTo>
                    <a:pt x="982" y="1931"/>
                  </a:lnTo>
                  <a:cubicBezTo>
                    <a:pt x="912" y="2017"/>
                    <a:pt x="980" y="2084"/>
                    <a:pt x="1002" y="2102"/>
                  </a:cubicBezTo>
                  <a:cubicBezTo>
                    <a:pt x="1026" y="2122"/>
                    <a:pt x="1051" y="2132"/>
                    <a:pt x="1074" y="2132"/>
                  </a:cubicBezTo>
                  <a:cubicBezTo>
                    <a:pt x="1106" y="2132"/>
                    <a:pt x="1136" y="2114"/>
                    <a:pt x="1164" y="2080"/>
                  </a:cubicBezTo>
                  <a:lnTo>
                    <a:pt x="1252" y="1973"/>
                  </a:lnTo>
                  <a:lnTo>
                    <a:pt x="1283" y="1935"/>
                  </a:lnTo>
                  <a:cubicBezTo>
                    <a:pt x="1308" y="1904"/>
                    <a:pt x="1318" y="1872"/>
                    <a:pt x="1312" y="1841"/>
                  </a:cubicBezTo>
                  <a:cubicBezTo>
                    <a:pt x="1307" y="1812"/>
                    <a:pt x="1290" y="1786"/>
                    <a:pt x="1262" y="1763"/>
                  </a:cubicBezTo>
                  <a:close/>
                  <a:moveTo>
                    <a:pt x="2" y="1065"/>
                  </a:moveTo>
                  <a:cubicBezTo>
                    <a:pt x="0" y="1087"/>
                    <a:pt x="7" y="1108"/>
                    <a:pt x="21" y="1125"/>
                  </a:cubicBezTo>
                  <a:cubicBezTo>
                    <a:pt x="36" y="1142"/>
                    <a:pt x="56" y="1152"/>
                    <a:pt x="78" y="1153"/>
                  </a:cubicBezTo>
                  <a:lnTo>
                    <a:pt x="209" y="1163"/>
                  </a:lnTo>
                  <a:cubicBezTo>
                    <a:pt x="255" y="1167"/>
                    <a:pt x="294" y="1132"/>
                    <a:pt x="298" y="1087"/>
                  </a:cubicBezTo>
                  <a:lnTo>
                    <a:pt x="363" y="215"/>
                  </a:lnTo>
                  <a:cubicBezTo>
                    <a:pt x="365" y="193"/>
                    <a:pt x="358" y="171"/>
                    <a:pt x="344" y="155"/>
                  </a:cubicBezTo>
                  <a:cubicBezTo>
                    <a:pt x="329" y="138"/>
                    <a:pt x="309" y="128"/>
                    <a:pt x="287" y="126"/>
                  </a:cubicBezTo>
                  <a:lnTo>
                    <a:pt x="156" y="116"/>
                  </a:lnTo>
                  <a:cubicBezTo>
                    <a:pt x="154" y="116"/>
                    <a:pt x="152" y="116"/>
                    <a:pt x="149" y="116"/>
                  </a:cubicBezTo>
                  <a:cubicBezTo>
                    <a:pt x="107" y="116"/>
                    <a:pt x="71" y="150"/>
                    <a:pt x="67" y="192"/>
                  </a:cubicBezTo>
                  <a:lnTo>
                    <a:pt x="2" y="1065"/>
                  </a:lnTo>
                  <a:close/>
                  <a:moveTo>
                    <a:pt x="2770" y="6"/>
                  </a:moveTo>
                  <a:lnTo>
                    <a:pt x="2648" y="54"/>
                  </a:lnTo>
                  <a:cubicBezTo>
                    <a:pt x="2627" y="62"/>
                    <a:pt x="2611" y="78"/>
                    <a:pt x="2602" y="98"/>
                  </a:cubicBezTo>
                  <a:cubicBezTo>
                    <a:pt x="2594" y="118"/>
                    <a:pt x="2593" y="141"/>
                    <a:pt x="2601" y="161"/>
                  </a:cubicBezTo>
                  <a:lnTo>
                    <a:pt x="2909" y="938"/>
                  </a:lnTo>
                  <a:cubicBezTo>
                    <a:pt x="2925" y="979"/>
                    <a:pt x="2974" y="1001"/>
                    <a:pt x="3016" y="984"/>
                  </a:cubicBezTo>
                  <a:lnTo>
                    <a:pt x="3138" y="936"/>
                  </a:lnTo>
                  <a:cubicBezTo>
                    <a:pt x="3159" y="927"/>
                    <a:pt x="3175" y="912"/>
                    <a:pt x="3184" y="892"/>
                  </a:cubicBezTo>
                  <a:cubicBezTo>
                    <a:pt x="3193" y="871"/>
                    <a:pt x="3193" y="849"/>
                    <a:pt x="3185" y="829"/>
                  </a:cubicBezTo>
                  <a:lnTo>
                    <a:pt x="2877" y="52"/>
                  </a:lnTo>
                  <a:cubicBezTo>
                    <a:pt x="2865" y="20"/>
                    <a:pt x="2835" y="0"/>
                    <a:pt x="2801" y="0"/>
                  </a:cubicBezTo>
                  <a:cubicBezTo>
                    <a:pt x="2790" y="0"/>
                    <a:pt x="2780" y="2"/>
                    <a:pt x="2770" y="6"/>
                  </a:cubicBezTo>
                  <a:close/>
                  <a:moveTo>
                    <a:pt x="2835" y="946"/>
                  </a:moveTo>
                  <a:lnTo>
                    <a:pt x="2464" y="1106"/>
                  </a:lnTo>
                  <a:cubicBezTo>
                    <a:pt x="2271" y="937"/>
                    <a:pt x="1670" y="419"/>
                    <a:pt x="1620" y="416"/>
                  </a:cubicBezTo>
                  <a:cubicBezTo>
                    <a:pt x="1576" y="416"/>
                    <a:pt x="1392" y="481"/>
                    <a:pt x="1371" y="488"/>
                  </a:cubicBezTo>
                  <a:cubicBezTo>
                    <a:pt x="1370" y="489"/>
                    <a:pt x="1258" y="521"/>
                    <a:pt x="1160" y="521"/>
                  </a:cubicBezTo>
                  <a:cubicBezTo>
                    <a:pt x="1112" y="521"/>
                    <a:pt x="1077" y="514"/>
                    <a:pt x="1054" y="499"/>
                  </a:cubicBezTo>
                  <a:cubicBezTo>
                    <a:pt x="1030" y="484"/>
                    <a:pt x="1018" y="466"/>
                    <a:pt x="1019" y="446"/>
                  </a:cubicBezTo>
                  <a:cubicBezTo>
                    <a:pt x="1020" y="408"/>
                    <a:pt x="1064" y="369"/>
                    <a:pt x="1087" y="356"/>
                  </a:cubicBezTo>
                  <a:cubicBezTo>
                    <a:pt x="1244" y="272"/>
                    <a:pt x="1665" y="114"/>
                    <a:pt x="1707" y="109"/>
                  </a:cubicBezTo>
                  <a:cubicBezTo>
                    <a:pt x="1709" y="109"/>
                    <a:pt x="1712" y="109"/>
                    <a:pt x="1715" y="109"/>
                  </a:cubicBezTo>
                  <a:cubicBezTo>
                    <a:pt x="1817" y="109"/>
                    <a:pt x="2462" y="196"/>
                    <a:pt x="2540" y="207"/>
                  </a:cubicBezTo>
                  <a:lnTo>
                    <a:pt x="2835" y="946"/>
                  </a:ln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C1928577-8941-DE43-A77E-DD91E5674BE3}"/>
              </a:ext>
            </a:extLst>
          </p:cNvPr>
          <p:cNvGrpSpPr/>
          <p:nvPr/>
        </p:nvGrpSpPr>
        <p:grpSpPr>
          <a:xfrm>
            <a:off x="8494800" y="2118217"/>
            <a:ext cx="3106737" cy="3738503"/>
            <a:chOff x="8494800" y="2118217"/>
            <a:chExt cx="3106737" cy="3738503"/>
          </a:xfrm>
        </p:grpSpPr>
        <p:pic>
          <p:nvPicPr>
            <p:cNvPr id="27" name="Picture 23">
              <a:extLst>
                <a:ext uri="{FF2B5EF4-FFF2-40B4-BE49-F238E27FC236}">
                  <a16:creationId xmlns:a16="http://schemas.microsoft.com/office/drawing/2014/main" id="{79C839B8-E6CC-F748-BBB0-5689CFD3EC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800" y="2118217"/>
              <a:ext cx="3106737" cy="3738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1" name="Freeform 4">
              <a:extLst>
                <a:ext uri="{FF2B5EF4-FFF2-40B4-BE49-F238E27FC236}">
                  <a16:creationId xmlns:a16="http://schemas.microsoft.com/office/drawing/2014/main" id="{5C965F28-C725-1E4A-9548-6E512AAAE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2463" y="3479800"/>
              <a:ext cx="993775" cy="831850"/>
            </a:xfrm>
            <a:custGeom>
              <a:avLst/>
              <a:gdLst>
                <a:gd name="T0" fmla="*/ 357692388 w 2760"/>
                <a:gd name="T1" fmla="*/ 278418394 h 2310"/>
                <a:gd name="T2" fmla="*/ 321391516 w 2760"/>
                <a:gd name="T3" fmla="*/ 257410761 h 2310"/>
                <a:gd name="T4" fmla="*/ 321391516 w 2760"/>
                <a:gd name="T5" fmla="*/ 270508257 h 2310"/>
                <a:gd name="T6" fmla="*/ 29170177 w 2760"/>
                <a:gd name="T7" fmla="*/ 270508257 h 2310"/>
                <a:gd name="T8" fmla="*/ 29170177 w 2760"/>
                <a:gd name="T9" fmla="*/ 36828628 h 2310"/>
                <a:gd name="T10" fmla="*/ 42394225 w 2760"/>
                <a:gd name="T11" fmla="*/ 36828628 h 2310"/>
                <a:gd name="T12" fmla="*/ 21261744 w 2760"/>
                <a:gd name="T13" fmla="*/ 0 h 2310"/>
                <a:gd name="T14" fmla="*/ 0 w 2760"/>
                <a:gd name="T15" fmla="*/ 36828628 h 2310"/>
                <a:gd name="T16" fmla="*/ 13223689 w 2760"/>
                <a:gd name="T17" fmla="*/ 36828628 h 2310"/>
                <a:gd name="T18" fmla="*/ 13223689 w 2760"/>
                <a:gd name="T19" fmla="*/ 286458531 h 2310"/>
                <a:gd name="T20" fmla="*/ 321391516 w 2760"/>
                <a:gd name="T21" fmla="*/ 286458531 h 2310"/>
                <a:gd name="T22" fmla="*/ 321391516 w 2760"/>
                <a:gd name="T23" fmla="*/ 299426388 h 2310"/>
                <a:gd name="T24" fmla="*/ 357692388 w 2760"/>
                <a:gd name="T25" fmla="*/ 278418394 h 2310"/>
                <a:gd name="T26" fmla="*/ 53543589 w 2760"/>
                <a:gd name="T27" fmla="*/ 120211328 h 2310"/>
                <a:gd name="T28" fmla="*/ 265773602 w 2760"/>
                <a:gd name="T29" fmla="*/ 40329961 h 2310"/>
                <a:gd name="T30" fmla="*/ 271737332 w 2760"/>
                <a:gd name="T31" fmla="*/ 51482152 h 2310"/>
                <a:gd name="T32" fmla="*/ 294295664 w 2760"/>
                <a:gd name="T33" fmla="*/ 15820635 h 2310"/>
                <a:gd name="T34" fmla="*/ 252160685 w 2760"/>
                <a:gd name="T35" fmla="*/ 14134968 h 2310"/>
                <a:gd name="T36" fmla="*/ 258513283 w 2760"/>
                <a:gd name="T37" fmla="*/ 26194993 h 2310"/>
                <a:gd name="T38" fmla="*/ 50950772 w 2760"/>
                <a:gd name="T39" fmla="*/ 104520332 h 2310"/>
                <a:gd name="T40" fmla="*/ 53543589 w 2760"/>
                <a:gd name="T41" fmla="*/ 120211328 h 2310"/>
                <a:gd name="T42" fmla="*/ 274459771 w 2760"/>
                <a:gd name="T43" fmla="*/ 73008702 h 2310"/>
                <a:gd name="T44" fmla="*/ 262791917 w 2760"/>
                <a:gd name="T45" fmla="*/ 84679809 h 2310"/>
                <a:gd name="T46" fmla="*/ 262791917 w 2760"/>
                <a:gd name="T47" fmla="*/ 243924348 h 2310"/>
                <a:gd name="T48" fmla="*/ 274459771 w 2760"/>
                <a:gd name="T49" fmla="*/ 255724734 h 2310"/>
                <a:gd name="T50" fmla="*/ 294166042 w 2760"/>
                <a:gd name="T51" fmla="*/ 255724734 h 2310"/>
                <a:gd name="T52" fmla="*/ 305963879 w 2760"/>
                <a:gd name="T53" fmla="*/ 243924348 h 2310"/>
                <a:gd name="T54" fmla="*/ 305963879 w 2760"/>
                <a:gd name="T55" fmla="*/ 84679809 h 2310"/>
                <a:gd name="T56" fmla="*/ 294166042 w 2760"/>
                <a:gd name="T57" fmla="*/ 73008702 h 2310"/>
                <a:gd name="T58" fmla="*/ 274459771 w 2760"/>
                <a:gd name="T59" fmla="*/ 73008702 h 2310"/>
                <a:gd name="T60" fmla="*/ 202895369 w 2760"/>
                <a:gd name="T61" fmla="*/ 98295861 h 2310"/>
                <a:gd name="T62" fmla="*/ 191097532 w 2760"/>
                <a:gd name="T63" fmla="*/ 110096608 h 2310"/>
                <a:gd name="T64" fmla="*/ 191097532 w 2760"/>
                <a:gd name="T65" fmla="*/ 243924348 h 2310"/>
                <a:gd name="T66" fmla="*/ 202895369 w 2760"/>
                <a:gd name="T67" fmla="*/ 255724734 h 2310"/>
                <a:gd name="T68" fmla="*/ 222472016 w 2760"/>
                <a:gd name="T69" fmla="*/ 255724734 h 2310"/>
                <a:gd name="T70" fmla="*/ 234269854 w 2760"/>
                <a:gd name="T71" fmla="*/ 243924348 h 2310"/>
                <a:gd name="T72" fmla="*/ 234269854 w 2760"/>
                <a:gd name="T73" fmla="*/ 110096608 h 2310"/>
                <a:gd name="T74" fmla="*/ 222472016 w 2760"/>
                <a:gd name="T75" fmla="*/ 98295861 h 2310"/>
                <a:gd name="T76" fmla="*/ 202895369 w 2760"/>
                <a:gd name="T77" fmla="*/ 98295861 h 2310"/>
                <a:gd name="T78" fmla="*/ 131330967 w 2760"/>
                <a:gd name="T79" fmla="*/ 122934826 h 2310"/>
                <a:gd name="T80" fmla="*/ 119663112 w 2760"/>
                <a:gd name="T81" fmla="*/ 134605574 h 2310"/>
                <a:gd name="T82" fmla="*/ 119663112 w 2760"/>
                <a:gd name="T83" fmla="*/ 243924348 h 2310"/>
                <a:gd name="T84" fmla="*/ 131330967 w 2760"/>
                <a:gd name="T85" fmla="*/ 255724734 h 2310"/>
                <a:gd name="T86" fmla="*/ 151037237 w 2760"/>
                <a:gd name="T87" fmla="*/ 255724734 h 2310"/>
                <a:gd name="T88" fmla="*/ 162705452 w 2760"/>
                <a:gd name="T89" fmla="*/ 243924348 h 2310"/>
                <a:gd name="T90" fmla="*/ 162705452 w 2760"/>
                <a:gd name="T91" fmla="*/ 134605574 h 2310"/>
                <a:gd name="T92" fmla="*/ 151037237 w 2760"/>
                <a:gd name="T93" fmla="*/ 122934826 h 2310"/>
                <a:gd name="T94" fmla="*/ 131330967 w 2760"/>
                <a:gd name="T95" fmla="*/ 122934826 h 2310"/>
                <a:gd name="T96" fmla="*/ 48098710 w 2760"/>
                <a:gd name="T97" fmla="*/ 163264427 h 2310"/>
                <a:gd name="T98" fmla="*/ 59896187 w 2760"/>
                <a:gd name="T99" fmla="*/ 151593679 h 2310"/>
                <a:gd name="T100" fmla="*/ 79472835 w 2760"/>
                <a:gd name="T101" fmla="*/ 151593679 h 2310"/>
                <a:gd name="T102" fmla="*/ 91270672 w 2760"/>
                <a:gd name="T103" fmla="*/ 163264427 h 2310"/>
                <a:gd name="T104" fmla="*/ 91270672 w 2760"/>
                <a:gd name="T105" fmla="*/ 243924348 h 2310"/>
                <a:gd name="T106" fmla="*/ 79472835 w 2760"/>
                <a:gd name="T107" fmla="*/ 255724734 h 2310"/>
                <a:gd name="T108" fmla="*/ 59896187 w 2760"/>
                <a:gd name="T109" fmla="*/ 255724734 h 2310"/>
                <a:gd name="T110" fmla="*/ 48098710 w 2760"/>
                <a:gd name="T111" fmla="*/ 243924348 h 2310"/>
                <a:gd name="T112" fmla="*/ 48098710 w 2760"/>
                <a:gd name="T113" fmla="*/ 163264427 h 2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0" h="2310">
                  <a:moveTo>
                    <a:pt x="2759" y="2147"/>
                  </a:moveTo>
                  <a:lnTo>
                    <a:pt x="2479" y="1985"/>
                  </a:lnTo>
                  <a:lnTo>
                    <a:pt x="2479" y="2086"/>
                  </a:lnTo>
                  <a:lnTo>
                    <a:pt x="225" y="2086"/>
                  </a:lnTo>
                  <a:lnTo>
                    <a:pt x="225" y="284"/>
                  </a:lnTo>
                  <a:lnTo>
                    <a:pt x="327" y="284"/>
                  </a:lnTo>
                  <a:lnTo>
                    <a:pt x="164" y="0"/>
                  </a:lnTo>
                  <a:lnTo>
                    <a:pt x="0" y="284"/>
                  </a:lnTo>
                  <a:lnTo>
                    <a:pt x="102" y="284"/>
                  </a:lnTo>
                  <a:lnTo>
                    <a:pt x="102" y="2209"/>
                  </a:lnTo>
                  <a:lnTo>
                    <a:pt x="2479" y="2209"/>
                  </a:lnTo>
                  <a:lnTo>
                    <a:pt x="2479" y="2309"/>
                  </a:lnTo>
                  <a:lnTo>
                    <a:pt x="2759" y="2147"/>
                  </a:lnTo>
                  <a:close/>
                  <a:moveTo>
                    <a:pt x="413" y="927"/>
                  </a:moveTo>
                  <a:cubicBezTo>
                    <a:pt x="1002" y="819"/>
                    <a:pt x="1554" y="608"/>
                    <a:pt x="2050" y="311"/>
                  </a:cubicBezTo>
                  <a:lnTo>
                    <a:pt x="2096" y="397"/>
                  </a:lnTo>
                  <a:lnTo>
                    <a:pt x="2270" y="122"/>
                  </a:lnTo>
                  <a:lnTo>
                    <a:pt x="1945" y="109"/>
                  </a:lnTo>
                  <a:lnTo>
                    <a:pt x="1994" y="202"/>
                  </a:lnTo>
                  <a:cubicBezTo>
                    <a:pt x="1509" y="493"/>
                    <a:pt x="968" y="700"/>
                    <a:pt x="393" y="806"/>
                  </a:cubicBezTo>
                  <a:lnTo>
                    <a:pt x="413" y="927"/>
                  </a:lnTo>
                  <a:close/>
                  <a:moveTo>
                    <a:pt x="2117" y="563"/>
                  </a:moveTo>
                  <a:cubicBezTo>
                    <a:pt x="2067" y="563"/>
                    <a:pt x="2027" y="603"/>
                    <a:pt x="2027" y="653"/>
                  </a:cubicBezTo>
                  <a:lnTo>
                    <a:pt x="2027" y="1881"/>
                  </a:lnTo>
                  <a:cubicBezTo>
                    <a:pt x="2027" y="1931"/>
                    <a:pt x="2067" y="1972"/>
                    <a:pt x="2117" y="1972"/>
                  </a:cubicBezTo>
                  <a:lnTo>
                    <a:pt x="2269" y="1972"/>
                  </a:lnTo>
                  <a:cubicBezTo>
                    <a:pt x="2319" y="1972"/>
                    <a:pt x="2360" y="1931"/>
                    <a:pt x="2360" y="1881"/>
                  </a:cubicBezTo>
                  <a:lnTo>
                    <a:pt x="2360" y="653"/>
                  </a:lnTo>
                  <a:cubicBezTo>
                    <a:pt x="2360" y="603"/>
                    <a:pt x="2319" y="563"/>
                    <a:pt x="2269" y="563"/>
                  </a:cubicBezTo>
                  <a:lnTo>
                    <a:pt x="2117" y="563"/>
                  </a:lnTo>
                  <a:close/>
                  <a:moveTo>
                    <a:pt x="1565" y="758"/>
                  </a:moveTo>
                  <a:cubicBezTo>
                    <a:pt x="1515" y="758"/>
                    <a:pt x="1474" y="799"/>
                    <a:pt x="1474" y="849"/>
                  </a:cubicBezTo>
                  <a:lnTo>
                    <a:pt x="1474" y="1881"/>
                  </a:lnTo>
                  <a:cubicBezTo>
                    <a:pt x="1474" y="1931"/>
                    <a:pt x="1515" y="1972"/>
                    <a:pt x="1565" y="1972"/>
                  </a:cubicBezTo>
                  <a:lnTo>
                    <a:pt x="1716" y="1972"/>
                  </a:lnTo>
                  <a:cubicBezTo>
                    <a:pt x="1766" y="1972"/>
                    <a:pt x="1807" y="1931"/>
                    <a:pt x="1807" y="1881"/>
                  </a:cubicBezTo>
                  <a:lnTo>
                    <a:pt x="1807" y="849"/>
                  </a:lnTo>
                  <a:cubicBezTo>
                    <a:pt x="1807" y="799"/>
                    <a:pt x="1766" y="758"/>
                    <a:pt x="1716" y="758"/>
                  </a:cubicBezTo>
                  <a:lnTo>
                    <a:pt x="1565" y="758"/>
                  </a:lnTo>
                  <a:close/>
                  <a:moveTo>
                    <a:pt x="1013" y="948"/>
                  </a:moveTo>
                  <a:cubicBezTo>
                    <a:pt x="963" y="948"/>
                    <a:pt x="923" y="988"/>
                    <a:pt x="923" y="1038"/>
                  </a:cubicBezTo>
                  <a:lnTo>
                    <a:pt x="923" y="1881"/>
                  </a:lnTo>
                  <a:cubicBezTo>
                    <a:pt x="923" y="1931"/>
                    <a:pt x="963" y="1972"/>
                    <a:pt x="1013" y="1972"/>
                  </a:cubicBezTo>
                  <a:lnTo>
                    <a:pt x="1165" y="1972"/>
                  </a:lnTo>
                  <a:cubicBezTo>
                    <a:pt x="1215" y="1972"/>
                    <a:pt x="1255" y="1931"/>
                    <a:pt x="1255" y="1881"/>
                  </a:cubicBezTo>
                  <a:lnTo>
                    <a:pt x="1255" y="1038"/>
                  </a:lnTo>
                  <a:cubicBezTo>
                    <a:pt x="1255" y="988"/>
                    <a:pt x="1215" y="948"/>
                    <a:pt x="1165" y="948"/>
                  </a:cubicBezTo>
                  <a:lnTo>
                    <a:pt x="1013" y="948"/>
                  </a:lnTo>
                  <a:close/>
                  <a:moveTo>
                    <a:pt x="371" y="1259"/>
                  </a:moveTo>
                  <a:cubicBezTo>
                    <a:pt x="371" y="1209"/>
                    <a:pt x="412" y="1169"/>
                    <a:pt x="462" y="1169"/>
                  </a:cubicBezTo>
                  <a:lnTo>
                    <a:pt x="613" y="1169"/>
                  </a:lnTo>
                  <a:cubicBezTo>
                    <a:pt x="663" y="1169"/>
                    <a:pt x="704" y="1209"/>
                    <a:pt x="704" y="1259"/>
                  </a:cubicBezTo>
                  <a:lnTo>
                    <a:pt x="704" y="1881"/>
                  </a:lnTo>
                  <a:cubicBezTo>
                    <a:pt x="704" y="1931"/>
                    <a:pt x="663" y="1972"/>
                    <a:pt x="613" y="1972"/>
                  </a:cubicBezTo>
                  <a:lnTo>
                    <a:pt x="462" y="1972"/>
                  </a:lnTo>
                  <a:cubicBezTo>
                    <a:pt x="412" y="1972"/>
                    <a:pt x="371" y="1931"/>
                    <a:pt x="371" y="1881"/>
                  </a:cubicBezTo>
                  <a:lnTo>
                    <a:pt x="371" y="1259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F6486D7-B74F-2D40-9DB1-61E7EDDB10CD}"/>
              </a:ext>
            </a:extLst>
          </p:cNvPr>
          <p:cNvGrpSpPr/>
          <p:nvPr/>
        </p:nvGrpSpPr>
        <p:grpSpPr>
          <a:xfrm>
            <a:off x="3072535" y="2118217"/>
            <a:ext cx="3106737" cy="3738503"/>
            <a:chOff x="3072535" y="2118217"/>
            <a:chExt cx="3106737" cy="3738503"/>
          </a:xfrm>
        </p:grpSpPr>
        <p:pic>
          <p:nvPicPr>
            <p:cNvPr id="25" name="Picture 23">
              <a:extLst>
                <a:ext uri="{FF2B5EF4-FFF2-40B4-BE49-F238E27FC236}">
                  <a16:creationId xmlns:a16="http://schemas.microsoft.com/office/drawing/2014/main" id="{4D59B0FB-EC03-5C49-BCDA-7D42CF719C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535" y="2118217"/>
              <a:ext cx="3106737" cy="3738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2" name="Freeform 5">
              <a:extLst>
                <a:ext uri="{FF2B5EF4-FFF2-40B4-BE49-F238E27FC236}">
                  <a16:creationId xmlns:a16="http://schemas.microsoft.com/office/drawing/2014/main" id="{9D6539F0-287B-234A-B7BA-EAA02A5F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502025"/>
              <a:ext cx="885825" cy="795338"/>
            </a:xfrm>
            <a:custGeom>
              <a:avLst/>
              <a:gdLst>
                <a:gd name="T0" fmla="*/ 144472229 w 2462"/>
                <a:gd name="T1" fmla="*/ 143760491 h 2211"/>
                <a:gd name="T2" fmla="*/ 139164475 w 2462"/>
                <a:gd name="T3" fmla="*/ 149713116 h 2211"/>
                <a:gd name="T4" fmla="*/ 139164475 w 2462"/>
                <a:gd name="T5" fmla="*/ 182450393 h 2211"/>
                <a:gd name="T6" fmla="*/ 144472229 w 2462"/>
                <a:gd name="T7" fmla="*/ 188532157 h 2211"/>
                <a:gd name="T8" fmla="*/ 174246671 w 2462"/>
                <a:gd name="T9" fmla="*/ 188532157 h 2211"/>
                <a:gd name="T10" fmla="*/ 179424897 w 2462"/>
                <a:gd name="T11" fmla="*/ 182450393 h 2211"/>
                <a:gd name="T12" fmla="*/ 179424897 w 2462"/>
                <a:gd name="T13" fmla="*/ 149713116 h 2211"/>
                <a:gd name="T14" fmla="*/ 174246671 w 2462"/>
                <a:gd name="T15" fmla="*/ 143760491 h 2211"/>
                <a:gd name="T16" fmla="*/ 144472229 w 2462"/>
                <a:gd name="T17" fmla="*/ 143760491 h 2211"/>
                <a:gd name="T18" fmla="*/ 190040405 w 2462"/>
                <a:gd name="T19" fmla="*/ 172357407 h 2211"/>
                <a:gd name="T20" fmla="*/ 190040405 w 2462"/>
                <a:gd name="T21" fmla="*/ 183873800 h 2211"/>
                <a:gd name="T22" fmla="*/ 174893949 w 2462"/>
                <a:gd name="T23" fmla="*/ 199530915 h 2211"/>
                <a:gd name="T24" fmla="*/ 143695423 w 2462"/>
                <a:gd name="T25" fmla="*/ 199530915 h 2211"/>
                <a:gd name="T26" fmla="*/ 128548967 w 2462"/>
                <a:gd name="T27" fmla="*/ 183873800 h 2211"/>
                <a:gd name="T28" fmla="*/ 128548967 w 2462"/>
                <a:gd name="T29" fmla="*/ 172357407 h 2211"/>
                <a:gd name="T30" fmla="*/ 48286817 w 2462"/>
                <a:gd name="T31" fmla="*/ 172357407 h 2211"/>
                <a:gd name="T32" fmla="*/ 0 w 2462"/>
                <a:gd name="T33" fmla="*/ 144537124 h 2211"/>
                <a:gd name="T34" fmla="*/ 0 w 2462"/>
                <a:gd name="T35" fmla="*/ 243526308 h 2211"/>
                <a:gd name="T36" fmla="*/ 37153559 w 2462"/>
                <a:gd name="T37" fmla="*/ 285968436 h 2211"/>
                <a:gd name="T38" fmla="*/ 281565341 w 2462"/>
                <a:gd name="T39" fmla="*/ 285968436 h 2211"/>
                <a:gd name="T40" fmla="*/ 318589372 w 2462"/>
                <a:gd name="T41" fmla="*/ 243526308 h 2211"/>
                <a:gd name="T42" fmla="*/ 318589372 w 2462"/>
                <a:gd name="T43" fmla="*/ 144537124 h 2211"/>
                <a:gd name="T44" fmla="*/ 270432082 w 2462"/>
                <a:gd name="T45" fmla="*/ 172357407 h 2211"/>
                <a:gd name="T46" fmla="*/ 190040405 w 2462"/>
                <a:gd name="T47" fmla="*/ 172357407 h 2211"/>
                <a:gd name="T48" fmla="*/ 128548967 w 2462"/>
                <a:gd name="T49" fmla="*/ 159158969 h 2211"/>
                <a:gd name="T50" fmla="*/ 128548967 w 2462"/>
                <a:gd name="T51" fmla="*/ 147642575 h 2211"/>
                <a:gd name="T52" fmla="*/ 143695423 w 2462"/>
                <a:gd name="T53" fmla="*/ 131985460 h 2211"/>
                <a:gd name="T54" fmla="*/ 174893949 w 2462"/>
                <a:gd name="T55" fmla="*/ 131985460 h 2211"/>
                <a:gd name="T56" fmla="*/ 190040405 w 2462"/>
                <a:gd name="T57" fmla="*/ 147642575 h 2211"/>
                <a:gd name="T58" fmla="*/ 190040405 w 2462"/>
                <a:gd name="T59" fmla="*/ 159158969 h 2211"/>
                <a:gd name="T60" fmla="*/ 270432082 w 2462"/>
                <a:gd name="T61" fmla="*/ 159158969 h 2211"/>
                <a:gd name="T62" fmla="*/ 318589372 w 2462"/>
                <a:gd name="T63" fmla="*/ 113869667 h 2211"/>
                <a:gd name="T64" fmla="*/ 318589372 w 2462"/>
                <a:gd name="T65" fmla="*/ 88896198 h 2211"/>
                <a:gd name="T66" fmla="*/ 281565341 w 2462"/>
                <a:gd name="T67" fmla="*/ 46324212 h 2211"/>
                <a:gd name="T68" fmla="*/ 37153559 w 2462"/>
                <a:gd name="T69" fmla="*/ 46324212 h 2211"/>
                <a:gd name="T70" fmla="*/ 0 w 2462"/>
                <a:gd name="T71" fmla="*/ 88896198 h 2211"/>
                <a:gd name="T72" fmla="*/ 0 w 2462"/>
                <a:gd name="T73" fmla="*/ 113869667 h 2211"/>
                <a:gd name="T74" fmla="*/ 48286817 w 2462"/>
                <a:gd name="T75" fmla="*/ 159158969 h 2211"/>
                <a:gd name="T76" fmla="*/ 128548967 w 2462"/>
                <a:gd name="T77" fmla="*/ 159158969 h 2211"/>
                <a:gd name="T78" fmla="*/ 197807745 w 2462"/>
                <a:gd name="T79" fmla="*/ 38301766 h 2211"/>
                <a:gd name="T80" fmla="*/ 177224367 w 2462"/>
                <a:gd name="T81" fmla="*/ 17856795 h 2211"/>
                <a:gd name="T82" fmla="*/ 141365005 w 2462"/>
                <a:gd name="T83" fmla="*/ 17856795 h 2211"/>
                <a:gd name="T84" fmla="*/ 120911155 w 2462"/>
                <a:gd name="T85" fmla="*/ 38301766 h 2211"/>
                <a:gd name="T86" fmla="*/ 102010916 w 2462"/>
                <a:gd name="T87" fmla="*/ 38301766 h 2211"/>
                <a:gd name="T88" fmla="*/ 136704889 w 2462"/>
                <a:gd name="T89" fmla="*/ 0 h 2211"/>
                <a:gd name="T90" fmla="*/ 182014010 w 2462"/>
                <a:gd name="T91" fmla="*/ 0 h 2211"/>
                <a:gd name="T92" fmla="*/ 216707983 w 2462"/>
                <a:gd name="T93" fmla="*/ 38301766 h 2211"/>
                <a:gd name="T94" fmla="*/ 197807745 w 2462"/>
                <a:gd name="T95" fmla="*/ 38301766 h 22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462" h="2211">
                  <a:moveTo>
                    <a:pt x="1116" y="1111"/>
                  </a:moveTo>
                  <a:cubicBezTo>
                    <a:pt x="1094" y="1111"/>
                    <a:pt x="1075" y="1132"/>
                    <a:pt x="1075" y="1157"/>
                  </a:cubicBezTo>
                  <a:lnTo>
                    <a:pt x="1075" y="1410"/>
                  </a:lnTo>
                  <a:cubicBezTo>
                    <a:pt x="1075" y="1436"/>
                    <a:pt x="1094" y="1457"/>
                    <a:pt x="1116" y="1457"/>
                  </a:cubicBezTo>
                  <a:lnTo>
                    <a:pt x="1346" y="1457"/>
                  </a:lnTo>
                  <a:cubicBezTo>
                    <a:pt x="1368" y="1457"/>
                    <a:pt x="1386" y="1436"/>
                    <a:pt x="1386" y="1410"/>
                  </a:cubicBezTo>
                  <a:lnTo>
                    <a:pt x="1386" y="1157"/>
                  </a:lnTo>
                  <a:cubicBezTo>
                    <a:pt x="1386" y="1132"/>
                    <a:pt x="1368" y="1111"/>
                    <a:pt x="1346" y="1111"/>
                  </a:cubicBezTo>
                  <a:lnTo>
                    <a:pt x="1116" y="1111"/>
                  </a:lnTo>
                  <a:close/>
                  <a:moveTo>
                    <a:pt x="1468" y="1332"/>
                  </a:moveTo>
                  <a:lnTo>
                    <a:pt x="1468" y="1421"/>
                  </a:lnTo>
                  <a:cubicBezTo>
                    <a:pt x="1468" y="1488"/>
                    <a:pt x="1416" y="1542"/>
                    <a:pt x="1351" y="1542"/>
                  </a:cubicBezTo>
                  <a:lnTo>
                    <a:pt x="1110" y="1542"/>
                  </a:lnTo>
                  <a:cubicBezTo>
                    <a:pt x="1046" y="1542"/>
                    <a:pt x="993" y="1488"/>
                    <a:pt x="993" y="1421"/>
                  </a:cubicBezTo>
                  <a:lnTo>
                    <a:pt x="993" y="1332"/>
                  </a:lnTo>
                  <a:lnTo>
                    <a:pt x="373" y="1332"/>
                  </a:lnTo>
                  <a:cubicBezTo>
                    <a:pt x="218" y="1332"/>
                    <a:pt x="82" y="1247"/>
                    <a:pt x="0" y="1117"/>
                  </a:cubicBezTo>
                  <a:lnTo>
                    <a:pt x="0" y="1882"/>
                  </a:lnTo>
                  <a:cubicBezTo>
                    <a:pt x="0" y="2063"/>
                    <a:pt x="129" y="2210"/>
                    <a:pt x="287" y="2210"/>
                  </a:cubicBezTo>
                  <a:lnTo>
                    <a:pt x="2175" y="2210"/>
                  </a:lnTo>
                  <a:cubicBezTo>
                    <a:pt x="2333" y="2210"/>
                    <a:pt x="2461" y="2063"/>
                    <a:pt x="2461" y="1882"/>
                  </a:cubicBezTo>
                  <a:lnTo>
                    <a:pt x="2461" y="1117"/>
                  </a:lnTo>
                  <a:cubicBezTo>
                    <a:pt x="2380" y="1247"/>
                    <a:pt x="2243" y="1332"/>
                    <a:pt x="2089" y="1332"/>
                  </a:cubicBezTo>
                  <a:lnTo>
                    <a:pt x="1468" y="1332"/>
                  </a:lnTo>
                  <a:close/>
                  <a:moveTo>
                    <a:pt x="993" y="1230"/>
                  </a:moveTo>
                  <a:lnTo>
                    <a:pt x="993" y="1141"/>
                  </a:lnTo>
                  <a:cubicBezTo>
                    <a:pt x="993" y="1074"/>
                    <a:pt x="1046" y="1020"/>
                    <a:pt x="1110" y="1020"/>
                  </a:cubicBezTo>
                  <a:lnTo>
                    <a:pt x="1351" y="1020"/>
                  </a:lnTo>
                  <a:cubicBezTo>
                    <a:pt x="1416" y="1020"/>
                    <a:pt x="1468" y="1074"/>
                    <a:pt x="1468" y="1141"/>
                  </a:cubicBezTo>
                  <a:lnTo>
                    <a:pt x="1468" y="1230"/>
                  </a:lnTo>
                  <a:lnTo>
                    <a:pt x="2089" y="1230"/>
                  </a:lnTo>
                  <a:cubicBezTo>
                    <a:pt x="2276" y="1230"/>
                    <a:pt x="2431" y="1078"/>
                    <a:pt x="2461" y="880"/>
                  </a:cubicBezTo>
                  <a:lnTo>
                    <a:pt x="2461" y="687"/>
                  </a:lnTo>
                  <a:cubicBezTo>
                    <a:pt x="2461" y="505"/>
                    <a:pt x="2333" y="358"/>
                    <a:pt x="2175" y="358"/>
                  </a:cubicBezTo>
                  <a:lnTo>
                    <a:pt x="287" y="358"/>
                  </a:lnTo>
                  <a:cubicBezTo>
                    <a:pt x="129" y="358"/>
                    <a:pt x="0" y="505"/>
                    <a:pt x="0" y="687"/>
                  </a:cubicBezTo>
                  <a:lnTo>
                    <a:pt x="0" y="880"/>
                  </a:lnTo>
                  <a:cubicBezTo>
                    <a:pt x="31" y="1078"/>
                    <a:pt x="186" y="1230"/>
                    <a:pt x="373" y="1230"/>
                  </a:cubicBezTo>
                  <a:lnTo>
                    <a:pt x="993" y="1230"/>
                  </a:lnTo>
                  <a:close/>
                  <a:moveTo>
                    <a:pt x="1528" y="296"/>
                  </a:moveTo>
                  <a:cubicBezTo>
                    <a:pt x="1517" y="207"/>
                    <a:pt x="1450" y="138"/>
                    <a:pt x="1369" y="138"/>
                  </a:cubicBezTo>
                  <a:lnTo>
                    <a:pt x="1092" y="138"/>
                  </a:lnTo>
                  <a:cubicBezTo>
                    <a:pt x="1012" y="138"/>
                    <a:pt x="944" y="207"/>
                    <a:pt x="934" y="296"/>
                  </a:cubicBezTo>
                  <a:lnTo>
                    <a:pt x="788" y="296"/>
                  </a:lnTo>
                  <a:cubicBezTo>
                    <a:pt x="793" y="131"/>
                    <a:pt x="912" y="0"/>
                    <a:pt x="1056" y="0"/>
                  </a:cubicBezTo>
                  <a:lnTo>
                    <a:pt x="1406" y="0"/>
                  </a:lnTo>
                  <a:cubicBezTo>
                    <a:pt x="1550" y="0"/>
                    <a:pt x="1668" y="131"/>
                    <a:pt x="1674" y="296"/>
                  </a:cubicBezTo>
                  <a:lnTo>
                    <a:pt x="1528" y="296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43D15A7-4D57-0548-9583-881B4CD9C599}"/>
              </a:ext>
            </a:extLst>
          </p:cNvPr>
          <p:cNvGrpSpPr/>
          <p:nvPr/>
        </p:nvGrpSpPr>
        <p:grpSpPr>
          <a:xfrm>
            <a:off x="11220522" y="2118217"/>
            <a:ext cx="3106737" cy="3738503"/>
            <a:chOff x="11220522" y="2118217"/>
            <a:chExt cx="3106737" cy="3738503"/>
          </a:xfrm>
        </p:grpSpPr>
        <p:pic>
          <p:nvPicPr>
            <p:cNvPr id="28" name="Picture 23">
              <a:extLst>
                <a:ext uri="{FF2B5EF4-FFF2-40B4-BE49-F238E27FC236}">
                  <a16:creationId xmlns:a16="http://schemas.microsoft.com/office/drawing/2014/main" id="{B2DBA2CB-AB51-E148-9061-E8C8B8FFEA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20522" y="2118217"/>
              <a:ext cx="3106737" cy="3738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3" name="Freeform 6">
              <a:extLst>
                <a:ext uri="{FF2B5EF4-FFF2-40B4-BE49-F238E27FC236}">
                  <a16:creationId xmlns:a16="http://schemas.microsoft.com/office/drawing/2014/main" id="{8838B941-82A5-E247-92C1-029E55F75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1713" y="3492500"/>
              <a:ext cx="655637" cy="957263"/>
            </a:xfrm>
            <a:custGeom>
              <a:avLst/>
              <a:gdLst>
                <a:gd name="T0" fmla="*/ 153573072 w 1822"/>
                <a:gd name="T1" fmla="*/ 151768847 h 2659"/>
                <a:gd name="T2" fmla="*/ 110971420 w 1822"/>
                <a:gd name="T3" fmla="*/ 141011428 h 2659"/>
                <a:gd name="T4" fmla="*/ 56327207 w 1822"/>
                <a:gd name="T5" fmla="*/ 112368420 h 2659"/>
                <a:gd name="T6" fmla="*/ 114855943 w 1822"/>
                <a:gd name="T7" fmla="*/ 86317834 h 2659"/>
                <a:gd name="T8" fmla="*/ 175974482 w 1822"/>
                <a:gd name="T9" fmla="*/ 109128342 h 2659"/>
                <a:gd name="T10" fmla="*/ 205368395 w 1822"/>
                <a:gd name="T11" fmla="*/ 107054692 h 2659"/>
                <a:gd name="T12" fmla="*/ 218317045 w 1822"/>
                <a:gd name="T13" fmla="*/ 85799421 h 2659"/>
                <a:gd name="T14" fmla="*/ 142436958 w 1822"/>
                <a:gd name="T15" fmla="*/ 39918839 h 2659"/>
                <a:gd name="T16" fmla="*/ 142436958 w 1822"/>
                <a:gd name="T17" fmla="*/ 12701465 h 2659"/>
                <a:gd name="T18" fmla="*/ 126898505 w 1822"/>
                <a:gd name="T19" fmla="*/ 0 h 2659"/>
                <a:gd name="T20" fmla="*/ 109028979 w 1822"/>
                <a:gd name="T21" fmla="*/ 0 h 2659"/>
                <a:gd name="T22" fmla="*/ 93490526 w 1822"/>
                <a:gd name="T23" fmla="*/ 12701465 h 2659"/>
                <a:gd name="T24" fmla="*/ 93490526 w 1822"/>
                <a:gd name="T25" fmla="*/ 38233999 h 2659"/>
                <a:gd name="T26" fmla="*/ 0 w 1822"/>
                <a:gd name="T27" fmla="*/ 113664811 h 2659"/>
                <a:gd name="T28" fmla="*/ 88828738 w 1822"/>
                <a:gd name="T29" fmla="*/ 187799592 h 2659"/>
                <a:gd name="T30" fmla="*/ 137645986 w 1822"/>
                <a:gd name="T31" fmla="*/ 199852682 h 2659"/>
                <a:gd name="T32" fmla="*/ 179600277 w 1822"/>
                <a:gd name="T33" fmla="*/ 229662118 h 2659"/>
                <a:gd name="T34" fmla="*/ 120682908 w 1822"/>
                <a:gd name="T35" fmla="*/ 258045920 h 2659"/>
                <a:gd name="T36" fmla="*/ 48428616 w 1822"/>
                <a:gd name="T37" fmla="*/ 232384143 h 2659"/>
                <a:gd name="T38" fmla="*/ 16444902 w 1822"/>
                <a:gd name="T39" fmla="*/ 238216284 h 2659"/>
                <a:gd name="T40" fmla="*/ 8805039 w 1822"/>
                <a:gd name="T41" fmla="*/ 258305126 h 2659"/>
                <a:gd name="T42" fmla="*/ 93490526 w 1822"/>
                <a:gd name="T43" fmla="*/ 304444915 h 2659"/>
                <a:gd name="T44" fmla="*/ 93490526 w 1822"/>
                <a:gd name="T45" fmla="*/ 331791892 h 2659"/>
                <a:gd name="T46" fmla="*/ 109028979 w 1822"/>
                <a:gd name="T47" fmla="*/ 344493357 h 2659"/>
                <a:gd name="T48" fmla="*/ 126898505 w 1822"/>
                <a:gd name="T49" fmla="*/ 344493357 h 2659"/>
                <a:gd name="T50" fmla="*/ 142436958 w 1822"/>
                <a:gd name="T51" fmla="*/ 331791892 h 2659"/>
                <a:gd name="T52" fmla="*/ 142436958 w 1822"/>
                <a:gd name="T53" fmla="*/ 306000152 h 2659"/>
                <a:gd name="T54" fmla="*/ 235797940 w 1822"/>
                <a:gd name="T55" fmla="*/ 228754896 h 2659"/>
                <a:gd name="T56" fmla="*/ 153573072 w 1822"/>
                <a:gd name="T57" fmla="*/ 151768847 h 26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22" h="2659">
                  <a:moveTo>
                    <a:pt x="1186" y="1171"/>
                  </a:moveTo>
                  <a:cubicBezTo>
                    <a:pt x="1138" y="1160"/>
                    <a:pt x="902" y="1100"/>
                    <a:pt x="857" y="1088"/>
                  </a:cubicBezTo>
                  <a:cubicBezTo>
                    <a:pt x="528" y="1005"/>
                    <a:pt x="435" y="952"/>
                    <a:pt x="435" y="867"/>
                  </a:cubicBezTo>
                  <a:cubicBezTo>
                    <a:pt x="435" y="771"/>
                    <a:pt x="555" y="666"/>
                    <a:pt x="887" y="666"/>
                  </a:cubicBezTo>
                  <a:cubicBezTo>
                    <a:pt x="1123" y="666"/>
                    <a:pt x="1359" y="842"/>
                    <a:pt x="1359" y="842"/>
                  </a:cubicBezTo>
                  <a:cubicBezTo>
                    <a:pt x="1452" y="904"/>
                    <a:pt x="1508" y="900"/>
                    <a:pt x="1586" y="826"/>
                  </a:cubicBezTo>
                  <a:cubicBezTo>
                    <a:pt x="1586" y="826"/>
                    <a:pt x="1686" y="742"/>
                    <a:pt x="1686" y="662"/>
                  </a:cubicBezTo>
                  <a:cubicBezTo>
                    <a:pt x="1686" y="542"/>
                    <a:pt x="1402" y="369"/>
                    <a:pt x="1100" y="308"/>
                  </a:cubicBezTo>
                  <a:lnTo>
                    <a:pt x="1100" y="98"/>
                  </a:lnTo>
                  <a:cubicBezTo>
                    <a:pt x="1100" y="44"/>
                    <a:pt x="1046" y="0"/>
                    <a:pt x="980" y="0"/>
                  </a:cubicBezTo>
                  <a:lnTo>
                    <a:pt x="842" y="0"/>
                  </a:lnTo>
                  <a:cubicBezTo>
                    <a:pt x="775" y="0"/>
                    <a:pt x="722" y="44"/>
                    <a:pt x="722" y="98"/>
                  </a:cubicBezTo>
                  <a:lnTo>
                    <a:pt x="722" y="295"/>
                  </a:lnTo>
                  <a:cubicBezTo>
                    <a:pt x="249" y="342"/>
                    <a:pt x="0" y="586"/>
                    <a:pt x="0" y="877"/>
                  </a:cubicBezTo>
                  <a:cubicBezTo>
                    <a:pt x="0" y="1221"/>
                    <a:pt x="324" y="1356"/>
                    <a:pt x="686" y="1449"/>
                  </a:cubicBezTo>
                  <a:cubicBezTo>
                    <a:pt x="733" y="1462"/>
                    <a:pt x="1017" y="1532"/>
                    <a:pt x="1063" y="1542"/>
                  </a:cubicBezTo>
                  <a:cubicBezTo>
                    <a:pt x="1329" y="1608"/>
                    <a:pt x="1387" y="1708"/>
                    <a:pt x="1387" y="1772"/>
                  </a:cubicBezTo>
                  <a:cubicBezTo>
                    <a:pt x="1387" y="1885"/>
                    <a:pt x="1266" y="1991"/>
                    <a:pt x="932" y="1991"/>
                  </a:cubicBezTo>
                  <a:cubicBezTo>
                    <a:pt x="696" y="1991"/>
                    <a:pt x="374" y="1793"/>
                    <a:pt x="374" y="1793"/>
                  </a:cubicBezTo>
                  <a:cubicBezTo>
                    <a:pt x="286" y="1737"/>
                    <a:pt x="202" y="1751"/>
                    <a:pt x="127" y="1838"/>
                  </a:cubicBezTo>
                  <a:cubicBezTo>
                    <a:pt x="127" y="1838"/>
                    <a:pt x="68" y="1910"/>
                    <a:pt x="68" y="1993"/>
                  </a:cubicBezTo>
                  <a:cubicBezTo>
                    <a:pt x="68" y="2120"/>
                    <a:pt x="404" y="2287"/>
                    <a:pt x="722" y="2349"/>
                  </a:cubicBezTo>
                  <a:lnTo>
                    <a:pt x="722" y="2560"/>
                  </a:lnTo>
                  <a:cubicBezTo>
                    <a:pt x="722" y="2614"/>
                    <a:pt x="775" y="2658"/>
                    <a:pt x="842" y="2658"/>
                  </a:cubicBezTo>
                  <a:lnTo>
                    <a:pt x="980" y="2658"/>
                  </a:lnTo>
                  <a:cubicBezTo>
                    <a:pt x="1046" y="2658"/>
                    <a:pt x="1100" y="2614"/>
                    <a:pt x="1100" y="2560"/>
                  </a:cubicBezTo>
                  <a:lnTo>
                    <a:pt x="1100" y="2361"/>
                  </a:lnTo>
                  <a:cubicBezTo>
                    <a:pt x="1599" y="2310"/>
                    <a:pt x="1821" y="2046"/>
                    <a:pt x="1821" y="1765"/>
                  </a:cubicBezTo>
                  <a:cubicBezTo>
                    <a:pt x="1821" y="1495"/>
                    <a:pt x="1610" y="1274"/>
                    <a:pt x="1186" y="1171"/>
                  </a:cubicBezTo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95244" name="Прямоугольник 9">
            <a:extLst>
              <a:ext uri="{FF2B5EF4-FFF2-40B4-BE49-F238E27FC236}">
                <a16:creationId xmlns:a16="http://schemas.microsoft.com/office/drawing/2014/main" id="{3A968F7A-E73F-2840-B00D-294B130F8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6130925"/>
            <a:ext cx="1412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 ExtraBold" panose="02000505000000020004" pitchFamily="2" charset="77"/>
              </a:rPr>
              <a:t>Title A</a:t>
            </a:r>
          </a:p>
        </p:txBody>
      </p:sp>
      <p:sp>
        <p:nvSpPr>
          <p:cNvPr id="95245" name="Прямоугольник 10">
            <a:extLst>
              <a:ext uri="{FF2B5EF4-FFF2-40B4-BE49-F238E27FC236}">
                <a16:creationId xmlns:a16="http://schemas.microsoft.com/office/drawing/2014/main" id="{824DDC86-5D53-E14B-89C4-4F573A7B6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" y="6635750"/>
            <a:ext cx="25923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/>
              <a:t>Lorem ipsum dolor</a:t>
            </a:r>
          </a:p>
          <a:p>
            <a:pPr algn="ctr"/>
            <a:r>
              <a:rPr lang="en-UA" altLang="en-UA"/>
              <a:t>sit amet, consecte-</a:t>
            </a:r>
          </a:p>
        </p:txBody>
      </p:sp>
      <p:sp>
        <p:nvSpPr>
          <p:cNvPr id="95246" name="Прямоугольник 11">
            <a:extLst>
              <a:ext uri="{FF2B5EF4-FFF2-40B4-BE49-F238E27FC236}">
                <a16:creationId xmlns:a16="http://schemas.microsoft.com/office/drawing/2014/main" id="{36A5BA20-5A6A-F944-9E56-B6E0400D1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6130925"/>
            <a:ext cx="1408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 ExtraBold" panose="02000505000000020004" pitchFamily="2" charset="77"/>
              </a:rPr>
              <a:t>Title B</a:t>
            </a:r>
          </a:p>
        </p:txBody>
      </p:sp>
      <p:sp>
        <p:nvSpPr>
          <p:cNvPr id="95247" name="Прямоугольник 12">
            <a:extLst>
              <a:ext uri="{FF2B5EF4-FFF2-40B4-BE49-F238E27FC236}">
                <a16:creationId xmlns:a16="http://schemas.microsoft.com/office/drawing/2014/main" id="{913A9F3F-0ECE-C047-9BF5-B4FB7197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75" y="6635750"/>
            <a:ext cx="25923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/>
              <a:t>Lorem ipsum dolor</a:t>
            </a:r>
          </a:p>
          <a:p>
            <a:pPr algn="ctr"/>
            <a:r>
              <a:rPr lang="en-UA" altLang="en-UA"/>
              <a:t>sit amet, consecte-</a:t>
            </a:r>
          </a:p>
        </p:txBody>
      </p:sp>
      <p:sp>
        <p:nvSpPr>
          <p:cNvPr id="95248" name="Прямоугольник 13">
            <a:extLst>
              <a:ext uri="{FF2B5EF4-FFF2-40B4-BE49-F238E27FC236}">
                <a16:creationId xmlns:a16="http://schemas.microsoft.com/office/drawing/2014/main" id="{E9526652-4297-2644-A747-4D1C12A60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6225" y="6121400"/>
            <a:ext cx="13954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 ExtraBold" panose="02000505000000020004" pitchFamily="2" charset="77"/>
              </a:rPr>
              <a:t>Title C</a:t>
            </a:r>
          </a:p>
        </p:txBody>
      </p:sp>
      <p:sp>
        <p:nvSpPr>
          <p:cNvPr id="95249" name="Прямоугольник 14">
            <a:extLst>
              <a:ext uri="{FF2B5EF4-FFF2-40B4-BE49-F238E27FC236}">
                <a16:creationId xmlns:a16="http://schemas.microsoft.com/office/drawing/2014/main" id="{608596AB-5B77-4746-9D6C-A1CF92960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6635750"/>
            <a:ext cx="25923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/>
              <a:t>Lorem ipsum dolor</a:t>
            </a:r>
          </a:p>
          <a:p>
            <a:pPr algn="ctr"/>
            <a:r>
              <a:rPr lang="en-UA" altLang="en-UA"/>
              <a:t>sit amet, consecte-</a:t>
            </a:r>
          </a:p>
        </p:txBody>
      </p:sp>
      <p:sp>
        <p:nvSpPr>
          <p:cNvPr id="95250" name="Прямоугольник 15">
            <a:extLst>
              <a:ext uri="{FF2B5EF4-FFF2-40B4-BE49-F238E27FC236}">
                <a16:creationId xmlns:a16="http://schemas.microsoft.com/office/drawing/2014/main" id="{F3DD33E5-76A7-2347-B7EF-B13FC2D6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1800" y="6121400"/>
            <a:ext cx="14287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 ExtraBold" panose="02000505000000020004" pitchFamily="2" charset="77"/>
              </a:rPr>
              <a:t>Title D</a:t>
            </a:r>
          </a:p>
        </p:txBody>
      </p:sp>
      <p:sp>
        <p:nvSpPr>
          <p:cNvPr id="95251" name="Прямоугольник 16">
            <a:extLst>
              <a:ext uri="{FF2B5EF4-FFF2-40B4-BE49-F238E27FC236}">
                <a16:creationId xmlns:a16="http://schemas.microsoft.com/office/drawing/2014/main" id="{8FE0FEE0-FA4C-C74E-A4FB-3BF006EED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188" y="6635750"/>
            <a:ext cx="25923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/>
              <a:t>Lorem ipsum dolor</a:t>
            </a:r>
          </a:p>
          <a:p>
            <a:pPr algn="ctr"/>
            <a:r>
              <a:rPr lang="en-UA" altLang="en-UA"/>
              <a:t>sit amet, consecte-</a:t>
            </a:r>
          </a:p>
        </p:txBody>
      </p:sp>
      <p:sp>
        <p:nvSpPr>
          <p:cNvPr id="95252" name="Прямоугольник 17">
            <a:extLst>
              <a:ext uri="{FF2B5EF4-FFF2-40B4-BE49-F238E27FC236}">
                <a16:creationId xmlns:a16="http://schemas.microsoft.com/office/drawing/2014/main" id="{6A4D0915-69D8-F843-8715-49B7C308C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5638" y="6130925"/>
            <a:ext cx="1373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 ExtraBold" panose="02000505000000020004" pitchFamily="2" charset="77"/>
              </a:rPr>
              <a:t>Title E</a:t>
            </a:r>
          </a:p>
        </p:txBody>
      </p:sp>
      <p:sp>
        <p:nvSpPr>
          <p:cNvPr id="95253" name="Прямоугольник 18">
            <a:extLst>
              <a:ext uri="{FF2B5EF4-FFF2-40B4-BE49-F238E27FC236}">
                <a16:creationId xmlns:a16="http://schemas.microsoft.com/office/drawing/2014/main" id="{DD6E290A-4FD8-0C4F-899D-5A1494B22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6038" y="6635750"/>
            <a:ext cx="25923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/>
              <a:t>Lorem ipsum dolor</a:t>
            </a:r>
          </a:p>
          <a:p>
            <a:pPr algn="ctr"/>
            <a:r>
              <a:rPr lang="en-UA" altLang="en-UA"/>
              <a:t>sit amet, consecte-</a:t>
            </a:r>
          </a:p>
        </p:txBody>
      </p:sp>
      <p:sp>
        <p:nvSpPr>
          <p:cNvPr id="95254" name="Прямоугольник 3">
            <a:extLst>
              <a:ext uri="{FF2B5EF4-FFF2-40B4-BE49-F238E27FC236}">
                <a16:creationId xmlns:a16="http://schemas.microsoft.com/office/drawing/2014/main" id="{EA8B7B53-CADD-0F43-AD4E-C737BF541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6438" y="658813"/>
            <a:ext cx="55975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latin typeface="Montserrat" panose="02000505000000020004" pitchFamily="2" charset="77"/>
              </a:rPr>
              <a:t>OUR SERVICES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5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5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5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5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5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5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5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5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95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5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95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95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95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95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95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750"/>
                                        <p:tgtEl>
                                          <p:spTgt spid="95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95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95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/>
                                        <p:tgtEl>
                                          <p:spTgt spid="95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95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95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95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95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95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95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95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95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95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95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95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750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95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2" dur="750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5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44" grpId="0"/>
      <p:bldP spid="95244" grpId="1"/>
      <p:bldP spid="95245" grpId="0"/>
      <p:bldP spid="95245" grpId="1"/>
      <p:bldP spid="95246" grpId="0"/>
      <p:bldP spid="95246" grpId="1"/>
      <p:bldP spid="95247" grpId="0"/>
      <p:bldP spid="95247" grpId="1"/>
      <p:bldP spid="95248" grpId="0"/>
      <p:bldP spid="95248" grpId="1"/>
      <p:bldP spid="95249" grpId="0"/>
      <p:bldP spid="95249" grpId="1"/>
      <p:bldP spid="95250" grpId="0"/>
      <p:bldP spid="95250" grpId="1"/>
      <p:bldP spid="95251" grpId="0"/>
      <p:bldP spid="95251" grpId="1"/>
      <p:bldP spid="95252" grpId="0"/>
      <p:bldP spid="95252" grpId="1"/>
      <p:bldP spid="95253" grpId="0"/>
      <p:bldP spid="95253" grpId="1"/>
      <p:bldP spid="95254" grpId="0"/>
      <p:bldP spid="95254" grpId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5" name="Freeform 2">
            <a:extLst>
              <a:ext uri="{FF2B5EF4-FFF2-40B4-BE49-F238E27FC236}">
                <a16:creationId xmlns:a16="http://schemas.microsoft.com/office/drawing/2014/main" id="{2AB2C571-D0D3-C544-911D-107A0B5E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2498725"/>
            <a:ext cx="1725613" cy="731838"/>
          </a:xfrm>
          <a:custGeom>
            <a:avLst/>
            <a:gdLst>
              <a:gd name="T0" fmla="*/ 588604326 w 4793"/>
              <a:gd name="T1" fmla="*/ 12464668 h 2031"/>
              <a:gd name="T2" fmla="*/ 268832000 w 4793"/>
              <a:gd name="T3" fmla="*/ 12464668 h 2031"/>
              <a:gd name="T4" fmla="*/ 25664578 w 4793"/>
              <a:gd name="T5" fmla="*/ 233193639 h 2031"/>
              <a:gd name="T6" fmla="*/ 16591519 w 4793"/>
              <a:gd name="T7" fmla="*/ 230466993 h 2031"/>
              <a:gd name="T8" fmla="*/ 0 w 4793"/>
              <a:gd name="T9" fmla="*/ 246956589 h 2031"/>
              <a:gd name="T10" fmla="*/ 16591519 w 4793"/>
              <a:gd name="T11" fmla="*/ 263576266 h 2031"/>
              <a:gd name="T12" fmla="*/ 33182678 w 4793"/>
              <a:gd name="T13" fmla="*/ 246956589 h 2031"/>
              <a:gd name="T14" fmla="*/ 31238528 w 4793"/>
              <a:gd name="T15" fmla="*/ 239295892 h 2031"/>
              <a:gd name="T16" fmla="*/ 271942640 w 4793"/>
              <a:gd name="T17" fmla="*/ 20644606 h 2031"/>
              <a:gd name="T18" fmla="*/ 588604326 w 4793"/>
              <a:gd name="T19" fmla="*/ 20644606 h 2031"/>
              <a:gd name="T20" fmla="*/ 604547435 w 4793"/>
              <a:gd name="T21" fmla="*/ 33109274 h 2031"/>
              <a:gd name="T22" fmla="*/ 621138954 w 4793"/>
              <a:gd name="T23" fmla="*/ 16489597 h 2031"/>
              <a:gd name="T24" fmla="*/ 604547435 w 4793"/>
              <a:gd name="T25" fmla="*/ 0 h 2031"/>
              <a:gd name="T26" fmla="*/ 588604326 w 4793"/>
              <a:gd name="T27" fmla="*/ 12464668 h 20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793" h="2031">
                <a:moveTo>
                  <a:pt x="4541" y="96"/>
                </a:moveTo>
                <a:lnTo>
                  <a:pt x="2074" y="96"/>
                </a:lnTo>
                <a:lnTo>
                  <a:pt x="198" y="1796"/>
                </a:lnTo>
                <a:cubicBezTo>
                  <a:pt x="178" y="1782"/>
                  <a:pt x="154" y="1775"/>
                  <a:pt x="128" y="1775"/>
                </a:cubicBezTo>
                <a:cubicBezTo>
                  <a:pt x="58" y="1775"/>
                  <a:pt x="0" y="1832"/>
                  <a:pt x="0" y="1902"/>
                </a:cubicBezTo>
                <a:cubicBezTo>
                  <a:pt x="0" y="1973"/>
                  <a:pt x="58" y="2030"/>
                  <a:pt x="128" y="2030"/>
                </a:cubicBezTo>
                <a:cubicBezTo>
                  <a:pt x="198" y="2030"/>
                  <a:pt x="256" y="1973"/>
                  <a:pt x="256" y="1902"/>
                </a:cubicBezTo>
                <a:cubicBezTo>
                  <a:pt x="256" y="1881"/>
                  <a:pt x="250" y="1860"/>
                  <a:pt x="241" y="1843"/>
                </a:cubicBezTo>
                <a:lnTo>
                  <a:pt x="2098" y="159"/>
                </a:lnTo>
                <a:lnTo>
                  <a:pt x="4541" y="159"/>
                </a:lnTo>
                <a:cubicBezTo>
                  <a:pt x="4555" y="214"/>
                  <a:pt x="4604" y="255"/>
                  <a:pt x="4664" y="255"/>
                </a:cubicBezTo>
                <a:cubicBezTo>
                  <a:pt x="4734" y="255"/>
                  <a:pt x="4792" y="198"/>
                  <a:pt x="4792" y="127"/>
                </a:cubicBezTo>
                <a:cubicBezTo>
                  <a:pt x="4792" y="57"/>
                  <a:pt x="4734" y="0"/>
                  <a:pt x="4664" y="0"/>
                </a:cubicBezTo>
                <a:cubicBezTo>
                  <a:pt x="4604" y="0"/>
                  <a:pt x="4555" y="40"/>
                  <a:pt x="4541" y="96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97286" name="Freeform 3">
            <a:extLst>
              <a:ext uri="{FF2B5EF4-FFF2-40B4-BE49-F238E27FC236}">
                <a16:creationId xmlns:a16="http://schemas.microsoft.com/office/drawing/2014/main" id="{BE4F5A2F-1DB2-8841-AC49-FE4FBE955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4978400"/>
            <a:ext cx="1744663" cy="752475"/>
          </a:xfrm>
          <a:custGeom>
            <a:avLst/>
            <a:gdLst>
              <a:gd name="T0" fmla="*/ 595336463 w 4847"/>
              <a:gd name="T1" fmla="*/ 250177775 h 2090"/>
              <a:gd name="T2" fmla="*/ 278817088 w 4847"/>
              <a:gd name="T3" fmla="*/ 250177775 h 2090"/>
              <a:gd name="T4" fmla="*/ 31094740 w 4847"/>
              <a:gd name="T5" fmla="*/ 24240136 h 2090"/>
              <a:gd name="T6" fmla="*/ 33038093 w 4847"/>
              <a:gd name="T7" fmla="*/ 16592254 h 2090"/>
              <a:gd name="T8" fmla="*/ 16583837 w 4847"/>
              <a:gd name="T9" fmla="*/ 0 h 2090"/>
              <a:gd name="T10" fmla="*/ 0 w 4847"/>
              <a:gd name="T11" fmla="*/ 16592254 h 2090"/>
              <a:gd name="T12" fmla="*/ 16583837 w 4847"/>
              <a:gd name="T13" fmla="*/ 33054535 h 2090"/>
              <a:gd name="T14" fmla="*/ 25653421 w 4847"/>
              <a:gd name="T15" fmla="*/ 30332303 h 2090"/>
              <a:gd name="T16" fmla="*/ 275707507 w 4847"/>
              <a:gd name="T17" fmla="*/ 258474082 h 2090"/>
              <a:gd name="T18" fmla="*/ 595336463 w 4847"/>
              <a:gd name="T19" fmla="*/ 258474082 h 2090"/>
              <a:gd name="T20" fmla="*/ 611272756 w 4847"/>
              <a:gd name="T21" fmla="*/ 270788390 h 2090"/>
              <a:gd name="T22" fmla="*/ 627856593 w 4847"/>
              <a:gd name="T23" fmla="*/ 254325749 h 2090"/>
              <a:gd name="T24" fmla="*/ 611272756 w 4847"/>
              <a:gd name="T25" fmla="*/ 237733855 h 2090"/>
              <a:gd name="T26" fmla="*/ 595336463 w 4847"/>
              <a:gd name="T27" fmla="*/ 250177775 h 20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47" h="2090">
                <a:moveTo>
                  <a:pt x="4595" y="1930"/>
                </a:moveTo>
                <a:lnTo>
                  <a:pt x="2152" y="1930"/>
                </a:lnTo>
                <a:lnTo>
                  <a:pt x="240" y="187"/>
                </a:lnTo>
                <a:cubicBezTo>
                  <a:pt x="250" y="169"/>
                  <a:pt x="255" y="149"/>
                  <a:pt x="255" y="128"/>
                </a:cubicBezTo>
                <a:cubicBezTo>
                  <a:pt x="255" y="57"/>
                  <a:pt x="198" y="0"/>
                  <a:pt x="128" y="0"/>
                </a:cubicBezTo>
                <a:cubicBezTo>
                  <a:pt x="57" y="0"/>
                  <a:pt x="0" y="58"/>
                  <a:pt x="0" y="128"/>
                </a:cubicBezTo>
                <a:cubicBezTo>
                  <a:pt x="0" y="199"/>
                  <a:pt x="57" y="255"/>
                  <a:pt x="128" y="255"/>
                </a:cubicBezTo>
                <a:cubicBezTo>
                  <a:pt x="154" y="255"/>
                  <a:pt x="178" y="247"/>
                  <a:pt x="198" y="234"/>
                </a:cubicBezTo>
                <a:lnTo>
                  <a:pt x="2128" y="1994"/>
                </a:lnTo>
                <a:lnTo>
                  <a:pt x="4595" y="1994"/>
                </a:lnTo>
                <a:cubicBezTo>
                  <a:pt x="4609" y="2049"/>
                  <a:pt x="4658" y="2089"/>
                  <a:pt x="4718" y="2089"/>
                </a:cubicBezTo>
                <a:cubicBezTo>
                  <a:pt x="4788" y="2089"/>
                  <a:pt x="4846" y="2032"/>
                  <a:pt x="4846" y="1962"/>
                </a:cubicBezTo>
                <a:cubicBezTo>
                  <a:pt x="4846" y="1891"/>
                  <a:pt x="4788" y="1834"/>
                  <a:pt x="4718" y="1834"/>
                </a:cubicBezTo>
                <a:cubicBezTo>
                  <a:pt x="4658" y="1834"/>
                  <a:pt x="4609" y="1875"/>
                  <a:pt x="4595" y="1930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AFB9C05-EB5F-F245-8C1B-EED9FE9C3597}"/>
              </a:ext>
            </a:extLst>
          </p:cNvPr>
          <p:cNvGrpSpPr/>
          <p:nvPr/>
        </p:nvGrpSpPr>
        <p:grpSpPr>
          <a:xfrm>
            <a:off x="6999915" y="1388078"/>
            <a:ext cx="7011360" cy="2299081"/>
            <a:chOff x="6999915" y="1388078"/>
            <a:chExt cx="7011360" cy="2299081"/>
          </a:xfrm>
        </p:grpSpPr>
        <p:pic>
          <p:nvPicPr>
            <p:cNvPr id="97297" name="Picture 2">
              <a:extLst>
                <a:ext uri="{FF2B5EF4-FFF2-40B4-BE49-F238E27FC236}">
                  <a16:creationId xmlns:a16="http://schemas.microsoft.com/office/drawing/2014/main" id="{C3029466-A5FF-D640-AF4F-D13B387A3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9915" y="1388078"/>
              <a:ext cx="7011360" cy="2299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7" name="Прямоугольник 7">
              <a:extLst>
                <a:ext uri="{FF2B5EF4-FFF2-40B4-BE49-F238E27FC236}">
                  <a16:creationId xmlns:a16="http://schemas.microsoft.com/office/drawing/2014/main" id="{0C9A4E89-0397-A149-B77E-FF50EBB8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3263" y="1990725"/>
              <a:ext cx="1008062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solidFill>
                    <a:srgbClr val="58CC00"/>
                  </a:solidFill>
                  <a:latin typeface="Montserrat" panose="02000505000000020004" pitchFamily="2" charset="77"/>
                </a:rPr>
                <a:t>01</a:t>
              </a:r>
              <a:endParaRPr lang="en-UA" altLang="en-UA" sz="6000">
                <a:solidFill>
                  <a:srgbClr val="58CC00"/>
                </a:solidFill>
                <a:latin typeface="Montserrat" panose="02000505000000020004" pitchFamily="2" charset="77"/>
              </a:endParaRPr>
            </a:p>
          </p:txBody>
        </p:sp>
        <p:sp>
          <p:nvSpPr>
            <p:cNvPr id="97289" name="Прямоугольник 9">
              <a:extLst>
                <a:ext uri="{FF2B5EF4-FFF2-40B4-BE49-F238E27FC236}">
                  <a16:creationId xmlns:a16="http://schemas.microsoft.com/office/drawing/2014/main" id="{55E1C6F5-D734-854B-9BE3-676ACB947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1006" y="2053449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A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97291" name="Прямоугольник 11">
              <a:extLst>
                <a:ext uri="{FF2B5EF4-FFF2-40B4-BE49-F238E27FC236}">
                  <a16:creationId xmlns:a16="http://schemas.microsoft.com/office/drawing/2014/main" id="{5839C094-C776-1943-A194-0C86AC3E1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8812" y="2501124"/>
              <a:ext cx="32972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EC633BBD-5342-2D4D-A911-222BCBBBEFB8}"/>
              </a:ext>
            </a:extLst>
          </p:cNvPr>
          <p:cNvGrpSpPr/>
          <p:nvPr/>
        </p:nvGrpSpPr>
        <p:grpSpPr>
          <a:xfrm>
            <a:off x="6999915" y="4550982"/>
            <a:ext cx="7011360" cy="2299081"/>
            <a:chOff x="6999915" y="4550982"/>
            <a:chExt cx="7011360" cy="2299081"/>
          </a:xfrm>
        </p:grpSpPr>
        <p:pic>
          <p:nvPicPr>
            <p:cNvPr id="19" name="Picture 2">
              <a:extLst>
                <a:ext uri="{FF2B5EF4-FFF2-40B4-BE49-F238E27FC236}">
                  <a16:creationId xmlns:a16="http://schemas.microsoft.com/office/drawing/2014/main" id="{04222243-05D7-644F-A23A-95CFEAF45A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9915" y="4550982"/>
              <a:ext cx="7011360" cy="2299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8" name="Прямоугольник 8">
              <a:extLst>
                <a:ext uri="{FF2B5EF4-FFF2-40B4-BE49-F238E27FC236}">
                  <a16:creationId xmlns:a16="http://schemas.microsoft.com/office/drawing/2014/main" id="{23C62090-26CA-0F46-A1C8-6165753DA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7063" y="5181600"/>
              <a:ext cx="1160462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solidFill>
                    <a:srgbClr val="009BDE"/>
                  </a:solidFill>
                  <a:latin typeface="Montserrat" panose="02000505000000020004" pitchFamily="2" charset="77"/>
                </a:rPr>
                <a:t>02</a:t>
              </a:r>
              <a:endParaRPr lang="en-UA" altLang="en-UA" sz="6000">
                <a:solidFill>
                  <a:srgbClr val="009BDE"/>
                </a:solidFill>
                <a:latin typeface="Montserrat" panose="02000505000000020004" pitchFamily="2" charset="77"/>
              </a:endParaRPr>
            </a:p>
          </p:txBody>
        </p:sp>
        <p:sp>
          <p:nvSpPr>
            <p:cNvPr id="97290" name="Прямоугольник 14">
              <a:extLst>
                <a:ext uri="{FF2B5EF4-FFF2-40B4-BE49-F238E27FC236}">
                  <a16:creationId xmlns:a16="http://schemas.microsoft.com/office/drawing/2014/main" id="{015AAC1A-6928-594B-BE86-9E9050596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1800" y="5204443"/>
              <a:ext cx="121126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B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97292" name="Прямоугольник 16">
              <a:extLst>
                <a:ext uri="{FF2B5EF4-FFF2-40B4-BE49-F238E27FC236}">
                  <a16:creationId xmlns:a16="http://schemas.microsoft.com/office/drawing/2014/main" id="{60D0041C-6BBA-C945-B083-E6A83E7B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8019" y="5674343"/>
              <a:ext cx="32988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0811EFE-651C-3643-B3A4-C06E5316C798}"/>
              </a:ext>
            </a:extLst>
          </p:cNvPr>
          <p:cNvGrpSpPr/>
          <p:nvPr/>
        </p:nvGrpSpPr>
        <p:grpSpPr>
          <a:xfrm>
            <a:off x="777875" y="1597025"/>
            <a:ext cx="5329238" cy="5041870"/>
            <a:chOff x="777875" y="1597025"/>
            <a:chExt cx="5329238" cy="5041870"/>
          </a:xfrm>
        </p:grpSpPr>
        <p:pic>
          <p:nvPicPr>
            <p:cNvPr id="97296" name="Picture 16">
              <a:extLst>
                <a:ext uri="{FF2B5EF4-FFF2-40B4-BE49-F238E27FC236}">
                  <a16:creationId xmlns:a16="http://schemas.microsoft.com/office/drawing/2014/main" id="{C98C5210-5E7D-B943-8288-8021B6BB9E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875" y="1597025"/>
              <a:ext cx="5329238" cy="50418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93" name="Прямоугольник 12">
              <a:extLst>
                <a:ext uri="{FF2B5EF4-FFF2-40B4-BE49-F238E27FC236}">
                  <a16:creationId xmlns:a16="http://schemas.microsoft.com/office/drawing/2014/main" id="{E3EB3B37-5F8A-9848-BD8F-47A0C7F5C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67100"/>
              <a:ext cx="208756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 dirty="0">
                  <a:latin typeface="Montserrat" panose="02000505000000020004" pitchFamily="2" charset="77"/>
                </a:rPr>
                <a:t>E V E R Y </a:t>
              </a:r>
              <a:r>
                <a:rPr lang="ru-RU" altLang="en-UA" sz="1400" dirty="0">
                  <a:latin typeface="Montserrat" panose="02000505000000020004" pitchFamily="2" charset="77"/>
                </a:rPr>
                <a:t>   </a:t>
              </a:r>
              <a:r>
                <a:rPr lang="en-UA" altLang="en-UA" sz="1400" dirty="0">
                  <a:latin typeface="Montserrat" panose="02000505000000020004" pitchFamily="2" charset="77"/>
                </a:rPr>
                <a:t>C O O L</a:t>
              </a:r>
            </a:p>
          </p:txBody>
        </p:sp>
        <p:sp>
          <p:nvSpPr>
            <p:cNvPr id="97294" name="Прямоугольник 13">
              <a:extLst>
                <a:ext uri="{FF2B5EF4-FFF2-40B4-BE49-F238E27FC236}">
                  <a16:creationId xmlns:a16="http://schemas.microsoft.com/office/drawing/2014/main" id="{2FDAC703-55B3-8646-A6E2-106ECEF1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172" y="3676068"/>
              <a:ext cx="3342582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000" b="1" dirty="0">
                  <a:solidFill>
                    <a:srgbClr val="6200FF"/>
                  </a:solidFill>
                  <a:latin typeface="Montserrat ExtraBold" panose="02000505000000020004" pitchFamily="2" charset="77"/>
                </a:rPr>
                <a:t>PRO</a:t>
              </a:r>
              <a:r>
                <a:rPr lang="en-UA" altLang="en-UA" sz="5000" b="1" dirty="0">
                  <a:latin typeface="Montserrat ExtraBold" panose="02000505000000020004" pitchFamily="2" charset="77"/>
                </a:rPr>
                <a:t>JECT</a:t>
              </a:r>
            </a:p>
          </p:txBody>
        </p:sp>
        <p:sp>
          <p:nvSpPr>
            <p:cNvPr id="97295" name="Прямоугольник 15">
              <a:extLst>
                <a:ext uri="{FF2B5EF4-FFF2-40B4-BE49-F238E27FC236}">
                  <a16:creationId xmlns:a16="http://schemas.microsoft.com/office/drawing/2014/main" id="{8E5DA91C-87F4-AD46-83AE-D91B08F6A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793" y="4435475"/>
              <a:ext cx="20457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dirty="0">
                  <a:latin typeface="Montserrat" panose="02000505000000020004" pitchFamily="2" charset="77"/>
                </a:rPr>
                <a:t>S T A R T</a:t>
              </a:r>
              <a:r>
                <a:rPr lang="en-US" altLang="en-UA" sz="1400" dirty="0">
                  <a:latin typeface="Montserrat" panose="02000505000000020004" pitchFamily="2" charset="77"/>
                </a:rPr>
                <a:t> S</a:t>
              </a:r>
              <a:r>
                <a:rPr lang="ru-RU" altLang="en-UA" sz="1400" dirty="0">
                  <a:latin typeface="Montserrat" panose="02000505000000020004" pitchFamily="2" charset="77"/>
                </a:rPr>
                <a:t>   </a:t>
              </a:r>
              <a:r>
                <a:rPr lang="en-UA" altLang="en-UA" sz="1400" dirty="0">
                  <a:latin typeface="Montserrat" panose="02000505000000020004" pitchFamily="2" charset="77"/>
                </a:rPr>
                <a:t> H E R E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7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750"/>
                                        <p:tgtEl>
                                          <p:spTgt spid="97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/>
                                        <p:tgtEl>
                                          <p:spTgt spid="97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750"/>
                                        <p:tgtEl>
                                          <p:spTgt spid="97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97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5" grpId="0" animBg="1"/>
      <p:bldP spid="97285" grpId="1" animBg="1"/>
      <p:bldP spid="97286" grpId="0" animBg="1"/>
      <p:bldP spid="97286" grpId="1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AED3A90-9023-764E-B008-5E0CAB347715}"/>
              </a:ext>
            </a:extLst>
          </p:cNvPr>
          <p:cNvGrpSpPr/>
          <p:nvPr/>
        </p:nvGrpSpPr>
        <p:grpSpPr>
          <a:xfrm>
            <a:off x="6506378" y="677070"/>
            <a:ext cx="6845282" cy="2243137"/>
            <a:chOff x="6506378" y="677070"/>
            <a:chExt cx="6845282" cy="2243137"/>
          </a:xfrm>
        </p:grpSpPr>
        <p:pic>
          <p:nvPicPr>
            <p:cNvPr id="99347" name="Picture 2">
              <a:extLst>
                <a:ext uri="{FF2B5EF4-FFF2-40B4-BE49-F238E27FC236}">
                  <a16:creationId xmlns:a16="http://schemas.microsoft.com/office/drawing/2014/main" id="{3D2F34B9-001E-FE4B-9C91-AB0E7D73A7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6378" y="677070"/>
              <a:ext cx="6845282" cy="2243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33" name="Прямоугольник 13">
              <a:extLst>
                <a:ext uri="{FF2B5EF4-FFF2-40B4-BE49-F238E27FC236}">
                  <a16:creationId xmlns:a16="http://schemas.microsoft.com/office/drawing/2014/main" id="{E42CE33F-834B-3E44-A4DF-A80A84E24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5063" y="1368425"/>
              <a:ext cx="10414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A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99334" name="Прямоугольник 14">
              <a:extLst>
                <a:ext uri="{FF2B5EF4-FFF2-40B4-BE49-F238E27FC236}">
                  <a16:creationId xmlns:a16="http://schemas.microsoft.com/office/drawing/2014/main" id="{2C91ADB8-016D-FC46-B6EC-2FD46A4D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0" y="1747838"/>
              <a:ext cx="32988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pic>
          <p:nvPicPr>
            <p:cNvPr id="99339" name="Рисунок 6">
              <a:extLst>
                <a:ext uri="{FF2B5EF4-FFF2-40B4-BE49-F238E27FC236}">
                  <a16:creationId xmlns:a16="http://schemas.microsoft.com/office/drawing/2014/main" id="{48AE410E-92E6-4B43-BE1A-32B5CE5634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02988" y="1377950"/>
              <a:ext cx="876300" cy="730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21D4FA1-84D6-1940-AB7F-D3678704B622}"/>
              </a:ext>
            </a:extLst>
          </p:cNvPr>
          <p:cNvGrpSpPr/>
          <p:nvPr/>
        </p:nvGrpSpPr>
        <p:grpSpPr>
          <a:xfrm>
            <a:off x="7023118" y="2993232"/>
            <a:ext cx="6845282" cy="2243137"/>
            <a:chOff x="7023118" y="2993232"/>
            <a:chExt cx="6845282" cy="2243137"/>
          </a:xfrm>
        </p:grpSpPr>
        <p:pic>
          <p:nvPicPr>
            <p:cNvPr id="23" name="Picture 2">
              <a:extLst>
                <a:ext uri="{FF2B5EF4-FFF2-40B4-BE49-F238E27FC236}">
                  <a16:creationId xmlns:a16="http://schemas.microsoft.com/office/drawing/2014/main" id="{E0B7E4B8-1107-6949-99F2-E56EDB1FFC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3118" y="2993232"/>
              <a:ext cx="6845282" cy="2243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35" name="Прямоугольник 15">
              <a:extLst>
                <a:ext uri="{FF2B5EF4-FFF2-40B4-BE49-F238E27FC236}">
                  <a16:creationId xmlns:a16="http://schemas.microsoft.com/office/drawing/2014/main" id="{37729D65-303F-7947-9182-F55BE7855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5763" y="3675063"/>
              <a:ext cx="103981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B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99336" name="Прямоугольник 16">
              <a:extLst>
                <a:ext uri="{FF2B5EF4-FFF2-40B4-BE49-F238E27FC236}">
                  <a16:creationId xmlns:a16="http://schemas.microsoft.com/office/drawing/2014/main" id="{113EAD0C-C519-DB4A-8E0D-17E1E3593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7050" y="4052888"/>
              <a:ext cx="3297238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pic>
          <p:nvPicPr>
            <p:cNvPr id="99340" name="Рисунок 7">
              <a:extLst>
                <a:ext uri="{FF2B5EF4-FFF2-40B4-BE49-F238E27FC236}">
                  <a16:creationId xmlns:a16="http://schemas.microsoft.com/office/drawing/2014/main" id="{C8FCCF9E-88CF-C34C-9E0D-4CD7BC0C0E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45925" y="3756025"/>
              <a:ext cx="711200" cy="636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4E87922-4117-F84F-AD2C-02086DD08E7F}"/>
              </a:ext>
            </a:extLst>
          </p:cNvPr>
          <p:cNvGrpSpPr/>
          <p:nvPr/>
        </p:nvGrpSpPr>
        <p:grpSpPr>
          <a:xfrm>
            <a:off x="6506378" y="5339556"/>
            <a:ext cx="6845282" cy="2243137"/>
            <a:chOff x="6506378" y="5339556"/>
            <a:chExt cx="6845282" cy="2243137"/>
          </a:xfrm>
        </p:grpSpPr>
        <p:pic>
          <p:nvPicPr>
            <p:cNvPr id="24" name="Picture 2">
              <a:extLst>
                <a:ext uri="{FF2B5EF4-FFF2-40B4-BE49-F238E27FC236}">
                  <a16:creationId xmlns:a16="http://schemas.microsoft.com/office/drawing/2014/main" id="{333299D2-6951-D847-A4C8-79A4D0F886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6378" y="5339556"/>
              <a:ext cx="6845282" cy="2243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37" name="Прямоугольник 17">
              <a:extLst>
                <a:ext uri="{FF2B5EF4-FFF2-40B4-BE49-F238E27FC236}">
                  <a16:creationId xmlns:a16="http://schemas.microsoft.com/office/drawing/2014/main" id="{F79991EA-4268-7B43-B17A-7AEED39AE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4900" y="5970588"/>
              <a:ext cx="10302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C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99338" name="Прямоугольник 18">
              <a:extLst>
                <a:ext uri="{FF2B5EF4-FFF2-40B4-BE49-F238E27FC236}">
                  <a16:creationId xmlns:a16="http://schemas.microsoft.com/office/drawing/2014/main" id="{296EF430-7872-8A47-AF0F-810E05E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1425" y="6370638"/>
              <a:ext cx="3297238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etur adipisic tempor incididunt utv</a:t>
              </a:r>
            </a:p>
          </p:txBody>
        </p:sp>
        <p:pic>
          <p:nvPicPr>
            <p:cNvPr id="99341" name="Рисунок 8">
              <a:extLst>
                <a:ext uri="{FF2B5EF4-FFF2-40B4-BE49-F238E27FC236}">
                  <a16:creationId xmlns:a16="http://schemas.microsoft.com/office/drawing/2014/main" id="{2DABE981-DC94-0B4E-BA48-4B556A94C2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14100" y="6170613"/>
              <a:ext cx="881063" cy="587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F78B933F-3EB8-AB45-B1DD-195E9CF33359}"/>
              </a:ext>
            </a:extLst>
          </p:cNvPr>
          <p:cNvGrpSpPr/>
          <p:nvPr/>
        </p:nvGrpSpPr>
        <p:grpSpPr>
          <a:xfrm>
            <a:off x="777875" y="1597025"/>
            <a:ext cx="5329238" cy="5041870"/>
            <a:chOff x="777875" y="1597025"/>
            <a:chExt cx="5329238" cy="5041870"/>
          </a:xfrm>
        </p:grpSpPr>
        <p:pic>
          <p:nvPicPr>
            <p:cNvPr id="21" name="Picture 16">
              <a:extLst>
                <a:ext uri="{FF2B5EF4-FFF2-40B4-BE49-F238E27FC236}">
                  <a16:creationId xmlns:a16="http://schemas.microsoft.com/office/drawing/2014/main" id="{2A20E52A-AB57-FD40-93BC-94A7E64452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875" y="1597025"/>
              <a:ext cx="5329238" cy="50418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Прямоугольник 12">
              <a:extLst>
                <a:ext uri="{FF2B5EF4-FFF2-40B4-BE49-F238E27FC236}">
                  <a16:creationId xmlns:a16="http://schemas.microsoft.com/office/drawing/2014/main" id="{A9D859F5-E95E-DB4F-8637-DADE7A4D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888" y="3467100"/>
              <a:ext cx="208756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 dirty="0">
                  <a:latin typeface="Montserrat" panose="02000505000000020004" pitchFamily="2" charset="77"/>
                </a:rPr>
                <a:t>E V E R Y </a:t>
              </a:r>
              <a:r>
                <a:rPr lang="ru-RU" altLang="en-UA" sz="1400" dirty="0">
                  <a:latin typeface="Montserrat" panose="02000505000000020004" pitchFamily="2" charset="77"/>
                </a:rPr>
                <a:t>   </a:t>
              </a:r>
              <a:r>
                <a:rPr lang="en-UA" altLang="en-UA" sz="1400" dirty="0">
                  <a:latin typeface="Montserrat" panose="02000505000000020004" pitchFamily="2" charset="77"/>
                </a:rPr>
                <a:t>C O O L</a:t>
              </a:r>
            </a:p>
          </p:txBody>
        </p:sp>
        <p:sp>
          <p:nvSpPr>
            <p:cNvPr id="25" name="Прямоугольник 13">
              <a:extLst>
                <a:ext uri="{FF2B5EF4-FFF2-40B4-BE49-F238E27FC236}">
                  <a16:creationId xmlns:a16="http://schemas.microsoft.com/office/drawing/2014/main" id="{51FD0B7B-98D2-A24F-A348-5158D2D78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172" y="3676068"/>
              <a:ext cx="3342582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5000" b="1" dirty="0">
                  <a:solidFill>
                    <a:srgbClr val="FF008C"/>
                  </a:solidFill>
                  <a:latin typeface="Montserrat ExtraBold" panose="02000505000000020004" pitchFamily="2" charset="77"/>
                </a:rPr>
                <a:t>PRO</a:t>
              </a:r>
              <a:r>
                <a:rPr lang="en-UA" altLang="en-UA" sz="5000" b="1" dirty="0">
                  <a:latin typeface="Montserrat ExtraBold" panose="02000505000000020004" pitchFamily="2" charset="77"/>
                </a:rPr>
                <a:t>JECT</a:t>
              </a:r>
            </a:p>
          </p:txBody>
        </p:sp>
        <p:sp>
          <p:nvSpPr>
            <p:cNvPr id="26" name="Прямоугольник 15">
              <a:extLst>
                <a:ext uri="{FF2B5EF4-FFF2-40B4-BE49-F238E27FC236}">
                  <a16:creationId xmlns:a16="http://schemas.microsoft.com/office/drawing/2014/main" id="{E4C08FAB-9456-2F4E-8A90-470E14E17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793" y="4435475"/>
              <a:ext cx="20457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dirty="0">
                  <a:latin typeface="Montserrat" panose="02000505000000020004" pitchFamily="2" charset="77"/>
                </a:rPr>
                <a:t>S T A R T</a:t>
              </a:r>
              <a:r>
                <a:rPr lang="en-US" altLang="en-UA" sz="1400" dirty="0">
                  <a:latin typeface="Montserrat" panose="02000505000000020004" pitchFamily="2" charset="77"/>
                </a:rPr>
                <a:t> S</a:t>
              </a:r>
              <a:r>
                <a:rPr lang="ru-RU" altLang="en-UA" sz="1400" dirty="0">
                  <a:latin typeface="Montserrat" panose="02000505000000020004" pitchFamily="2" charset="77"/>
                </a:rPr>
                <a:t>   </a:t>
              </a:r>
              <a:r>
                <a:rPr lang="en-UA" altLang="en-UA" sz="1400" dirty="0">
                  <a:latin typeface="Montserrat" panose="02000505000000020004" pitchFamily="2" charset="77"/>
                </a:rPr>
                <a:t> H E R E</a:t>
              </a:r>
            </a:p>
          </p:txBody>
        </p:sp>
      </p:grpSp>
      <p:pic>
        <p:nvPicPr>
          <p:cNvPr id="99331" name="Рисунок 4">
            <a:extLst>
              <a:ext uri="{FF2B5EF4-FFF2-40B4-BE49-F238E27FC236}">
                <a16:creationId xmlns:a16="http://schemas.microsoft.com/office/drawing/2014/main" id="{F88ABCB8-2181-CE48-A806-7CBC64B45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6413" y="4075113"/>
            <a:ext cx="19240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2" name="Рисунок 5">
            <a:extLst>
              <a:ext uri="{FF2B5EF4-FFF2-40B4-BE49-F238E27FC236}">
                <a16:creationId xmlns:a16="http://schemas.microsoft.com/office/drawing/2014/main" id="{0B68008C-19C2-E740-B7E4-7B256BBB3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5780088"/>
            <a:ext cx="2062163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0" name="Рисунок 3">
            <a:extLst>
              <a:ext uri="{FF2B5EF4-FFF2-40B4-BE49-F238E27FC236}">
                <a16:creationId xmlns:a16="http://schemas.microsoft.com/office/drawing/2014/main" id="{8B7FEC22-E9D5-7544-8483-88CF1FD3D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1768475"/>
            <a:ext cx="2062163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9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99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99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1" dur="750"/>
                                        <p:tgtEl>
                                          <p:spTgt spid="99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99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750"/>
                                        <p:tgtEl>
                                          <p:spTgt spid="99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99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750"/>
                                        <p:tgtEl>
                                          <p:spTgt spid="99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99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B8F27EE-0D28-E94A-A87F-D1F7E64CB573}"/>
              </a:ext>
            </a:extLst>
          </p:cNvPr>
          <p:cNvGrpSpPr/>
          <p:nvPr/>
        </p:nvGrpSpPr>
        <p:grpSpPr>
          <a:xfrm>
            <a:off x="4652979" y="1625365"/>
            <a:ext cx="5399087" cy="5109499"/>
            <a:chOff x="4652979" y="1625365"/>
            <a:chExt cx="5399087" cy="5109499"/>
          </a:xfrm>
        </p:grpSpPr>
        <p:pic>
          <p:nvPicPr>
            <p:cNvPr id="101404" name="Picture 28">
              <a:extLst>
                <a:ext uri="{FF2B5EF4-FFF2-40B4-BE49-F238E27FC236}">
                  <a16:creationId xmlns:a16="http://schemas.microsoft.com/office/drawing/2014/main" id="{1DA037BB-7ACD-C646-AF12-29E287E410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79" y="1625365"/>
              <a:ext cx="5399087" cy="5109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91" name="Прямоугольник 7">
              <a:extLst>
                <a:ext uri="{FF2B5EF4-FFF2-40B4-BE49-F238E27FC236}">
                  <a16:creationId xmlns:a16="http://schemas.microsoft.com/office/drawing/2014/main" id="{C8B8FF07-AEDC-B543-8568-521FFC390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2972" y="3652838"/>
              <a:ext cx="3004458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5400" b="1" dirty="0">
                  <a:latin typeface="Montserrat ExtraBold" panose="02000505000000020004" pitchFamily="2" charset="77"/>
                </a:rPr>
                <a:t>GOALS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4B6FDD2-2E9C-1644-835C-0608802F0054}"/>
              </a:ext>
            </a:extLst>
          </p:cNvPr>
          <p:cNvGrpSpPr/>
          <p:nvPr/>
        </p:nvGrpSpPr>
        <p:grpSpPr>
          <a:xfrm>
            <a:off x="982277" y="691173"/>
            <a:ext cx="5027614" cy="2249853"/>
            <a:chOff x="982277" y="691173"/>
            <a:chExt cx="5027614" cy="2249853"/>
          </a:xfrm>
        </p:grpSpPr>
        <p:pic>
          <p:nvPicPr>
            <p:cNvPr id="35" name="Picture 2">
              <a:extLst>
                <a:ext uri="{FF2B5EF4-FFF2-40B4-BE49-F238E27FC236}">
                  <a16:creationId xmlns:a16="http://schemas.microsoft.com/office/drawing/2014/main" id="{80A51A34-76AF-2349-822B-B7B74AFD1C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277" y="691173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4" name="Freeform 2">
              <a:extLst>
                <a:ext uri="{FF2B5EF4-FFF2-40B4-BE49-F238E27FC236}">
                  <a16:creationId xmlns:a16="http://schemas.microsoft.com/office/drawing/2014/main" id="{AA09C9D5-FA14-F845-B23B-176D29B8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13" y="1410282"/>
              <a:ext cx="633412" cy="755650"/>
            </a:xfrm>
            <a:custGeom>
              <a:avLst/>
              <a:gdLst>
                <a:gd name="T0" fmla="*/ 22847870 w 1758"/>
                <a:gd name="T1" fmla="*/ 114268550 h 2097"/>
                <a:gd name="T2" fmla="*/ 11164337 w 1758"/>
                <a:gd name="T3" fmla="*/ 133616361 h 2097"/>
                <a:gd name="T4" fmla="*/ 32194840 w 1758"/>
                <a:gd name="T5" fmla="*/ 85312056 h 2097"/>
                <a:gd name="T6" fmla="*/ 908683 w 1758"/>
                <a:gd name="T7" fmla="*/ 79598376 h 2097"/>
                <a:gd name="T8" fmla="*/ 36868326 w 1758"/>
                <a:gd name="T9" fmla="*/ 58692420 h 2097"/>
                <a:gd name="T10" fmla="*/ 36349129 w 1758"/>
                <a:gd name="T11" fmla="*/ 36228319 h 2097"/>
                <a:gd name="T12" fmla="*/ 36868326 w 1758"/>
                <a:gd name="T13" fmla="*/ 58692420 h 2097"/>
                <a:gd name="T14" fmla="*/ 81136186 w 1758"/>
                <a:gd name="T15" fmla="*/ 27398348 h 2097"/>
                <a:gd name="T16" fmla="*/ 59196999 w 1758"/>
                <a:gd name="T17" fmla="*/ 21814754 h 2097"/>
                <a:gd name="T18" fmla="*/ 226662052 w 1758"/>
                <a:gd name="T19" fmla="*/ 127123969 h 2097"/>
                <a:gd name="T20" fmla="*/ 195375895 w 1758"/>
                <a:gd name="T21" fmla="*/ 120761302 h 2097"/>
                <a:gd name="T22" fmla="*/ 220560688 w 1758"/>
                <a:gd name="T23" fmla="*/ 89207419 h 2097"/>
                <a:gd name="T24" fmla="*/ 202516012 w 1758"/>
                <a:gd name="T25" fmla="*/ 75573288 h 2097"/>
                <a:gd name="T26" fmla="*/ 220560688 w 1758"/>
                <a:gd name="T27" fmla="*/ 89207419 h 2097"/>
                <a:gd name="T28" fmla="*/ 191741163 w 1758"/>
                <a:gd name="T29" fmla="*/ 36228319 h 2097"/>
                <a:gd name="T30" fmla="*/ 191221967 w 1758"/>
                <a:gd name="T31" fmla="*/ 58692420 h 2097"/>
                <a:gd name="T32" fmla="*/ 165517978 w 1758"/>
                <a:gd name="T33" fmla="*/ 10517841 h 2097"/>
                <a:gd name="T34" fmla="*/ 150329061 w 1758"/>
                <a:gd name="T35" fmla="*/ 38565536 h 2097"/>
                <a:gd name="T36" fmla="*/ 122807706 w 1758"/>
                <a:gd name="T37" fmla="*/ 8310348 h 2097"/>
                <a:gd name="T38" fmla="*/ 106320979 w 1758"/>
                <a:gd name="T39" fmla="*/ 23502985 h 2097"/>
                <a:gd name="T40" fmla="*/ 122807706 w 1758"/>
                <a:gd name="T41" fmla="*/ 8310348 h 2097"/>
                <a:gd name="T42" fmla="*/ 47643175 w 1758"/>
                <a:gd name="T43" fmla="*/ 139719577 h 2097"/>
                <a:gd name="T44" fmla="*/ 91132061 w 1758"/>
                <a:gd name="T45" fmla="*/ 222823780 h 2097"/>
                <a:gd name="T46" fmla="*/ 82953552 w 1758"/>
                <a:gd name="T47" fmla="*/ 134135983 h 2097"/>
                <a:gd name="T48" fmla="*/ 66986021 w 1758"/>
                <a:gd name="T49" fmla="*/ 95570086 h 2097"/>
                <a:gd name="T50" fmla="*/ 105542004 w 1758"/>
                <a:gd name="T51" fmla="*/ 125176287 h 2097"/>
                <a:gd name="T52" fmla="*/ 123586680 w 1758"/>
                <a:gd name="T53" fmla="*/ 111281985 h 2097"/>
                <a:gd name="T54" fmla="*/ 162142663 w 1758"/>
                <a:gd name="T55" fmla="*/ 95570086 h 2097"/>
                <a:gd name="T56" fmla="*/ 146175132 w 1758"/>
                <a:gd name="T57" fmla="*/ 134135983 h 2097"/>
                <a:gd name="T58" fmla="*/ 137996623 w 1758"/>
                <a:gd name="T59" fmla="*/ 222823780 h 2097"/>
                <a:gd name="T60" fmla="*/ 181485509 w 1758"/>
                <a:gd name="T61" fmla="*/ 139719577 h 2097"/>
                <a:gd name="T62" fmla="*/ 146175132 w 1758"/>
                <a:gd name="T63" fmla="*/ 97907304 h 2097"/>
                <a:gd name="T64" fmla="*/ 146175132 w 1758"/>
                <a:gd name="T65" fmla="*/ 125176287 h 2097"/>
                <a:gd name="T66" fmla="*/ 69322944 w 1758"/>
                <a:gd name="T67" fmla="*/ 111541796 h 2097"/>
                <a:gd name="T68" fmla="*/ 96584521 w 1758"/>
                <a:gd name="T69" fmla="*/ 111541796 h 2097"/>
                <a:gd name="T70" fmla="*/ 123586680 w 1758"/>
                <a:gd name="T71" fmla="*/ 134135983 h 2097"/>
                <a:gd name="T72" fmla="*/ 114110000 w 1758"/>
                <a:gd name="T73" fmla="*/ 222823780 h 2097"/>
                <a:gd name="T74" fmla="*/ 123586680 w 1758"/>
                <a:gd name="T75" fmla="*/ 222953866 h 2097"/>
                <a:gd name="T76" fmla="*/ 85939380 w 1758"/>
                <a:gd name="T77" fmla="*/ 228537460 h 2097"/>
                <a:gd name="T78" fmla="*/ 143319013 w 1758"/>
                <a:gd name="T79" fmla="*/ 247495735 h 2097"/>
                <a:gd name="T80" fmla="*/ 143319013 w 1758"/>
                <a:gd name="T81" fmla="*/ 272167329 h 2097"/>
                <a:gd name="T82" fmla="*/ 85939380 w 1758"/>
                <a:gd name="T83" fmla="*/ 253209054 h 2097"/>
                <a:gd name="T84" fmla="*/ 143319013 w 1758"/>
                <a:gd name="T85" fmla="*/ 272167329 h 20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58" h="2097">
                  <a:moveTo>
                    <a:pt x="202" y="1005"/>
                  </a:moveTo>
                  <a:cubicBezTo>
                    <a:pt x="236" y="998"/>
                    <a:pt x="259" y="964"/>
                    <a:pt x="252" y="930"/>
                  </a:cubicBezTo>
                  <a:cubicBezTo>
                    <a:pt x="245" y="895"/>
                    <a:pt x="211" y="873"/>
                    <a:pt x="176" y="880"/>
                  </a:cubicBezTo>
                  <a:lnTo>
                    <a:pt x="61" y="904"/>
                  </a:lnTo>
                  <a:cubicBezTo>
                    <a:pt x="26" y="911"/>
                    <a:pt x="4" y="944"/>
                    <a:pt x="11" y="979"/>
                  </a:cubicBezTo>
                  <a:cubicBezTo>
                    <a:pt x="18" y="1013"/>
                    <a:pt x="52" y="1036"/>
                    <a:pt x="86" y="1029"/>
                  </a:cubicBezTo>
                  <a:lnTo>
                    <a:pt x="202" y="1005"/>
                  </a:lnTo>
                  <a:close/>
                  <a:moveTo>
                    <a:pt x="174" y="708"/>
                  </a:moveTo>
                  <a:cubicBezTo>
                    <a:pt x="209" y="714"/>
                    <a:pt x="242" y="691"/>
                    <a:pt x="248" y="657"/>
                  </a:cubicBezTo>
                  <a:cubicBezTo>
                    <a:pt x="254" y="622"/>
                    <a:pt x="231" y="589"/>
                    <a:pt x="197" y="582"/>
                  </a:cubicBezTo>
                  <a:lnTo>
                    <a:pt x="81" y="561"/>
                  </a:lnTo>
                  <a:cubicBezTo>
                    <a:pt x="46" y="555"/>
                    <a:pt x="13" y="578"/>
                    <a:pt x="7" y="613"/>
                  </a:cubicBezTo>
                  <a:cubicBezTo>
                    <a:pt x="0" y="647"/>
                    <a:pt x="23" y="681"/>
                    <a:pt x="58" y="687"/>
                  </a:cubicBezTo>
                  <a:lnTo>
                    <a:pt x="174" y="708"/>
                  </a:lnTo>
                  <a:close/>
                  <a:moveTo>
                    <a:pt x="284" y="452"/>
                  </a:moveTo>
                  <a:cubicBezTo>
                    <a:pt x="310" y="475"/>
                    <a:pt x="350" y="473"/>
                    <a:pt x="374" y="447"/>
                  </a:cubicBezTo>
                  <a:cubicBezTo>
                    <a:pt x="397" y="420"/>
                    <a:pt x="395" y="380"/>
                    <a:pt x="368" y="357"/>
                  </a:cubicBezTo>
                  <a:lnTo>
                    <a:pt x="280" y="279"/>
                  </a:lnTo>
                  <a:cubicBezTo>
                    <a:pt x="254" y="255"/>
                    <a:pt x="213" y="257"/>
                    <a:pt x="190" y="284"/>
                  </a:cubicBezTo>
                  <a:cubicBezTo>
                    <a:pt x="167" y="310"/>
                    <a:pt x="169" y="350"/>
                    <a:pt x="195" y="374"/>
                  </a:cubicBezTo>
                  <a:lnTo>
                    <a:pt x="284" y="452"/>
                  </a:lnTo>
                  <a:close/>
                  <a:moveTo>
                    <a:pt x="513" y="271"/>
                  </a:moveTo>
                  <a:cubicBezTo>
                    <a:pt x="529" y="302"/>
                    <a:pt x="568" y="314"/>
                    <a:pt x="599" y="297"/>
                  </a:cubicBezTo>
                  <a:cubicBezTo>
                    <a:pt x="630" y="280"/>
                    <a:pt x="641" y="242"/>
                    <a:pt x="625" y="211"/>
                  </a:cubicBezTo>
                  <a:lnTo>
                    <a:pt x="569" y="107"/>
                  </a:lnTo>
                  <a:cubicBezTo>
                    <a:pt x="552" y="76"/>
                    <a:pt x="513" y="65"/>
                    <a:pt x="482" y="81"/>
                  </a:cubicBezTo>
                  <a:cubicBezTo>
                    <a:pt x="451" y="98"/>
                    <a:pt x="440" y="137"/>
                    <a:pt x="456" y="168"/>
                  </a:cubicBezTo>
                  <a:lnTo>
                    <a:pt x="513" y="271"/>
                  </a:lnTo>
                  <a:close/>
                  <a:moveTo>
                    <a:pt x="1670" y="1029"/>
                  </a:moveTo>
                  <a:cubicBezTo>
                    <a:pt x="1705" y="1036"/>
                    <a:pt x="1739" y="1013"/>
                    <a:pt x="1746" y="979"/>
                  </a:cubicBezTo>
                  <a:cubicBezTo>
                    <a:pt x="1753" y="944"/>
                    <a:pt x="1730" y="911"/>
                    <a:pt x="1696" y="904"/>
                  </a:cubicBezTo>
                  <a:lnTo>
                    <a:pt x="1580" y="880"/>
                  </a:lnTo>
                  <a:cubicBezTo>
                    <a:pt x="1546" y="873"/>
                    <a:pt x="1512" y="895"/>
                    <a:pt x="1505" y="930"/>
                  </a:cubicBezTo>
                  <a:cubicBezTo>
                    <a:pt x="1498" y="964"/>
                    <a:pt x="1520" y="998"/>
                    <a:pt x="1555" y="1005"/>
                  </a:cubicBezTo>
                  <a:lnTo>
                    <a:pt x="1670" y="1029"/>
                  </a:lnTo>
                  <a:close/>
                  <a:moveTo>
                    <a:pt x="1699" y="687"/>
                  </a:moveTo>
                  <a:cubicBezTo>
                    <a:pt x="1734" y="681"/>
                    <a:pt x="1757" y="647"/>
                    <a:pt x="1750" y="613"/>
                  </a:cubicBezTo>
                  <a:cubicBezTo>
                    <a:pt x="1744" y="578"/>
                    <a:pt x="1711" y="555"/>
                    <a:pt x="1676" y="561"/>
                  </a:cubicBezTo>
                  <a:lnTo>
                    <a:pt x="1560" y="582"/>
                  </a:lnTo>
                  <a:cubicBezTo>
                    <a:pt x="1525" y="589"/>
                    <a:pt x="1502" y="622"/>
                    <a:pt x="1509" y="657"/>
                  </a:cubicBezTo>
                  <a:cubicBezTo>
                    <a:pt x="1515" y="691"/>
                    <a:pt x="1548" y="714"/>
                    <a:pt x="1583" y="708"/>
                  </a:cubicBezTo>
                  <a:lnTo>
                    <a:pt x="1699" y="687"/>
                  </a:lnTo>
                  <a:close/>
                  <a:moveTo>
                    <a:pt x="1561" y="374"/>
                  </a:moveTo>
                  <a:cubicBezTo>
                    <a:pt x="1588" y="350"/>
                    <a:pt x="1590" y="310"/>
                    <a:pt x="1567" y="284"/>
                  </a:cubicBezTo>
                  <a:cubicBezTo>
                    <a:pt x="1543" y="257"/>
                    <a:pt x="1503" y="255"/>
                    <a:pt x="1477" y="279"/>
                  </a:cubicBezTo>
                  <a:lnTo>
                    <a:pt x="1389" y="357"/>
                  </a:lnTo>
                  <a:cubicBezTo>
                    <a:pt x="1362" y="380"/>
                    <a:pt x="1360" y="420"/>
                    <a:pt x="1383" y="447"/>
                  </a:cubicBezTo>
                  <a:cubicBezTo>
                    <a:pt x="1407" y="473"/>
                    <a:pt x="1447" y="475"/>
                    <a:pt x="1473" y="452"/>
                  </a:cubicBezTo>
                  <a:lnTo>
                    <a:pt x="1561" y="374"/>
                  </a:lnTo>
                  <a:close/>
                  <a:moveTo>
                    <a:pt x="1300" y="168"/>
                  </a:moveTo>
                  <a:cubicBezTo>
                    <a:pt x="1317" y="137"/>
                    <a:pt x="1306" y="98"/>
                    <a:pt x="1275" y="81"/>
                  </a:cubicBezTo>
                  <a:cubicBezTo>
                    <a:pt x="1244" y="65"/>
                    <a:pt x="1205" y="76"/>
                    <a:pt x="1188" y="107"/>
                  </a:cubicBezTo>
                  <a:lnTo>
                    <a:pt x="1132" y="211"/>
                  </a:lnTo>
                  <a:cubicBezTo>
                    <a:pt x="1115" y="242"/>
                    <a:pt x="1127" y="280"/>
                    <a:pt x="1158" y="297"/>
                  </a:cubicBezTo>
                  <a:cubicBezTo>
                    <a:pt x="1189" y="314"/>
                    <a:pt x="1227" y="302"/>
                    <a:pt x="1244" y="271"/>
                  </a:cubicBezTo>
                  <a:lnTo>
                    <a:pt x="1300" y="168"/>
                  </a:lnTo>
                  <a:close/>
                  <a:moveTo>
                    <a:pt x="946" y="64"/>
                  </a:moveTo>
                  <a:cubicBezTo>
                    <a:pt x="946" y="28"/>
                    <a:pt x="918" y="0"/>
                    <a:pt x="883" y="0"/>
                  </a:cubicBezTo>
                  <a:cubicBezTo>
                    <a:pt x="847" y="0"/>
                    <a:pt x="819" y="28"/>
                    <a:pt x="819" y="64"/>
                  </a:cubicBezTo>
                  <a:lnTo>
                    <a:pt x="819" y="181"/>
                  </a:lnTo>
                  <a:cubicBezTo>
                    <a:pt x="819" y="217"/>
                    <a:pt x="847" y="245"/>
                    <a:pt x="883" y="245"/>
                  </a:cubicBezTo>
                  <a:cubicBezTo>
                    <a:pt x="918" y="245"/>
                    <a:pt x="946" y="217"/>
                    <a:pt x="946" y="181"/>
                  </a:cubicBezTo>
                  <a:lnTo>
                    <a:pt x="946" y="64"/>
                  </a:lnTo>
                  <a:close/>
                  <a:moveTo>
                    <a:pt x="883" y="280"/>
                  </a:moveTo>
                  <a:cubicBezTo>
                    <a:pt x="572" y="281"/>
                    <a:pt x="350" y="482"/>
                    <a:pt x="302" y="669"/>
                  </a:cubicBezTo>
                  <a:cubicBezTo>
                    <a:pt x="266" y="811"/>
                    <a:pt x="299" y="945"/>
                    <a:pt x="367" y="1076"/>
                  </a:cubicBezTo>
                  <a:cubicBezTo>
                    <a:pt x="429" y="1195"/>
                    <a:pt x="492" y="1292"/>
                    <a:pt x="545" y="1413"/>
                  </a:cubicBezTo>
                  <a:cubicBezTo>
                    <a:pt x="574" y="1479"/>
                    <a:pt x="586" y="1572"/>
                    <a:pt x="601" y="1642"/>
                  </a:cubicBezTo>
                  <a:cubicBezTo>
                    <a:pt x="613" y="1697"/>
                    <a:pt x="635" y="1716"/>
                    <a:pt x="702" y="1716"/>
                  </a:cubicBezTo>
                  <a:cubicBezTo>
                    <a:pt x="716" y="1716"/>
                    <a:pt x="730" y="1717"/>
                    <a:pt x="744" y="1717"/>
                  </a:cubicBezTo>
                  <a:lnTo>
                    <a:pt x="744" y="1033"/>
                  </a:lnTo>
                  <a:lnTo>
                    <a:pt x="639" y="1033"/>
                  </a:lnTo>
                  <a:cubicBezTo>
                    <a:pt x="593" y="1033"/>
                    <a:pt x="549" y="1015"/>
                    <a:pt x="516" y="982"/>
                  </a:cubicBezTo>
                  <a:cubicBezTo>
                    <a:pt x="484" y="949"/>
                    <a:pt x="466" y="905"/>
                    <a:pt x="466" y="859"/>
                  </a:cubicBezTo>
                  <a:cubicBezTo>
                    <a:pt x="466" y="813"/>
                    <a:pt x="484" y="769"/>
                    <a:pt x="516" y="736"/>
                  </a:cubicBezTo>
                  <a:cubicBezTo>
                    <a:pt x="549" y="703"/>
                    <a:pt x="593" y="685"/>
                    <a:pt x="639" y="685"/>
                  </a:cubicBezTo>
                  <a:cubicBezTo>
                    <a:pt x="734" y="685"/>
                    <a:pt x="812" y="762"/>
                    <a:pt x="813" y="857"/>
                  </a:cubicBezTo>
                  <a:lnTo>
                    <a:pt x="813" y="964"/>
                  </a:lnTo>
                  <a:lnTo>
                    <a:pt x="952" y="964"/>
                  </a:lnTo>
                  <a:lnTo>
                    <a:pt x="952" y="857"/>
                  </a:lnTo>
                  <a:cubicBezTo>
                    <a:pt x="953" y="811"/>
                    <a:pt x="971" y="769"/>
                    <a:pt x="1003" y="736"/>
                  </a:cubicBezTo>
                  <a:cubicBezTo>
                    <a:pt x="1036" y="703"/>
                    <a:pt x="1080" y="685"/>
                    <a:pt x="1126" y="685"/>
                  </a:cubicBezTo>
                  <a:cubicBezTo>
                    <a:pt x="1172" y="685"/>
                    <a:pt x="1216" y="703"/>
                    <a:pt x="1249" y="736"/>
                  </a:cubicBezTo>
                  <a:cubicBezTo>
                    <a:pt x="1282" y="769"/>
                    <a:pt x="1300" y="813"/>
                    <a:pt x="1300" y="859"/>
                  </a:cubicBezTo>
                  <a:cubicBezTo>
                    <a:pt x="1300" y="905"/>
                    <a:pt x="1282" y="949"/>
                    <a:pt x="1249" y="982"/>
                  </a:cubicBezTo>
                  <a:cubicBezTo>
                    <a:pt x="1216" y="1015"/>
                    <a:pt x="1172" y="1033"/>
                    <a:pt x="1126" y="1033"/>
                  </a:cubicBezTo>
                  <a:lnTo>
                    <a:pt x="1021" y="1033"/>
                  </a:lnTo>
                  <a:lnTo>
                    <a:pt x="1021" y="1717"/>
                  </a:lnTo>
                  <a:cubicBezTo>
                    <a:pt x="1035" y="1717"/>
                    <a:pt x="1049" y="1716"/>
                    <a:pt x="1063" y="1716"/>
                  </a:cubicBezTo>
                  <a:cubicBezTo>
                    <a:pt x="1131" y="1716"/>
                    <a:pt x="1152" y="1697"/>
                    <a:pt x="1164" y="1642"/>
                  </a:cubicBezTo>
                  <a:cubicBezTo>
                    <a:pt x="1180" y="1572"/>
                    <a:pt x="1191" y="1479"/>
                    <a:pt x="1220" y="1413"/>
                  </a:cubicBezTo>
                  <a:cubicBezTo>
                    <a:pt x="1273" y="1292"/>
                    <a:pt x="1337" y="1195"/>
                    <a:pt x="1398" y="1076"/>
                  </a:cubicBezTo>
                  <a:cubicBezTo>
                    <a:pt x="1466" y="945"/>
                    <a:pt x="1499" y="811"/>
                    <a:pt x="1463" y="669"/>
                  </a:cubicBezTo>
                  <a:cubicBezTo>
                    <a:pt x="1416" y="482"/>
                    <a:pt x="1193" y="281"/>
                    <a:pt x="883" y="280"/>
                  </a:cubicBezTo>
                  <a:close/>
                  <a:moveTo>
                    <a:pt x="1126" y="754"/>
                  </a:moveTo>
                  <a:cubicBezTo>
                    <a:pt x="1068" y="754"/>
                    <a:pt x="1021" y="801"/>
                    <a:pt x="1021" y="859"/>
                  </a:cubicBezTo>
                  <a:lnTo>
                    <a:pt x="1021" y="964"/>
                  </a:lnTo>
                  <a:lnTo>
                    <a:pt x="1126" y="964"/>
                  </a:lnTo>
                  <a:cubicBezTo>
                    <a:pt x="1184" y="964"/>
                    <a:pt x="1231" y="917"/>
                    <a:pt x="1231" y="859"/>
                  </a:cubicBezTo>
                  <a:cubicBezTo>
                    <a:pt x="1231" y="801"/>
                    <a:pt x="1184" y="754"/>
                    <a:pt x="1126" y="754"/>
                  </a:cubicBezTo>
                  <a:close/>
                  <a:moveTo>
                    <a:pt x="534" y="859"/>
                  </a:moveTo>
                  <a:cubicBezTo>
                    <a:pt x="534" y="917"/>
                    <a:pt x="581" y="964"/>
                    <a:pt x="639" y="964"/>
                  </a:cubicBezTo>
                  <a:lnTo>
                    <a:pt x="744" y="964"/>
                  </a:lnTo>
                  <a:lnTo>
                    <a:pt x="744" y="859"/>
                  </a:lnTo>
                  <a:cubicBezTo>
                    <a:pt x="744" y="801"/>
                    <a:pt x="697" y="754"/>
                    <a:pt x="639" y="754"/>
                  </a:cubicBezTo>
                  <a:cubicBezTo>
                    <a:pt x="581" y="754"/>
                    <a:pt x="534" y="801"/>
                    <a:pt x="534" y="859"/>
                  </a:cubicBezTo>
                  <a:close/>
                  <a:moveTo>
                    <a:pt x="952" y="1033"/>
                  </a:moveTo>
                  <a:lnTo>
                    <a:pt x="813" y="1033"/>
                  </a:lnTo>
                  <a:lnTo>
                    <a:pt x="813" y="1717"/>
                  </a:lnTo>
                  <a:cubicBezTo>
                    <a:pt x="835" y="1716"/>
                    <a:pt x="857" y="1716"/>
                    <a:pt x="879" y="1716"/>
                  </a:cubicBezTo>
                  <a:lnTo>
                    <a:pt x="886" y="1716"/>
                  </a:lnTo>
                  <a:cubicBezTo>
                    <a:pt x="886" y="1717"/>
                    <a:pt x="886" y="1716"/>
                    <a:pt x="886" y="1716"/>
                  </a:cubicBezTo>
                  <a:cubicBezTo>
                    <a:pt x="908" y="1716"/>
                    <a:pt x="930" y="1716"/>
                    <a:pt x="952" y="1717"/>
                  </a:cubicBezTo>
                  <a:lnTo>
                    <a:pt x="952" y="1033"/>
                  </a:lnTo>
                  <a:close/>
                  <a:moveTo>
                    <a:pt x="1104" y="1760"/>
                  </a:moveTo>
                  <a:lnTo>
                    <a:pt x="662" y="1760"/>
                  </a:lnTo>
                  <a:cubicBezTo>
                    <a:pt x="621" y="1760"/>
                    <a:pt x="589" y="1792"/>
                    <a:pt x="589" y="1833"/>
                  </a:cubicBezTo>
                  <a:cubicBezTo>
                    <a:pt x="589" y="1873"/>
                    <a:pt x="621" y="1906"/>
                    <a:pt x="662" y="1906"/>
                  </a:cubicBezTo>
                  <a:lnTo>
                    <a:pt x="1104" y="1906"/>
                  </a:lnTo>
                  <a:cubicBezTo>
                    <a:pt x="1144" y="1906"/>
                    <a:pt x="1176" y="1873"/>
                    <a:pt x="1176" y="1833"/>
                  </a:cubicBezTo>
                  <a:cubicBezTo>
                    <a:pt x="1176" y="1792"/>
                    <a:pt x="1144" y="1760"/>
                    <a:pt x="1104" y="1760"/>
                  </a:cubicBezTo>
                  <a:close/>
                  <a:moveTo>
                    <a:pt x="1104" y="2096"/>
                  </a:moveTo>
                  <a:lnTo>
                    <a:pt x="662" y="2096"/>
                  </a:lnTo>
                  <a:cubicBezTo>
                    <a:pt x="621" y="2096"/>
                    <a:pt x="589" y="2064"/>
                    <a:pt x="589" y="2023"/>
                  </a:cubicBezTo>
                  <a:cubicBezTo>
                    <a:pt x="589" y="1983"/>
                    <a:pt x="621" y="1950"/>
                    <a:pt x="662" y="1950"/>
                  </a:cubicBezTo>
                  <a:lnTo>
                    <a:pt x="1104" y="1950"/>
                  </a:lnTo>
                  <a:cubicBezTo>
                    <a:pt x="1144" y="1950"/>
                    <a:pt x="1176" y="1983"/>
                    <a:pt x="1176" y="2023"/>
                  </a:cubicBezTo>
                  <a:cubicBezTo>
                    <a:pt x="1176" y="2064"/>
                    <a:pt x="1144" y="2096"/>
                    <a:pt x="1104" y="2096"/>
                  </a:cubicBezTo>
                  <a:close/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392" name="Прямоугольник 8">
              <a:extLst>
                <a:ext uri="{FF2B5EF4-FFF2-40B4-BE49-F238E27FC236}">
                  <a16:creationId xmlns:a16="http://schemas.microsoft.com/office/drawing/2014/main" id="{848B655A-B4AE-7F40-AFBF-C02E5E05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188" y="1398588"/>
              <a:ext cx="10414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A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393" name="Прямоугольник 9">
              <a:extLst>
                <a:ext uri="{FF2B5EF4-FFF2-40B4-BE49-F238E27FC236}">
                  <a16:creationId xmlns:a16="http://schemas.microsoft.com/office/drawing/2014/main" id="{28DD3A85-02D2-0444-8C52-D30C70492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5" y="1741488"/>
              <a:ext cx="2498725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E48E7068-BB42-5546-8774-BF6238BC4DB2}"/>
              </a:ext>
            </a:extLst>
          </p:cNvPr>
          <p:cNvGrpSpPr/>
          <p:nvPr/>
        </p:nvGrpSpPr>
        <p:grpSpPr>
          <a:xfrm>
            <a:off x="80962" y="2965267"/>
            <a:ext cx="5027614" cy="2249853"/>
            <a:chOff x="80962" y="2965267"/>
            <a:chExt cx="5027614" cy="2249853"/>
          </a:xfrm>
        </p:grpSpPr>
        <p:pic>
          <p:nvPicPr>
            <p:cNvPr id="34" name="Picture 2">
              <a:extLst>
                <a:ext uri="{FF2B5EF4-FFF2-40B4-BE49-F238E27FC236}">
                  <a16:creationId xmlns:a16="http://schemas.microsoft.com/office/drawing/2014/main" id="{15494A10-D9D0-3E4F-B6AB-5F731A7B9A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62" y="2965267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5" name="Freeform 3">
              <a:extLst>
                <a:ext uri="{FF2B5EF4-FFF2-40B4-BE49-F238E27FC236}">
                  <a16:creationId xmlns:a16="http://schemas.microsoft.com/office/drawing/2014/main" id="{621553F8-B223-AF41-B317-E3D38ACC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3808571"/>
              <a:ext cx="835025" cy="557213"/>
            </a:xfrm>
            <a:custGeom>
              <a:avLst/>
              <a:gdLst>
                <a:gd name="T0" fmla="*/ 151437774 w 2321"/>
                <a:gd name="T1" fmla="*/ 46455161 h 1549"/>
                <a:gd name="T2" fmla="*/ 109113051 w 2321"/>
                <a:gd name="T3" fmla="*/ 56289664 h 1549"/>
                <a:gd name="T4" fmla="*/ 98110940 w 2321"/>
                <a:gd name="T5" fmla="*/ 27433297 h 1549"/>
                <a:gd name="T6" fmla="*/ 47890716 w 2321"/>
                <a:gd name="T7" fmla="*/ 96533465 h 1549"/>
                <a:gd name="T8" fmla="*/ 79731396 w 2321"/>
                <a:gd name="T9" fmla="*/ 121508047 h 1549"/>
                <a:gd name="T10" fmla="*/ 107689084 w 2321"/>
                <a:gd name="T11" fmla="*/ 156446633 h 1549"/>
                <a:gd name="T12" fmla="*/ 134482197 w 2321"/>
                <a:gd name="T13" fmla="*/ 184267713 h 1549"/>
                <a:gd name="T14" fmla="*/ 141730473 w 2321"/>
                <a:gd name="T15" fmla="*/ 187244072 h 1549"/>
                <a:gd name="T16" fmla="*/ 150402357 w 2321"/>
                <a:gd name="T17" fmla="*/ 170680565 h 1549"/>
                <a:gd name="T18" fmla="*/ 124515503 w 2321"/>
                <a:gd name="T19" fmla="*/ 143506269 h 1549"/>
                <a:gd name="T20" fmla="*/ 169040936 w 2321"/>
                <a:gd name="T21" fmla="*/ 172621638 h 1549"/>
                <a:gd name="T22" fmla="*/ 175901020 w 2321"/>
                <a:gd name="T23" fmla="*/ 151788203 h 1549"/>
                <a:gd name="T24" fmla="*/ 153638124 w 2321"/>
                <a:gd name="T25" fmla="*/ 133671765 h 1549"/>
                <a:gd name="T26" fmla="*/ 158686050 w 2321"/>
                <a:gd name="T27" fmla="*/ 127331264 h 1549"/>
                <a:gd name="T28" fmla="*/ 206188575 w 2321"/>
                <a:gd name="T29" fmla="*/ 149199986 h 1549"/>
                <a:gd name="T30" fmla="*/ 195445498 w 2321"/>
                <a:gd name="T31" fmla="*/ 125907835 h 1549"/>
                <a:gd name="T32" fmla="*/ 179136787 w 2321"/>
                <a:gd name="T33" fmla="*/ 107273755 h 1549"/>
                <a:gd name="T34" fmla="*/ 227415695 w 2321"/>
                <a:gd name="T35" fmla="*/ 124743048 h 1549"/>
                <a:gd name="T36" fmla="*/ 54621284 w 2321"/>
                <a:gd name="T37" fmla="*/ 106238828 h 1549"/>
                <a:gd name="T38" fmla="*/ 34300064 w 2321"/>
                <a:gd name="T39" fmla="*/ 114908544 h 1549"/>
                <a:gd name="T40" fmla="*/ 22780245 w 2321"/>
                <a:gd name="T41" fmla="*/ 132895480 h 1549"/>
                <a:gd name="T42" fmla="*/ 40901115 w 2321"/>
                <a:gd name="T43" fmla="*/ 140788912 h 1549"/>
                <a:gd name="T44" fmla="*/ 41548340 w 2321"/>
                <a:gd name="T45" fmla="*/ 156446633 h 1549"/>
                <a:gd name="T46" fmla="*/ 77142855 w 2321"/>
                <a:gd name="T47" fmla="*/ 143118127 h 1549"/>
                <a:gd name="T48" fmla="*/ 60057401 w 2321"/>
                <a:gd name="T49" fmla="*/ 129013335 h 1549"/>
                <a:gd name="T50" fmla="*/ 51514675 w 2321"/>
                <a:gd name="T51" fmla="*/ 139365482 h 1549"/>
                <a:gd name="T52" fmla="*/ 68470611 w 2321"/>
                <a:gd name="T53" fmla="*/ 182844284 h 1549"/>
                <a:gd name="T54" fmla="*/ 95910590 w 2321"/>
                <a:gd name="T55" fmla="*/ 147647056 h 1549"/>
                <a:gd name="T56" fmla="*/ 73000828 w 2321"/>
                <a:gd name="T57" fmla="*/ 159034490 h 1549"/>
                <a:gd name="T58" fmla="*/ 118691195 w 2321"/>
                <a:gd name="T59" fmla="*/ 165633992 h 1549"/>
                <a:gd name="T60" fmla="*/ 97205041 w 2321"/>
                <a:gd name="T61" fmla="*/ 175468496 h 1549"/>
                <a:gd name="T62" fmla="*/ 101088033 w 2321"/>
                <a:gd name="T63" fmla="*/ 200313577 h 1549"/>
                <a:gd name="T64" fmla="*/ 117655418 w 2321"/>
                <a:gd name="T65" fmla="*/ 185303000 h 1549"/>
                <a:gd name="T66" fmla="*/ 118691195 w 2321"/>
                <a:gd name="T67" fmla="*/ 165633992 h 1549"/>
                <a:gd name="T68" fmla="*/ 7377793 w 2321"/>
                <a:gd name="T69" fmla="*/ 108309041 h 1549"/>
                <a:gd name="T70" fmla="*/ 34170547 w 2321"/>
                <a:gd name="T71" fmla="*/ 20186651 h 1549"/>
                <a:gd name="T72" fmla="*/ 14755586 w 2321"/>
                <a:gd name="T73" fmla="*/ 10999291 h 1549"/>
                <a:gd name="T74" fmla="*/ 259034 w 2321"/>
                <a:gd name="T75" fmla="*/ 99897967 h 1549"/>
                <a:gd name="T76" fmla="*/ 244759823 w 2321"/>
                <a:gd name="T77" fmla="*/ 9187360 h 1549"/>
                <a:gd name="T78" fmla="*/ 283590104 w 2321"/>
                <a:gd name="T79" fmla="*/ 92392678 h 1549"/>
                <a:gd name="T80" fmla="*/ 299510624 w 2321"/>
                <a:gd name="T81" fmla="*/ 77899744 h 1549"/>
                <a:gd name="T82" fmla="*/ 260550825 w 2321"/>
                <a:gd name="T83" fmla="*/ 517643 h 1549"/>
                <a:gd name="T84" fmla="*/ 152344033 w 2321"/>
                <a:gd name="T85" fmla="*/ 39079373 h 1549"/>
                <a:gd name="T86" fmla="*/ 99146357 w 2321"/>
                <a:gd name="T87" fmla="*/ 46972804 h 1549"/>
                <a:gd name="T88" fmla="*/ 160627726 w 2321"/>
                <a:gd name="T89" fmla="*/ 10222646 h 1549"/>
                <a:gd name="T90" fmla="*/ 266634168 w 2321"/>
                <a:gd name="T91" fmla="*/ 88769535 h 15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21" h="1549">
                  <a:moveTo>
                    <a:pt x="1746" y="840"/>
                  </a:moveTo>
                  <a:lnTo>
                    <a:pt x="1703" y="800"/>
                  </a:lnTo>
                  <a:cubicBezTo>
                    <a:pt x="1484" y="612"/>
                    <a:pt x="1227" y="396"/>
                    <a:pt x="1170" y="359"/>
                  </a:cubicBezTo>
                  <a:cubicBezTo>
                    <a:pt x="1143" y="365"/>
                    <a:pt x="1071" y="388"/>
                    <a:pt x="1015" y="408"/>
                  </a:cubicBezTo>
                  <a:lnTo>
                    <a:pt x="1012" y="408"/>
                  </a:lnTo>
                  <a:cubicBezTo>
                    <a:pt x="1008" y="409"/>
                    <a:pt x="921" y="435"/>
                    <a:pt x="843" y="435"/>
                  </a:cubicBezTo>
                  <a:cubicBezTo>
                    <a:pt x="797" y="435"/>
                    <a:pt x="762" y="427"/>
                    <a:pt x="736" y="410"/>
                  </a:cubicBezTo>
                  <a:cubicBezTo>
                    <a:pt x="689" y="380"/>
                    <a:pt x="683" y="342"/>
                    <a:pt x="684" y="322"/>
                  </a:cubicBezTo>
                  <a:cubicBezTo>
                    <a:pt x="686" y="272"/>
                    <a:pt x="728" y="231"/>
                    <a:pt x="758" y="212"/>
                  </a:cubicBezTo>
                  <a:lnTo>
                    <a:pt x="318" y="158"/>
                  </a:lnTo>
                  <a:lnTo>
                    <a:pt x="273" y="792"/>
                  </a:lnTo>
                  <a:cubicBezTo>
                    <a:pt x="309" y="754"/>
                    <a:pt x="345" y="746"/>
                    <a:pt x="370" y="746"/>
                  </a:cubicBezTo>
                  <a:cubicBezTo>
                    <a:pt x="399" y="746"/>
                    <a:pt x="429" y="757"/>
                    <a:pt x="456" y="779"/>
                  </a:cubicBezTo>
                  <a:cubicBezTo>
                    <a:pt x="499" y="814"/>
                    <a:pt x="518" y="860"/>
                    <a:pt x="512" y="907"/>
                  </a:cubicBezTo>
                  <a:cubicBezTo>
                    <a:pt x="549" y="901"/>
                    <a:pt x="584" y="913"/>
                    <a:pt x="616" y="939"/>
                  </a:cubicBezTo>
                  <a:cubicBezTo>
                    <a:pt x="658" y="974"/>
                    <a:pt x="678" y="1019"/>
                    <a:pt x="672" y="1066"/>
                  </a:cubicBezTo>
                  <a:cubicBezTo>
                    <a:pt x="708" y="1061"/>
                    <a:pt x="743" y="1072"/>
                    <a:pt x="776" y="1099"/>
                  </a:cubicBezTo>
                  <a:cubicBezTo>
                    <a:pt x="812" y="1129"/>
                    <a:pt x="832" y="1168"/>
                    <a:pt x="832" y="1209"/>
                  </a:cubicBezTo>
                  <a:cubicBezTo>
                    <a:pt x="873" y="1197"/>
                    <a:pt x="915" y="1208"/>
                    <a:pt x="952" y="1238"/>
                  </a:cubicBezTo>
                  <a:cubicBezTo>
                    <a:pt x="1002" y="1280"/>
                    <a:pt x="1020" y="1337"/>
                    <a:pt x="1001" y="1393"/>
                  </a:cubicBezTo>
                  <a:lnTo>
                    <a:pt x="1039" y="1424"/>
                  </a:lnTo>
                  <a:cubicBezTo>
                    <a:pt x="1041" y="1426"/>
                    <a:pt x="1044" y="1428"/>
                    <a:pt x="1047" y="1430"/>
                  </a:cubicBezTo>
                  <a:lnTo>
                    <a:pt x="1049" y="1431"/>
                  </a:lnTo>
                  <a:cubicBezTo>
                    <a:pt x="1065" y="1442"/>
                    <a:pt x="1080" y="1447"/>
                    <a:pt x="1095" y="1447"/>
                  </a:cubicBezTo>
                  <a:cubicBezTo>
                    <a:pt x="1123" y="1447"/>
                    <a:pt x="1143" y="1429"/>
                    <a:pt x="1155" y="1414"/>
                  </a:cubicBezTo>
                  <a:cubicBezTo>
                    <a:pt x="1182" y="1382"/>
                    <a:pt x="1198" y="1356"/>
                    <a:pt x="1165" y="1322"/>
                  </a:cubicBezTo>
                  <a:lnTo>
                    <a:pt x="1162" y="1319"/>
                  </a:lnTo>
                  <a:lnTo>
                    <a:pt x="966" y="1153"/>
                  </a:lnTo>
                  <a:cubicBezTo>
                    <a:pt x="959" y="1148"/>
                    <a:pt x="955" y="1140"/>
                    <a:pt x="955" y="1132"/>
                  </a:cubicBezTo>
                  <a:cubicBezTo>
                    <a:pt x="954" y="1123"/>
                    <a:pt x="957" y="1115"/>
                    <a:pt x="962" y="1109"/>
                  </a:cubicBezTo>
                  <a:cubicBezTo>
                    <a:pt x="973" y="1096"/>
                    <a:pt x="994" y="1094"/>
                    <a:pt x="1006" y="1105"/>
                  </a:cubicBezTo>
                  <a:lnTo>
                    <a:pt x="1263" y="1322"/>
                  </a:lnTo>
                  <a:cubicBezTo>
                    <a:pt x="1276" y="1330"/>
                    <a:pt x="1291" y="1334"/>
                    <a:pt x="1306" y="1334"/>
                  </a:cubicBezTo>
                  <a:cubicBezTo>
                    <a:pt x="1332" y="1334"/>
                    <a:pt x="1357" y="1321"/>
                    <a:pt x="1376" y="1298"/>
                  </a:cubicBezTo>
                  <a:cubicBezTo>
                    <a:pt x="1392" y="1278"/>
                    <a:pt x="1399" y="1257"/>
                    <a:pt x="1397" y="1236"/>
                  </a:cubicBezTo>
                  <a:cubicBezTo>
                    <a:pt x="1395" y="1214"/>
                    <a:pt x="1382" y="1192"/>
                    <a:pt x="1359" y="1173"/>
                  </a:cubicBezTo>
                  <a:lnTo>
                    <a:pt x="1329" y="1149"/>
                  </a:lnTo>
                  <a:lnTo>
                    <a:pt x="1329" y="1148"/>
                  </a:lnTo>
                  <a:lnTo>
                    <a:pt x="1187" y="1033"/>
                  </a:lnTo>
                  <a:cubicBezTo>
                    <a:pt x="1180" y="1027"/>
                    <a:pt x="1176" y="1020"/>
                    <a:pt x="1175" y="1011"/>
                  </a:cubicBezTo>
                  <a:cubicBezTo>
                    <a:pt x="1174" y="1003"/>
                    <a:pt x="1177" y="995"/>
                    <a:pt x="1182" y="988"/>
                  </a:cubicBezTo>
                  <a:cubicBezTo>
                    <a:pt x="1193" y="975"/>
                    <a:pt x="1213" y="973"/>
                    <a:pt x="1226" y="984"/>
                  </a:cubicBezTo>
                  <a:lnTo>
                    <a:pt x="1461" y="1174"/>
                  </a:lnTo>
                  <a:cubicBezTo>
                    <a:pt x="1478" y="1188"/>
                    <a:pt x="1496" y="1195"/>
                    <a:pt x="1515" y="1195"/>
                  </a:cubicBezTo>
                  <a:cubicBezTo>
                    <a:pt x="1543" y="1195"/>
                    <a:pt x="1571" y="1180"/>
                    <a:pt x="1593" y="1153"/>
                  </a:cubicBezTo>
                  <a:cubicBezTo>
                    <a:pt x="1611" y="1132"/>
                    <a:pt x="1618" y="1111"/>
                    <a:pt x="1617" y="1090"/>
                  </a:cubicBezTo>
                  <a:cubicBezTo>
                    <a:pt x="1615" y="1068"/>
                    <a:pt x="1602" y="1048"/>
                    <a:pt x="1579" y="1029"/>
                  </a:cubicBezTo>
                  <a:lnTo>
                    <a:pt x="1510" y="973"/>
                  </a:lnTo>
                  <a:lnTo>
                    <a:pt x="1511" y="973"/>
                  </a:lnTo>
                  <a:lnTo>
                    <a:pt x="1388" y="873"/>
                  </a:lnTo>
                  <a:cubicBezTo>
                    <a:pt x="1375" y="862"/>
                    <a:pt x="1373" y="842"/>
                    <a:pt x="1384" y="829"/>
                  </a:cubicBezTo>
                  <a:cubicBezTo>
                    <a:pt x="1394" y="816"/>
                    <a:pt x="1415" y="814"/>
                    <a:pt x="1428" y="824"/>
                  </a:cubicBezTo>
                  <a:lnTo>
                    <a:pt x="1627" y="986"/>
                  </a:lnTo>
                  <a:cubicBezTo>
                    <a:pt x="1669" y="1021"/>
                    <a:pt x="1719" y="1011"/>
                    <a:pt x="1757" y="964"/>
                  </a:cubicBezTo>
                  <a:cubicBezTo>
                    <a:pt x="1783" y="933"/>
                    <a:pt x="1802" y="885"/>
                    <a:pt x="1746" y="840"/>
                  </a:cubicBezTo>
                  <a:close/>
                  <a:moveTo>
                    <a:pt x="437" y="946"/>
                  </a:moveTo>
                  <a:cubicBezTo>
                    <a:pt x="488" y="884"/>
                    <a:pt x="438" y="835"/>
                    <a:pt x="422" y="821"/>
                  </a:cubicBezTo>
                  <a:cubicBezTo>
                    <a:pt x="381" y="788"/>
                    <a:pt x="340" y="794"/>
                    <a:pt x="304" y="838"/>
                  </a:cubicBezTo>
                  <a:lnTo>
                    <a:pt x="265" y="888"/>
                  </a:lnTo>
                  <a:lnTo>
                    <a:pt x="259" y="896"/>
                  </a:lnTo>
                  <a:lnTo>
                    <a:pt x="204" y="960"/>
                  </a:lnTo>
                  <a:cubicBezTo>
                    <a:pt x="184" y="983"/>
                    <a:pt x="174" y="1006"/>
                    <a:pt x="176" y="1027"/>
                  </a:cubicBezTo>
                  <a:cubicBezTo>
                    <a:pt x="179" y="1051"/>
                    <a:pt x="194" y="1067"/>
                    <a:pt x="203" y="1074"/>
                  </a:cubicBezTo>
                  <a:cubicBezTo>
                    <a:pt x="224" y="1090"/>
                    <a:pt x="247" y="1109"/>
                    <a:pt x="272" y="1109"/>
                  </a:cubicBezTo>
                  <a:cubicBezTo>
                    <a:pt x="287" y="1109"/>
                    <a:pt x="301" y="1102"/>
                    <a:pt x="316" y="1088"/>
                  </a:cubicBezTo>
                  <a:lnTo>
                    <a:pt x="437" y="946"/>
                  </a:lnTo>
                  <a:close/>
                  <a:moveTo>
                    <a:pt x="343" y="1140"/>
                  </a:moveTo>
                  <a:cubicBezTo>
                    <a:pt x="324" y="1162"/>
                    <a:pt x="317" y="1186"/>
                    <a:pt x="321" y="1209"/>
                  </a:cubicBezTo>
                  <a:cubicBezTo>
                    <a:pt x="325" y="1229"/>
                    <a:pt x="338" y="1248"/>
                    <a:pt x="358" y="1265"/>
                  </a:cubicBezTo>
                  <a:cubicBezTo>
                    <a:pt x="398" y="1298"/>
                    <a:pt x="439" y="1292"/>
                    <a:pt x="475" y="1248"/>
                  </a:cubicBezTo>
                  <a:lnTo>
                    <a:pt x="596" y="1106"/>
                  </a:lnTo>
                  <a:cubicBezTo>
                    <a:pt x="615" y="1083"/>
                    <a:pt x="622" y="1060"/>
                    <a:pt x="618" y="1037"/>
                  </a:cubicBezTo>
                  <a:cubicBezTo>
                    <a:pt x="614" y="1017"/>
                    <a:pt x="601" y="997"/>
                    <a:pt x="582" y="981"/>
                  </a:cubicBezTo>
                  <a:cubicBezTo>
                    <a:pt x="541" y="948"/>
                    <a:pt x="500" y="953"/>
                    <a:pt x="464" y="997"/>
                  </a:cubicBezTo>
                  <a:lnTo>
                    <a:pt x="404" y="1069"/>
                  </a:lnTo>
                  <a:lnTo>
                    <a:pt x="398" y="1077"/>
                  </a:lnTo>
                  <a:lnTo>
                    <a:pt x="343" y="1140"/>
                  </a:lnTo>
                  <a:close/>
                  <a:moveTo>
                    <a:pt x="502" y="1300"/>
                  </a:moveTo>
                  <a:cubicBezTo>
                    <a:pt x="471" y="1338"/>
                    <a:pt x="479" y="1372"/>
                    <a:pt x="529" y="1413"/>
                  </a:cubicBezTo>
                  <a:cubicBezTo>
                    <a:pt x="569" y="1446"/>
                    <a:pt x="610" y="1441"/>
                    <a:pt x="646" y="1397"/>
                  </a:cubicBezTo>
                  <a:lnTo>
                    <a:pt x="756" y="1265"/>
                  </a:lnTo>
                  <a:cubicBezTo>
                    <a:pt x="807" y="1203"/>
                    <a:pt x="758" y="1154"/>
                    <a:pt x="741" y="1141"/>
                  </a:cubicBezTo>
                  <a:cubicBezTo>
                    <a:pt x="701" y="1108"/>
                    <a:pt x="660" y="1113"/>
                    <a:pt x="624" y="1157"/>
                  </a:cubicBezTo>
                  <a:lnTo>
                    <a:pt x="563" y="1229"/>
                  </a:lnTo>
                  <a:lnTo>
                    <a:pt x="564" y="1229"/>
                  </a:lnTo>
                  <a:lnTo>
                    <a:pt x="557" y="1237"/>
                  </a:lnTo>
                  <a:lnTo>
                    <a:pt x="502" y="1300"/>
                  </a:lnTo>
                  <a:close/>
                  <a:moveTo>
                    <a:pt x="917" y="1280"/>
                  </a:moveTo>
                  <a:cubicBezTo>
                    <a:pt x="877" y="1247"/>
                    <a:pt x="836" y="1252"/>
                    <a:pt x="800" y="1296"/>
                  </a:cubicBezTo>
                  <a:lnTo>
                    <a:pt x="756" y="1349"/>
                  </a:lnTo>
                  <a:lnTo>
                    <a:pt x="751" y="1356"/>
                  </a:lnTo>
                  <a:lnTo>
                    <a:pt x="714" y="1402"/>
                  </a:lnTo>
                  <a:cubicBezTo>
                    <a:pt x="662" y="1464"/>
                    <a:pt x="712" y="1513"/>
                    <a:pt x="728" y="1526"/>
                  </a:cubicBezTo>
                  <a:cubicBezTo>
                    <a:pt x="746" y="1541"/>
                    <a:pt x="763" y="1548"/>
                    <a:pt x="781" y="1548"/>
                  </a:cubicBezTo>
                  <a:cubicBezTo>
                    <a:pt x="803" y="1548"/>
                    <a:pt x="825" y="1535"/>
                    <a:pt x="846" y="1510"/>
                  </a:cubicBezTo>
                  <a:lnTo>
                    <a:pt x="909" y="1432"/>
                  </a:lnTo>
                  <a:lnTo>
                    <a:pt x="932" y="1405"/>
                  </a:lnTo>
                  <a:cubicBezTo>
                    <a:pt x="950" y="1382"/>
                    <a:pt x="958" y="1359"/>
                    <a:pt x="953" y="1336"/>
                  </a:cubicBezTo>
                  <a:cubicBezTo>
                    <a:pt x="950" y="1316"/>
                    <a:pt x="937" y="1296"/>
                    <a:pt x="917" y="1280"/>
                  </a:cubicBezTo>
                  <a:close/>
                  <a:moveTo>
                    <a:pt x="2" y="772"/>
                  </a:moveTo>
                  <a:cubicBezTo>
                    <a:pt x="0" y="788"/>
                    <a:pt x="6" y="804"/>
                    <a:pt x="16" y="816"/>
                  </a:cubicBezTo>
                  <a:cubicBezTo>
                    <a:pt x="26" y="828"/>
                    <a:pt x="41" y="835"/>
                    <a:pt x="57" y="837"/>
                  </a:cubicBezTo>
                  <a:lnTo>
                    <a:pt x="152" y="844"/>
                  </a:lnTo>
                  <a:cubicBezTo>
                    <a:pt x="186" y="846"/>
                    <a:pt x="214" y="821"/>
                    <a:pt x="217" y="789"/>
                  </a:cubicBezTo>
                  <a:lnTo>
                    <a:pt x="264" y="156"/>
                  </a:lnTo>
                  <a:cubicBezTo>
                    <a:pt x="265" y="140"/>
                    <a:pt x="260" y="125"/>
                    <a:pt x="250" y="112"/>
                  </a:cubicBezTo>
                  <a:cubicBezTo>
                    <a:pt x="239" y="100"/>
                    <a:pt x="225" y="93"/>
                    <a:pt x="209" y="92"/>
                  </a:cubicBezTo>
                  <a:lnTo>
                    <a:pt x="114" y="85"/>
                  </a:lnTo>
                  <a:cubicBezTo>
                    <a:pt x="112" y="84"/>
                    <a:pt x="111" y="84"/>
                    <a:pt x="109" y="84"/>
                  </a:cubicBezTo>
                  <a:cubicBezTo>
                    <a:pt x="78" y="84"/>
                    <a:pt x="52" y="109"/>
                    <a:pt x="49" y="140"/>
                  </a:cubicBezTo>
                  <a:lnTo>
                    <a:pt x="2" y="772"/>
                  </a:lnTo>
                  <a:close/>
                  <a:moveTo>
                    <a:pt x="2013" y="4"/>
                  </a:moveTo>
                  <a:lnTo>
                    <a:pt x="1924" y="40"/>
                  </a:lnTo>
                  <a:cubicBezTo>
                    <a:pt x="1909" y="45"/>
                    <a:pt x="1897" y="57"/>
                    <a:pt x="1891" y="71"/>
                  </a:cubicBezTo>
                  <a:cubicBezTo>
                    <a:pt x="1885" y="86"/>
                    <a:pt x="1884" y="102"/>
                    <a:pt x="1890" y="117"/>
                  </a:cubicBezTo>
                  <a:lnTo>
                    <a:pt x="2113" y="680"/>
                  </a:lnTo>
                  <a:cubicBezTo>
                    <a:pt x="2125" y="710"/>
                    <a:pt x="2161" y="726"/>
                    <a:pt x="2191" y="714"/>
                  </a:cubicBezTo>
                  <a:lnTo>
                    <a:pt x="2280" y="678"/>
                  </a:lnTo>
                  <a:cubicBezTo>
                    <a:pt x="2295" y="673"/>
                    <a:pt x="2307" y="661"/>
                    <a:pt x="2313" y="647"/>
                  </a:cubicBezTo>
                  <a:cubicBezTo>
                    <a:pt x="2319" y="632"/>
                    <a:pt x="2320" y="617"/>
                    <a:pt x="2314" y="602"/>
                  </a:cubicBezTo>
                  <a:lnTo>
                    <a:pt x="2091" y="38"/>
                  </a:lnTo>
                  <a:cubicBezTo>
                    <a:pt x="2082" y="15"/>
                    <a:pt x="2060" y="0"/>
                    <a:pt x="2035" y="0"/>
                  </a:cubicBezTo>
                  <a:cubicBezTo>
                    <a:pt x="2027" y="0"/>
                    <a:pt x="2020" y="1"/>
                    <a:pt x="2013" y="4"/>
                  </a:cubicBezTo>
                  <a:close/>
                  <a:moveTo>
                    <a:pt x="2060" y="686"/>
                  </a:moveTo>
                  <a:lnTo>
                    <a:pt x="1791" y="802"/>
                  </a:lnTo>
                  <a:cubicBezTo>
                    <a:pt x="1650" y="680"/>
                    <a:pt x="1214" y="304"/>
                    <a:pt x="1177" y="302"/>
                  </a:cubicBezTo>
                  <a:cubicBezTo>
                    <a:pt x="1146" y="302"/>
                    <a:pt x="1011" y="349"/>
                    <a:pt x="996" y="355"/>
                  </a:cubicBezTo>
                  <a:cubicBezTo>
                    <a:pt x="996" y="355"/>
                    <a:pt x="914" y="379"/>
                    <a:pt x="843" y="379"/>
                  </a:cubicBezTo>
                  <a:cubicBezTo>
                    <a:pt x="808" y="379"/>
                    <a:pt x="782" y="373"/>
                    <a:pt x="766" y="363"/>
                  </a:cubicBezTo>
                  <a:cubicBezTo>
                    <a:pt x="748" y="351"/>
                    <a:pt x="740" y="338"/>
                    <a:pt x="740" y="324"/>
                  </a:cubicBezTo>
                  <a:cubicBezTo>
                    <a:pt x="741" y="296"/>
                    <a:pt x="773" y="268"/>
                    <a:pt x="790" y="259"/>
                  </a:cubicBezTo>
                  <a:cubicBezTo>
                    <a:pt x="904" y="198"/>
                    <a:pt x="1210" y="83"/>
                    <a:pt x="1241" y="79"/>
                  </a:cubicBezTo>
                  <a:cubicBezTo>
                    <a:pt x="1242" y="79"/>
                    <a:pt x="1244" y="79"/>
                    <a:pt x="1247" y="79"/>
                  </a:cubicBezTo>
                  <a:cubicBezTo>
                    <a:pt x="1320" y="79"/>
                    <a:pt x="1789" y="143"/>
                    <a:pt x="1846" y="151"/>
                  </a:cubicBezTo>
                  <a:lnTo>
                    <a:pt x="2060" y="686"/>
                  </a:ln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394" name="Прямоугольник 17">
              <a:extLst>
                <a:ext uri="{FF2B5EF4-FFF2-40B4-BE49-F238E27FC236}">
                  <a16:creationId xmlns:a16="http://schemas.microsoft.com/office/drawing/2014/main" id="{D26B7CEA-4261-AB4D-A745-CFA385EEE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724275"/>
              <a:ext cx="103981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B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395" name="Прямоугольник 18">
              <a:extLst>
                <a:ext uri="{FF2B5EF4-FFF2-40B4-BE49-F238E27FC236}">
                  <a16:creationId xmlns:a16="http://schemas.microsoft.com/office/drawing/2014/main" id="{18570D12-4D1A-FC44-8CF6-CDC6B0E65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4065588"/>
              <a:ext cx="24987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4B5D754C-523D-1A4B-A3C4-B05D673906DF}"/>
              </a:ext>
            </a:extLst>
          </p:cNvPr>
          <p:cNvGrpSpPr/>
          <p:nvPr/>
        </p:nvGrpSpPr>
        <p:grpSpPr>
          <a:xfrm>
            <a:off x="992993" y="5277322"/>
            <a:ext cx="5027614" cy="2249853"/>
            <a:chOff x="992993" y="5277322"/>
            <a:chExt cx="5027614" cy="2249853"/>
          </a:xfrm>
        </p:grpSpPr>
        <p:pic>
          <p:nvPicPr>
            <p:cNvPr id="33" name="Picture 2">
              <a:extLst>
                <a:ext uri="{FF2B5EF4-FFF2-40B4-BE49-F238E27FC236}">
                  <a16:creationId xmlns:a16="http://schemas.microsoft.com/office/drawing/2014/main" id="{1515236A-BDAB-D749-A1D2-AD6F9476B0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993" y="5277322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6" name="Freeform 4">
              <a:extLst>
                <a:ext uri="{FF2B5EF4-FFF2-40B4-BE49-F238E27FC236}">
                  <a16:creationId xmlns:a16="http://schemas.microsoft.com/office/drawing/2014/main" id="{F7E5D847-66B6-DB4A-9E6F-A369693C2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6059260"/>
              <a:ext cx="763587" cy="639763"/>
            </a:xfrm>
            <a:custGeom>
              <a:avLst/>
              <a:gdLst>
                <a:gd name="T0" fmla="*/ 274771436 w 2121"/>
                <a:gd name="T1" fmla="*/ 214109512 h 1776"/>
                <a:gd name="T2" fmla="*/ 246775766 w 2121"/>
                <a:gd name="T3" fmla="*/ 198018896 h 1776"/>
                <a:gd name="T4" fmla="*/ 246775766 w 2121"/>
                <a:gd name="T5" fmla="*/ 208010870 h 1776"/>
                <a:gd name="T6" fmla="*/ 22422313 w 2121"/>
                <a:gd name="T7" fmla="*/ 208010870 h 1776"/>
                <a:gd name="T8" fmla="*/ 22422313 w 2121"/>
                <a:gd name="T9" fmla="*/ 28288259 h 1776"/>
                <a:gd name="T10" fmla="*/ 32661435 w 2121"/>
                <a:gd name="T11" fmla="*/ 28288259 h 1776"/>
                <a:gd name="T12" fmla="*/ 16330897 w 2121"/>
                <a:gd name="T13" fmla="*/ 0 h 1776"/>
                <a:gd name="T14" fmla="*/ 0 w 2121"/>
                <a:gd name="T15" fmla="*/ 28288259 h 1776"/>
                <a:gd name="T16" fmla="*/ 10239122 w 2121"/>
                <a:gd name="T17" fmla="*/ 28288259 h 1776"/>
                <a:gd name="T18" fmla="*/ 10239122 w 2121"/>
                <a:gd name="T19" fmla="*/ 220338196 h 1776"/>
                <a:gd name="T20" fmla="*/ 246775766 w 2121"/>
                <a:gd name="T21" fmla="*/ 220338196 h 1776"/>
                <a:gd name="T22" fmla="*/ 246775766 w 2121"/>
                <a:gd name="T23" fmla="*/ 230330170 h 1776"/>
                <a:gd name="T24" fmla="*/ 274771436 w 2121"/>
                <a:gd name="T25" fmla="*/ 214109512 h 1776"/>
                <a:gd name="T26" fmla="*/ 41215697 w 2121"/>
                <a:gd name="T27" fmla="*/ 92391719 h 1776"/>
                <a:gd name="T28" fmla="*/ 204264023 w 2121"/>
                <a:gd name="T29" fmla="*/ 31013376 h 1776"/>
                <a:gd name="T30" fmla="*/ 208670578 w 2121"/>
                <a:gd name="T31" fmla="*/ 39577771 h 1776"/>
                <a:gd name="T32" fmla="*/ 226038313 w 2121"/>
                <a:gd name="T33" fmla="*/ 12197644 h 1776"/>
                <a:gd name="T34" fmla="*/ 193636087 w 2121"/>
                <a:gd name="T35" fmla="*/ 10770425 h 1776"/>
                <a:gd name="T36" fmla="*/ 198561421 w 2121"/>
                <a:gd name="T37" fmla="*/ 20113270 h 1776"/>
                <a:gd name="T38" fmla="*/ 39142024 w 2121"/>
                <a:gd name="T39" fmla="*/ 80323397 h 1776"/>
                <a:gd name="T40" fmla="*/ 41215697 w 2121"/>
                <a:gd name="T41" fmla="*/ 92391719 h 1776"/>
                <a:gd name="T42" fmla="*/ 210874216 w 2121"/>
                <a:gd name="T43" fmla="*/ 56057792 h 1776"/>
                <a:gd name="T44" fmla="*/ 201801536 w 2121"/>
                <a:gd name="T45" fmla="*/ 65141274 h 1776"/>
                <a:gd name="T46" fmla="*/ 201801536 w 2121"/>
                <a:gd name="T47" fmla="*/ 187637877 h 1776"/>
                <a:gd name="T48" fmla="*/ 210874216 w 2121"/>
                <a:gd name="T49" fmla="*/ 196721359 h 1776"/>
                <a:gd name="T50" fmla="*/ 226038313 w 2121"/>
                <a:gd name="T51" fmla="*/ 196721359 h 1776"/>
                <a:gd name="T52" fmla="*/ 234981389 w 2121"/>
                <a:gd name="T53" fmla="*/ 187637877 h 1776"/>
                <a:gd name="T54" fmla="*/ 234981389 w 2121"/>
                <a:gd name="T55" fmla="*/ 65141274 h 1776"/>
                <a:gd name="T56" fmla="*/ 226038313 w 2121"/>
                <a:gd name="T57" fmla="*/ 56057792 h 1776"/>
                <a:gd name="T58" fmla="*/ 210874216 w 2121"/>
                <a:gd name="T59" fmla="*/ 56057792 h 1776"/>
                <a:gd name="T60" fmla="*/ 155790109 w 2121"/>
                <a:gd name="T61" fmla="*/ 75522293 h 1776"/>
                <a:gd name="T62" fmla="*/ 146847032 w 2121"/>
                <a:gd name="T63" fmla="*/ 84605775 h 1776"/>
                <a:gd name="T64" fmla="*/ 146847032 w 2121"/>
                <a:gd name="T65" fmla="*/ 187637877 h 1776"/>
                <a:gd name="T66" fmla="*/ 155790109 w 2121"/>
                <a:gd name="T67" fmla="*/ 196721359 h 1776"/>
                <a:gd name="T68" fmla="*/ 170954565 w 2121"/>
                <a:gd name="T69" fmla="*/ 196721359 h 1776"/>
                <a:gd name="T70" fmla="*/ 179897641 w 2121"/>
                <a:gd name="T71" fmla="*/ 187637877 h 1776"/>
                <a:gd name="T72" fmla="*/ 179897641 w 2121"/>
                <a:gd name="T73" fmla="*/ 84605775 h 1776"/>
                <a:gd name="T74" fmla="*/ 170954565 w 2121"/>
                <a:gd name="T75" fmla="*/ 75522293 h 1776"/>
                <a:gd name="T76" fmla="*/ 155790109 w 2121"/>
                <a:gd name="T77" fmla="*/ 75522293 h 1776"/>
                <a:gd name="T78" fmla="*/ 100965570 w 2121"/>
                <a:gd name="T79" fmla="*/ 94467707 h 1776"/>
                <a:gd name="T80" fmla="*/ 91892889 w 2121"/>
                <a:gd name="T81" fmla="*/ 103551189 h 1776"/>
                <a:gd name="T82" fmla="*/ 91892889 w 2121"/>
                <a:gd name="T83" fmla="*/ 187637877 h 1776"/>
                <a:gd name="T84" fmla="*/ 100965570 w 2121"/>
                <a:gd name="T85" fmla="*/ 196721359 h 1776"/>
                <a:gd name="T86" fmla="*/ 116000062 w 2121"/>
                <a:gd name="T87" fmla="*/ 196721359 h 1776"/>
                <a:gd name="T88" fmla="*/ 125072743 w 2121"/>
                <a:gd name="T89" fmla="*/ 187637877 h 1776"/>
                <a:gd name="T90" fmla="*/ 125072743 w 2121"/>
                <a:gd name="T91" fmla="*/ 103551189 h 1776"/>
                <a:gd name="T92" fmla="*/ 116000062 w 2121"/>
                <a:gd name="T93" fmla="*/ 94467707 h 1776"/>
                <a:gd name="T94" fmla="*/ 100965570 w 2121"/>
                <a:gd name="T95" fmla="*/ 94467707 h 1776"/>
                <a:gd name="T96" fmla="*/ 36938746 w 2121"/>
                <a:gd name="T97" fmla="*/ 125481083 h 1776"/>
                <a:gd name="T98" fmla="*/ 46011427 w 2121"/>
                <a:gd name="T99" fmla="*/ 116527643 h 1776"/>
                <a:gd name="T100" fmla="*/ 61045919 w 2121"/>
                <a:gd name="T101" fmla="*/ 116527643 h 1776"/>
                <a:gd name="T102" fmla="*/ 70118599 w 2121"/>
                <a:gd name="T103" fmla="*/ 125481083 h 1776"/>
                <a:gd name="T104" fmla="*/ 70118599 w 2121"/>
                <a:gd name="T105" fmla="*/ 187637877 h 1776"/>
                <a:gd name="T106" fmla="*/ 61045919 w 2121"/>
                <a:gd name="T107" fmla="*/ 196721359 h 1776"/>
                <a:gd name="T108" fmla="*/ 46011427 w 2121"/>
                <a:gd name="T109" fmla="*/ 196721359 h 1776"/>
                <a:gd name="T110" fmla="*/ 36938746 w 2121"/>
                <a:gd name="T111" fmla="*/ 187637877 h 1776"/>
                <a:gd name="T112" fmla="*/ 36938746 w 2121"/>
                <a:gd name="T113" fmla="*/ 125481083 h 177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21" h="1776">
                  <a:moveTo>
                    <a:pt x="2120" y="1650"/>
                  </a:moveTo>
                  <a:lnTo>
                    <a:pt x="1904" y="1526"/>
                  </a:lnTo>
                  <a:lnTo>
                    <a:pt x="1904" y="1603"/>
                  </a:lnTo>
                  <a:lnTo>
                    <a:pt x="173" y="1603"/>
                  </a:lnTo>
                  <a:lnTo>
                    <a:pt x="173" y="218"/>
                  </a:lnTo>
                  <a:lnTo>
                    <a:pt x="252" y="218"/>
                  </a:lnTo>
                  <a:lnTo>
                    <a:pt x="126" y="0"/>
                  </a:lnTo>
                  <a:lnTo>
                    <a:pt x="0" y="218"/>
                  </a:lnTo>
                  <a:lnTo>
                    <a:pt x="79" y="218"/>
                  </a:lnTo>
                  <a:lnTo>
                    <a:pt x="79" y="1698"/>
                  </a:lnTo>
                  <a:lnTo>
                    <a:pt x="1904" y="1698"/>
                  </a:lnTo>
                  <a:lnTo>
                    <a:pt x="1904" y="1775"/>
                  </a:lnTo>
                  <a:lnTo>
                    <a:pt x="2120" y="1650"/>
                  </a:lnTo>
                  <a:close/>
                  <a:moveTo>
                    <a:pt x="318" y="712"/>
                  </a:moveTo>
                  <a:cubicBezTo>
                    <a:pt x="770" y="629"/>
                    <a:pt x="1194" y="467"/>
                    <a:pt x="1576" y="239"/>
                  </a:cubicBezTo>
                  <a:lnTo>
                    <a:pt x="1610" y="305"/>
                  </a:lnTo>
                  <a:lnTo>
                    <a:pt x="1744" y="94"/>
                  </a:lnTo>
                  <a:lnTo>
                    <a:pt x="1494" y="83"/>
                  </a:lnTo>
                  <a:lnTo>
                    <a:pt x="1532" y="155"/>
                  </a:lnTo>
                  <a:cubicBezTo>
                    <a:pt x="1159" y="379"/>
                    <a:pt x="744" y="538"/>
                    <a:pt x="302" y="619"/>
                  </a:cubicBezTo>
                  <a:lnTo>
                    <a:pt x="318" y="712"/>
                  </a:lnTo>
                  <a:close/>
                  <a:moveTo>
                    <a:pt x="1627" y="432"/>
                  </a:moveTo>
                  <a:cubicBezTo>
                    <a:pt x="1589" y="432"/>
                    <a:pt x="1557" y="463"/>
                    <a:pt x="1557" y="502"/>
                  </a:cubicBezTo>
                  <a:lnTo>
                    <a:pt x="1557" y="1446"/>
                  </a:lnTo>
                  <a:cubicBezTo>
                    <a:pt x="1557" y="1484"/>
                    <a:pt x="1589" y="1516"/>
                    <a:pt x="1627" y="1516"/>
                  </a:cubicBezTo>
                  <a:lnTo>
                    <a:pt x="1744" y="1516"/>
                  </a:lnTo>
                  <a:cubicBezTo>
                    <a:pt x="1782" y="1516"/>
                    <a:pt x="1813" y="1484"/>
                    <a:pt x="1813" y="1446"/>
                  </a:cubicBezTo>
                  <a:lnTo>
                    <a:pt x="1813" y="502"/>
                  </a:lnTo>
                  <a:cubicBezTo>
                    <a:pt x="1813" y="463"/>
                    <a:pt x="1782" y="432"/>
                    <a:pt x="1744" y="432"/>
                  </a:cubicBezTo>
                  <a:lnTo>
                    <a:pt x="1627" y="432"/>
                  </a:lnTo>
                  <a:close/>
                  <a:moveTo>
                    <a:pt x="1202" y="582"/>
                  </a:moveTo>
                  <a:cubicBezTo>
                    <a:pt x="1164" y="582"/>
                    <a:pt x="1133" y="614"/>
                    <a:pt x="1133" y="652"/>
                  </a:cubicBezTo>
                  <a:lnTo>
                    <a:pt x="1133" y="1446"/>
                  </a:lnTo>
                  <a:cubicBezTo>
                    <a:pt x="1133" y="1484"/>
                    <a:pt x="1164" y="1516"/>
                    <a:pt x="1202" y="1516"/>
                  </a:cubicBezTo>
                  <a:lnTo>
                    <a:pt x="1319" y="1516"/>
                  </a:lnTo>
                  <a:cubicBezTo>
                    <a:pt x="1357" y="1516"/>
                    <a:pt x="1388" y="1484"/>
                    <a:pt x="1388" y="1446"/>
                  </a:cubicBezTo>
                  <a:lnTo>
                    <a:pt x="1388" y="652"/>
                  </a:lnTo>
                  <a:cubicBezTo>
                    <a:pt x="1388" y="614"/>
                    <a:pt x="1357" y="582"/>
                    <a:pt x="1319" y="582"/>
                  </a:cubicBezTo>
                  <a:lnTo>
                    <a:pt x="1202" y="582"/>
                  </a:lnTo>
                  <a:close/>
                  <a:moveTo>
                    <a:pt x="779" y="728"/>
                  </a:moveTo>
                  <a:cubicBezTo>
                    <a:pt x="740" y="728"/>
                    <a:pt x="709" y="759"/>
                    <a:pt x="709" y="798"/>
                  </a:cubicBezTo>
                  <a:lnTo>
                    <a:pt x="709" y="1446"/>
                  </a:lnTo>
                  <a:cubicBezTo>
                    <a:pt x="709" y="1484"/>
                    <a:pt x="740" y="1516"/>
                    <a:pt x="779" y="1516"/>
                  </a:cubicBezTo>
                  <a:lnTo>
                    <a:pt x="895" y="1516"/>
                  </a:lnTo>
                  <a:cubicBezTo>
                    <a:pt x="934" y="1516"/>
                    <a:pt x="965" y="1484"/>
                    <a:pt x="965" y="1446"/>
                  </a:cubicBezTo>
                  <a:lnTo>
                    <a:pt x="965" y="798"/>
                  </a:lnTo>
                  <a:cubicBezTo>
                    <a:pt x="965" y="759"/>
                    <a:pt x="934" y="728"/>
                    <a:pt x="895" y="728"/>
                  </a:cubicBezTo>
                  <a:lnTo>
                    <a:pt x="779" y="728"/>
                  </a:lnTo>
                  <a:close/>
                  <a:moveTo>
                    <a:pt x="285" y="967"/>
                  </a:moveTo>
                  <a:cubicBezTo>
                    <a:pt x="285" y="929"/>
                    <a:pt x="317" y="898"/>
                    <a:pt x="355" y="898"/>
                  </a:cubicBezTo>
                  <a:lnTo>
                    <a:pt x="471" y="898"/>
                  </a:lnTo>
                  <a:cubicBezTo>
                    <a:pt x="510" y="898"/>
                    <a:pt x="541" y="929"/>
                    <a:pt x="541" y="967"/>
                  </a:cubicBezTo>
                  <a:lnTo>
                    <a:pt x="541" y="1446"/>
                  </a:lnTo>
                  <a:cubicBezTo>
                    <a:pt x="541" y="1484"/>
                    <a:pt x="510" y="1516"/>
                    <a:pt x="471" y="1516"/>
                  </a:cubicBezTo>
                  <a:lnTo>
                    <a:pt x="355" y="1516"/>
                  </a:lnTo>
                  <a:cubicBezTo>
                    <a:pt x="317" y="1516"/>
                    <a:pt x="285" y="1484"/>
                    <a:pt x="285" y="1446"/>
                  </a:cubicBezTo>
                  <a:lnTo>
                    <a:pt x="285" y="967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396" name="Прямоугольник 21">
              <a:extLst>
                <a:ext uri="{FF2B5EF4-FFF2-40B4-BE49-F238E27FC236}">
                  <a16:creationId xmlns:a16="http://schemas.microsoft.com/office/drawing/2014/main" id="{E5711577-38B7-4947-999B-F84B268D3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6019800"/>
              <a:ext cx="103028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C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397" name="Прямоугольник 22">
              <a:extLst>
                <a:ext uri="{FF2B5EF4-FFF2-40B4-BE49-F238E27FC236}">
                  <a16:creationId xmlns:a16="http://schemas.microsoft.com/office/drawing/2014/main" id="{A752C194-52C1-1244-B804-5672248B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350" y="6362700"/>
              <a:ext cx="2497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C9091CA8-0F8E-4C4C-A0A6-9740B9B7FF06}"/>
              </a:ext>
            </a:extLst>
          </p:cNvPr>
          <p:cNvGrpSpPr/>
          <p:nvPr/>
        </p:nvGrpSpPr>
        <p:grpSpPr>
          <a:xfrm>
            <a:off x="8655310" y="645565"/>
            <a:ext cx="5027614" cy="2249853"/>
            <a:chOff x="8655310" y="645565"/>
            <a:chExt cx="5027614" cy="2249853"/>
          </a:xfrm>
        </p:grpSpPr>
        <p:pic>
          <p:nvPicPr>
            <p:cNvPr id="101405" name="Picture 2">
              <a:extLst>
                <a:ext uri="{FF2B5EF4-FFF2-40B4-BE49-F238E27FC236}">
                  <a16:creationId xmlns:a16="http://schemas.microsoft.com/office/drawing/2014/main" id="{E053901D-1104-0446-9145-B659986AD9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5310" y="645565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8" name="Freeform 6">
              <a:extLst>
                <a:ext uri="{FF2B5EF4-FFF2-40B4-BE49-F238E27FC236}">
                  <a16:creationId xmlns:a16="http://schemas.microsoft.com/office/drawing/2014/main" id="{9185B399-E5F1-E047-BA19-CC168E202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4286" y="1436111"/>
              <a:ext cx="681037" cy="612775"/>
            </a:xfrm>
            <a:custGeom>
              <a:avLst/>
              <a:gdLst>
                <a:gd name="T0" fmla="*/ 111157771 w 1891"/>
                <a:gd name="T1" fmla="*/ 110958774 h 1700"/>
                <a:gd name="T2" fmla="*/ 107136736 w 1891"/>
                <a:gd name="T3" fmla="*/ 115506285 h 1700"/>
                <a:gd name="T4" fmla="*/ 107136736 w 1891"/>
                <a:gd name="T5" fmla="*/ 140842369 h 1700"/>
                <a:gd name="T6" fmla="*/ 111157771 w 1891"/>
                <a:gd name="T7" fmla="*/ 145520005 h 1700"/>
                <a:gd name="T8" fmla="*/ 133985656 w 1891"/>
                <a:gd name="T9" fmla="*/ 145520005 h 1700"/>
                <a:gd name="T10" fmla="*/ 138006692 w 1891"/>
                <a:gd name="T11" fmla="*/ 140842369 h 1700"/>
                <a:gd name="T12" fmla="*/ 138006692 w 1891"/>
                <a:gd name="T13" fmla="*/ 115506285 h 1700"/>
                <a:gd name="T14" fmla="*/ 133985656 w 1891"/>
                <a:gd name="T15" fmla="*/ 110958774 h 1700"/>
                <a:gd name="T16" fmla="*/ 111157771 w 1891"/>
                <a:gd name="T17" fmla="*/ 110958774 h 1700"/>
                <a:gd name="T18" fmla="*/ 146307708 w 1891"/>
                <a:gd name="T19" fmla="*/ 133046789 h 1700"/>
                <a:gd name="T20" fmla="*/ 146307708 w 1891"/>
                <a:gd name="T21" fmla="*/ 141881924 h 1700"/>
                <a:gd name="T22" fmla="*/ 134634280 w 1891"/>
                <a:gd name="T23" fmla="*/ 153965126 h 1700"/>
                <a:gd name="T24" fmla="*/ 110509148 w 1891"/>
                <a:gd name="T25" fmla="*/ 153965126 h 1700"/>
                <a:gd name="T26" fmla="*/ 98835720 w 1891"/>
                <a:gd name="T27" fmla="*/ 141881924 h 1700"/>
                <a:gd name="T28" fmla="*/ 98835720 w 1891"/>
                <a:gd name="T29" fmla="*/ 133046789 h 1700"/>
                <a:gd name="T30" fmla="*/ 37095808 w 1891"/>
                <a:gd name="T31" fmla="*/ 133046789 h 1700"/>
                <a:gd name="T32" fmla="*/ 0 w 1891"/>
                <a:gd name="T33" fmla="*/ 111608676 h 1700"/>
                <a:gd name="T34" fmla="*/ 0 w 1891"/>
                <a:gd name="T35" fmla="*/ 188006579 h 1700"/>
                <a:gd name="T36" fmla="*/ 28535126 w 1891"/>
                <a:gd name="T37" fmla="*/ 220748589 h 1700"/>
                <a:gd name="T38" fmla="*/ 216608302 w 1891"/>
                <a:gd name="T39" fmla="*/ 220748589 h 1700"/>
                <a:gd name="T40" fmla="*/ 245143428 w 1891"/>
                <a:gd name="T41" fmla="*/ 188006579 h 1700"/>
                <a:gd name="T42" fmla="*/ 245143428 w 1891"/>
                <a:gd name="T43" fmla="*/ 111608676 h 1700"/>
                <a:gd name="T44" fmla="*/ 208047620 w 1891"/>
                <a:gd name="T45" fmla="*/ 133046789 h 1700"/>
                <a:gd name="T46" fmla="*/ 146307708 w 1891"/>
                <a:gd name="T47" fmla="*/ 133046789 h 1700"/>
                <a:gd name="T48" fmla="*/ 98835720 w 1891"/>
                <a:gd name="T49" fmla="*/ 122912212 h 1700"/>
                <a:gd name="T50" fmla="*/ 98835720 w 1891"/>
                <a:gd name="T51" fmla="*/ 113947314 h 1700"/>
                <a:gd name="T52" fmla="*/ 110509148 w 1891"/>
                <a:gd name="T53" fmla="*/ 101863751 h 1700"/>
                <a:gd name="T54" fmla="*/ 134634280 w 1891"/>
                <a:gd name="T55" fmla="*/ 101863751 h 1700"/>
                <a:gd name="T56" fmla="*/ 146307708 w 1891"/>
                <a:gd name="T57" fmla="*/ 113947314 h 1700"/>
                <a:gd name="T58" fmla="*/ 146307708 w 1891"/>
                <a:gd name="T59" fmla="*/ 122912212 h 1700"/>
                <a:gd name="T60" fmla="*/ 208047620 w 1891"/>
                <a:gd name="T61" fmla="*/ 122912212 h 1700"/>
                <a:gd name="T62" fmla="*/ 245143428 w 1891"/>
                <a:gd name="T63" fmla="*/ 87831564 h 1700"/>
                <a:gd name="T64" fmla="*/ 245143428 w 1891"/>
                <a:gd name="T65" fmla="*/ 68602324 h 1700"/>
                <a:gd name="T66" fmla="*/ 216608302 w 1891"/>
                <a:gd name="T67" fmla="*/ 35860314 h 1700"/>
                <a:gd name="T68" fmla="*/ 28535126 w 1891"/>
                <a:gd name="T69" fmla="*/ 35860314 h 1700"/>
                <a:gd name="T70" fmla="*/ 0 w 1891"/>
                <a:gd name="T71" fmla="*/ 68602324 h 1700"/>
                <a:gd name="T72" fmla="*/ 0 w 1891"/>
                <a:gd name="T73" fmla="*/ 87831564 h 1700"/>
                <a:gd name="T74" fmla="*/ 37095808 w 1891"/>
                <a:gd name="T75" fmla="*/ 122912212 h 1700"/>
                <a:gd name="T76" fmla="*/ 98835720 w 1891"/>
                <a:gd name="T77" fmla="*/ 122912212 h 1700"/>
                <a:gd name="T78" fmla="*/ 152144602 w 1891"/>
                <a:gd name="T79" fmla="*/ 29623706 h 1700"/>
                <a:gd name="T80" fmla="*/ 136450139 w 1891"/>
                <a:gd name="T81" fmla="*/ 13902423 h 1700"/>
                <a:gd name="T82" fmla="*/ 108693289 w 1891"/>
                <a:gd name="T83" fmla="*/ 13902423 h 1700"/>
                <a:gd name="T84" fmla="*/ 92998826 w 1891"/>
                <a:gd name="T85" fmla="*/ 29623706 h 1700"/>
                <a:gd name="T86" fmla="*/ 78471957 w 1891"/>
                <a:gd name="T87" fmla="*/ 29623706 h 1700"/>
                <a:gd name="T88" fmla="*/ 105191225 w 1891"/>
                <a:gd name="T89" fmla="*/ 0 h 1700"/>
                <a:gd name="T90" fmla="*/ 139952203 w 1891"/>
                <a:gd name="T91" fmla="*/ 0 h 1700"/>
                <a:gd name="T92" fmla="*/ 166671471 w 1891"/>
                <a:gd name="T93" fmla="*/ 29623706 h 1700"/>
                <a:gd name="T94" fmla="*/ 152144602 w 1891"/>
                <a:gd name="T95" fmla="*/ 29623706 h 17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91" h="1700">
                  <a:moveTo>
                    <a:pt x="857" y="854"/>
                  </a:moveTo>
                  <a:cubicBezTo>
                    <a:pt x="840" y="854"/>
                    <a:pt x="826" y="870"/>
                    <a:pt x="826" y="889"/>
                  </a:cubicBezTo>
                  <a:lnTo>
                    <a:pt x="826" y="1084"/>
                  </a:lnTo>
                  <a:cubicBezTo>
                    <a:pt x="826" y="1104"/>
                    <a:pt x="840" y="1120"/>
                    <a:pt x="857" y="1120"/>
                  </a:cubicBezTo>
                  <a:lnTo>
                    <a:pt x="1033" y="1120"/>
                  </a:lnTo>
                  <a:cubicBezTo>
                    <a:pt x="1050" y="1120"/>
                    <a:pt x="1064" y="1104"/>
                    <a:pt x="1064" y="1084"/>
                  </a:cubicBezTo>
                  <a:lnTo>
                    <a:pt x="1064" y="889"/>
                  </a:lnTo>
                  <a:cubicBezTo>
                    <a:pt x="1064" y="870"/>
                    <a:pt x="1050" y="854"/>
                    <a:pt x="1033" y="854"/>
                  </a:cubicBezTo>
                  <a:lnTo>
                    <a:pt x="857" y="854"/>
                  </a:lnTo>
                  <a:close/>
                  <a:moveTo>
                    <a:pt x="1128" y="1024"/>
                  </a:moveTo>
                  <a:lnTo>
                    <a:pt x="1128" y="1092"/>
                  </a:lnTo>
                  <a:cubicBezTo>
                    <a:pt x="1128" y="1143"/>
                    <a:pt x="1087" y="1185"/>
                    <a:pt x="1038" y="1185"/>
                  </a:cubicBezTo>
                  <a:lnTo>
                    <a:pt x="852" y="1185"/>
                  </a:lnTo>
                  <a:cubicBezTo>
                    <a:pt x="803" y="1185"/>
                    <a:pt x="762" y="1143"/>
                    <a:pt x="762" y="1092"/>
                  </a:cubicBezTo>
                  <a:lnTo>
                    <a:pt x="762" y="1024"/>
                  </a:lnTo>
                  <a:lnTo>
                    <a:pt x="286" y="1024"/>
                  </a:lnTo>
                  <a:cubicBezTo>
                    <a:pt x="167" y="1024"/>
                    <a:pt x="63" y="958"/>
                    <a:pt x="0" y="859"/>
                  </a:cubicBezTo>
                  <a:lnTo>
                    <a:pt x="0" y="1447"/>
                  </a:lnTo>
                  <a:cubicBezTo>
                    <a:pt x="0" y="1586"/>
                    <a:pt x="98" y="1699"/>
                    <a:pt x="220" y="1699"/>
                  </a:cubicBezTo>
                  <a:lnTo>
                    <a:pt x="1670" y="1699"/>
                  </a:lnTo>
                  <a:cubicBezTo>
                    <a:pt x="1792" y="1699"/>
                    <a:pt x="1890" y="1586"/>
                    <a:pt x="1890" y="1447"/>
                  </a:cubicBezTo>
                  <a:lnTo>
                    <a:pt x="1890" y="859"/>
                  </a:lnTo>
                  <a:cubicBezTo>
                    <a:pt x="1827" y="958"/>
                    <a:pt x="1723" y="1024"/>
                    <a:pt x="1604" y="1024"/>
                  </a:cubicBezTo>
                  <a:lnTo>
                    <a:pt x="1128" y="1024"/>
                  </a:lnTo>
                  <a:close/>
                  <a:moveTo>
                    <a:pt x="762" y="946"/>
                  </a:moveTo>
                  <a:lnTo>
                    <a:pt x="762" y="877"/>
                  </a:lnTo>
                  <a:cubicBezTo>
                    <a:pt x="762" y="826"/>
                    <a:pt x="803" y="784"/>
                    <a:pt x="852" y="784"/>
                  </a:cubicBezTo>
                  <a:lnTo>
                    <a:pt x="1038" y="784"/>
                  </a:lnTo>
                  <a:cubicBezTo>
                    <a:pt x="1087" y="784"/>
                    <a:pt x="1128" y="826"/>
                    <a:pt x="1128" y="877"/>
                  </a:cubicBezTo>
                  <a:lnTo>
                    <a:pt x="1128" y="946"/>
                  </a:lnTo>
                  <a:lnTo>
                    <a:pt x="1604" y="946"/>
                  </a:lnTo>
                  <a:cubicBezTo>
                    <a:pt x="1748" y="946"/>
                    <a:pt x="1867" y="829"/>
                    <a:pt x="1890" y="676"/>
                  </a:cubicBezTo>
                  <a:lnTo>
                    <a:pt x="1890" y="528"/>
                  </a:lnTo>
                  <a:cubicBezTo>
                    <a:pt x="1890" y="389"/>
                    <a:pt x="1792" y="276"/>
                    <a:pt x="1670" y="276"/>
                  </a:cubicBezTo>
                  <a:lnTo>
                    <a:pt x="220" y="276"/>
                  </a:lnTo>
                  <a:cubicBezTo>
                    <a:pt x="98" y="276"/>
                    <a:pt x="0" y="389"/>
                    <a:pt x="0" y="528"/>
                  </a:cubicBezTo>
                  <a:lnTo>
                    <a:pt x="0" y="676"/>
                  </a:lnTo>
                  <a:cubicBezTo>
                    <a:pt x="23" y="829"/>
                    <a:pt x="142" y="946"/>
                    <a:pt x="286" y="946"/>
                  </a:cubicBezTo>
                  <a:lnTo>
                    <a:pt x="762" y="946"/>
                  </a:lnTo>
                  <a:close/>
                  <a:moveTo>
                    <a:pt x="1173" y="228"/>
                  </a:moveTo>
                  <a:cubicBezTo>
                    <a:pt x="1165" y="159"/>
                    <a:pt x="1113" y="107"/>
                    <a:pt x="1052" y="107"/>
                  </a:cubicBezTo>
                  <a:lnTo>
                    <a:pt x="838" y="107"/>
                  </a:lnTo>
                  <a:cubicBezTo>
                    <a:pt x="777" y="107"/>
                    <a:pt x="725" y="159"/>
                    <a:pt x="717" y="228"/>
                  </a:cubicBezTo>
                  <a:lnTo>
                    <a:pt x="605" y="228"/>
                  </a:lnTo>
                  <a:cubicBezTo>
                    <a:pt x="609" y="101"/>
                    <a:pt x="700" y="0"/>
                    <a:pt x="811" y="0"/>
                  </a:cubicBezTo>
                  <a:lnTo>
                    <a:pt x="1079" y="0"/>
                  </a:lnTo>
                  <a:cubicBezTo>
                    <a:pt x="1190" y="0"/>
                    <a:pt x="1281" y="101"/>
                    <a:pt x="1285" y="228"/>
                  </a:cubicBezTo>
                  <a:lnTo>
                    <a:pt x="1173" y="228"/>
                  </a:ln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398" name="Прямоугольник 23">
              <a:extLst>
                <a:ext uri="{FF2B5EF4-FFF2-40B4-BE49-F238E27FC236}">
                  <a16:creationId xmlns:a16="http://schemas.microsoft.com/office/drawing/2014/main" id="{E6B5630D-CE84-DE4E-A56D-AE8FAEAAC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8498" y="1332016"/>
              <a:ext cx="10541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D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399" name="Прямоугольник 24">
              <a:extLst>
                <a:ext uri="{FF2B5EF4-FFF2-40B4-BE49-F238E27FC236}">
                  <a16:creationId xmlns:a16="http://schemas.microsoft.com/office/drawing/2014/main" id="{00C7DD1A-F31F-044B-A25E-918CD5AD9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1748" y="1663804"/>
              <a:ext cx="2497137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A008FC64-D243-F943-8AA9-734585057B9C}"/>
              </a:ext>
            </a:extLst>
          </p:cNvPr>
          <p:cNvGrpSpPr/>
          <p:nvPr/>
        </p:nvGrpSpPr>
        <p:grpSpPr>
          <a:xfrm>
            <a:off x="9533573" y="2994122"/>
            <a:ext cx="5027614" cy="2249853"/>
            <a:chOff x="9533573" y="2994122"/>
            <a:chExt cx="5027614" cy="2249853"/>
          </a:xfrm>
        </p:grpSpPr>
        <p:pic>
          <p:nvPicPr>
            <p:cNvPr id="31" name="Picture 2">
              <a:extLst>
                <a:ext uri="{FF2B5EF4-FFF2-40B4-BE49-F238E27FC236}">
                  <a16:creationId xmlns:a16="http://schemas.microsoft.com/office/drawing/2014/main" id="{5E2CF112-F2CF-7E41-9076-EBD9C69C6B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33573" y="2994122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9" name="Freeform 7">
              <a:extLst>
                <a:ext uri="{FF2B5EF4-FFF2-40B4-BE49-F238E27FC236}">
                  <a16:creationId xmlns:a16="http://schemas.microsoft.com/office/drawing/2014/main" id="{74F4BB10-A2FA-8E4C-90EF-751AED856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3200" y="3881826"/>
              <a:ext cx="714375" cy="438150"/>
            </a:xfrm>
            <a:custGeom>
              <a:avLst/>
              <a:gdLst>
                <a:gd name="T0" fmla="*/ 242443536 w 1984"/>
                <a:gd name="T1" fmla="*/ 141618735 h 1215"/>
                <a:gd name="T2" fmla="*/ 236220480 w 1984"/>
                <a:gd name="T3" fmla="*/ 142268928 h 1215"/>
                <a:gd name="T4" fmla="*/ 168803140 w 1984"/>
                <a:gd name="T5" fmla="*/ 85699616 h 1215"/>
                <a:gd name="T6" fmla="*/ 132890313 w 1984"/>
                <a:gd name="T7" fmla="*/ 113919361 h 1215"/>
                <a:gd name="T8" fmla="*/ 128871234 w 1984"/>
                <a:gd name="T9" fmla="*/ 115609934 h 1215"/>
                <a:gd name="T10" fmla="*/ 128222751 w 1984"/>
                <a:gd name="T11" fmla="*/ 115609934 h 1215"/>
                <a:gd name="T12" fmla="*/ 127704253 w 1984"/>
                <a:gd name="T13" fmla="*/ 115609934 h 1215"/>
                <a:gd name="T14" fmla="*/ 123685174 w 1984"/>
                <a:gd name="T15" fmla="*/ 113919361 h 1215"/>
                <a:gd name="T16" fmla="*/ 87642722 w 1984"/>
                <a:gd name="T17" fmla="*/ 85699616 h 1215"/>
                <a:gd name="T18" fmla="*/ 20355007 w 1984"/>
                <a:gd name="T19" fmla="*/ 142268928 h 1215"/>
                <a:gd name="T20" fmla="*/ 14131591 w 1984"/>
                <a:gd name="T21" fmla="*/ 141618735 h 1215"/>
                <a:gd name="T22" fmla="*/ 12705721 w 1984"/>
                <a:gd name="T23" fmla="*/ 139928161 h 1215"/>
                <a:gd name="T24" fmla="*/ 13094595 w 1984"/>
                <a:gd name="T25" fmla="*/ 133686236 h 1215"/>
                <a:gd name="T26" fmla="*/ 78696832 w 1984"/>
                <a:gd name="T27" fmla="*/ 78676955 h 1215"/>
                <a:gd name="T28" fmla="*/ 16984050 w 1984"/>
                <a:gd name="T29" fmla="*/ 30560512 h 1215"/>
                <a:gd name="T30" fmla="*/ 14780073 w 1984"/>
                <a:gd name="T31" fmla="*/ 23017841 h 1215"/>
                <a:gd name="T32" fmla="*/ 16076318 w 1984"/>
                <a:gd name="T33" fmla="*/ 21327267 h 1215"/>
                <a:gd name="T34" fmla="*/ 23855588 w 1984"/>
                <a:gd name="T35" fmla="*/ 21587272 h 1215"/>
                <a:gd name="T36" fmla="*/ 128222751 w 1984"/>
                <a:gd name="T37" fmla="*/ 103255547 h 1215"/>
                <a:gd name="T38" fmla="*/ 232590274 w 1984"/>
                <a:gd name="T39" fmla="*/ 21587272 h 1215"/>
                <a:gd name="T40" fmla="*/ 240369184 w 1984"/>
                <a:gd name="T41" fmla="*/ 21327267 h 1215"/>
                <a:gd name="T42" fmla="*/ 241665789 w 1984"/>
                <a:gd name="T43" fmla="*/ 23017841 h 1215"/>
                <a:gd name="T44" fmla="*/ 239461813 w 1984"/>
                <a:gd name="T45" fmla="*/ 30560512 h 1215"/>
                <a:gd name="T46" fmla="*/ 177878295 w 1984"/>
                <a:gd name="T47" fmla="*/ 78676955 h 1215"/>
                <a:gd name="T48" fmla="*/ 243351268 w 1984"/>
                <a:gd name="T49" fmla="*/ 133686236 h 1215"/>
                <a:gd name="T50" fmla="*/ 243740141 w 1984"/>
                <a:gd name="T51" fmla="*/ 139928161 h 1215"/>
                <a:gd name="T52" fmla="*/ 242443536 w 1984"/>
                <a:gd name="T53" fmla="*/ 141618735 h 1215"/>
                <a:gd name="T54" fmla="*/ 28263541 w 1984"/>
                <a:gd name="T55" fmla="*/ 0 h 1215"/>
                <a:gd name="T56" fmla="*/ 0 w 1984"/>
                <a:gd name="T57" fmla="*/ 28349928 h 1215"/>
                <a:gd name="T58" fmla="*/ 0 w 1984"/>
                <a:gd name="T59" fmla="*/ 129524713 h 1215"/>
                <a:gd name="T60" fmla="*/ 28263541 w 1984"/>
                <a:gd name="T61" fmla="*/ 157874280 h 1215"/>
                <a:gd name="T62" fmla="*/ 228700819 w 1984"/>
                <a:gd name="T63" fmla="*/ 157874280 h 1215"/>
                <a:gd name="T64" fmla="*/ 257093985 w 1984"/>
                <a:gd name="T65" fmla="*/ 129524713 h 1215"/>
                <a:gd name="T66" fmla="*/ 257093985 w 1984"/>
                <a:gd name="T67" fmla="*/ 28349928 h 1215"/>
                <a:gd name="T68" fmla="*/ 228700819 w 1984"/>
                <a:gd name="T69" fmla="*/ 0 h 1215"/>
                <a:gd name="T70" fmla="*/ 28263541 w 1984"/>
                <a:gd name="T71" fmla="*/ 0 h 12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984" h="1215">
                  <a:moveTo>
                    <a:pt x="1870" y="1089"/>
                  </a:moveTo>
                  <a:cubicBezTo>
                    <a:pt x="1857" y="1104"/>
                    <a:pt x="1836" y="1106"/>
                    <a:pt x="1822" y="1094"/>
                  </a:cubicBezTo>
                  <a:lnTo>
                    <a:pt x="1302" y="659"/>
                  </a:lnTo>
                  <a:lnTo>
                    <a:pt x="1025" y="876"/>
                  </a:lnTo>
                  <a:cubicBezTo>
                    <a:pt x="1015" y="883"/>
                    <a:pt x="1004" y="888"/>
                    <a:pt x="994" y="889"/>
                  </a:cubicBezTo>
                  <a:cubicBezTo>
                    <a:pt x="992" y="889"/>
                    <a:pt x="991" y="889"/>
                    <a:pt x="989" y="889"/>
                  </a:cubicBezTo>
                  <a:cubicBezTo>
                    <a:pt x="988" y="889"/>
                    <a:pt x="986" y="889"/>
                    <a:pt x="985" y="889"/>
                  </a:cubicBezTo>
                  <a:cubicBezTo>
                    <a:pt x="974" y="888"/>
                    <a:pt x="963" y="883"/>
                    <a:pt x="954" y="876"/>
                  </a:cubicBezTo>
                  <a:lnTo>
                    <a:pt x="676" y="659"/>
                  </a:lnTo>
                  <a:lnTo>
                    <a:pt x="157" y="1094"/>
                  </a:lnTo>
                  <a:cubicBezTo>
                    <a:pt x="143" y="1106"/>
                    <a:pt x="121" y="1104"/>
                    <a:pt x="109" y="1089"/>
                  </a:cubicBezTo>
                  <a:lnTo>
                    <a:pt x="98" y="1076"/>
                  </a:lnTo>
                  <a:cubicBezTo>
                    <a:pt x="86" y="1062"/>
                    <a:pt x="87" y="1040"/>
                    <a:pt x="101" y="1028"/>
                  </a:cubicBezTo>
                  <a:lnTo>
                    <a:pt x="607" y="605"/>
                  </a:lnTo>
                  <a:lnTo>
                    <a:pt x="131" y="235"/>
                  </a:lnTo>
                  <a:cubicBezTo>
                    <a:pt x="110" y="218"/>
                    <a:pt x="102" y="192"/>
                    <a:pt x="114" y="177"/>
                  </a:cubicBezTo>
                  <a:lnTo>
                    <a:pt x="124" y="164"/>
                  </a:lnTo>
                  <a:cubicBezTo>
                    <a:pt x="136" y="149"/>
                    <a:pt x="163" y="150"/>
                    <a:pt x="184" y="166"/>
                  </a:cubicBezTo>
                  <a:lnTo>
                    <a:pt x="989" y="794"/>
                  </a:lnTo>
                  <a:lnTo>
                    <a:pt x="1794" y="166"/>
                  </a:lnTo>
                  <a:cubicBezTo>
                    <a:pt x="1816" y="150"/>
                    <a:pt x="1842" y="149"/>
                    <a:pt x="1854" y="164"/>
                  </a:cubicBezTo>
                  <a:lnTo>
                    <a:pt x="1864" y="177"/>
                  </a:lnTo>
                  <a:cubicBezTo>
                    <a:pt x="1876" y="192"/>
                    <a:pt x="1869" y="218"/>
                    <a:pt x="1847" y="235"/>
                  </a:cubicBezTo>
                  <a:lnTo>
                    <a:pt x="1372" y="605"/>
                  </a:lnTo>
                  <a:lnTo>
                    <a:pt x="1877" y="1028"/>
                  </a:lnTo>
                  <a:cubicBezTo>
                    <a:pt x="1891" y="1040"/>
                    <a:pt x="1893" y="1062"/>
                    <a:pt x="1880" y="1076"/>
                  </a:cubicBezTo>
                  <a:lnTo>
                    <a:pt x="1870" y="1089"/>
                  </a:lnTo>
                  <a:close/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996"/>
                  </a:lnTo>
                  <a:cubicBezTo>
                    <a:pt x="0" y="1117"/>
                    <a:pt x="98" y="1214"/>
                    <a:pt x="218" y="1214"/>
                  </a:cubicBezTo>
                  <a:lnTo>
                    <a:pt x="1764" y="1214"/>
                  </a:lnTo>
                  <a:cubicBezTo>
                    <a:pt x="1885" y="1214"/>
                    <a:pt x="1983" y="1117"/>
                    <a:pt x="1983" y="996"/>
                  </a:cubicBezTo>
                  <a:lnTo>
                    <a:pt x="1983" y="218"/>
                  </a:lnTo>
                  <a:cubicBezTo>
                    <a:pt x="1983" y="98"/>
                    <a:pt x="1885" y="0"/>
                    <a:pt x="1764" y="0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400" name="Прямоугольник 25">
              <a:extLst>
                <a:ext uri="{FF2B5EF4-FFF2-40B4-BE49-F238E27FC236}">
                  <a16:creationId xmlns:a16="http://schemas.microsoft.com/office/drawing/2014/main" id="{1F2E277D-35B2-5B42-8A71-F8C03548B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1388" y="3732213"/>
              <a:ext cx="942975" cy="401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TitleE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401" name="Прямоугольник 26">
              <a:extLst>
                <a:ext uri="{FF2B5EF4-FFF2-40B4-BE49-F238E27FC236}">
                  <a16:creationId xmlns:a16="http://schemas.microsoft.com/office/drawing/2014/main" id="{79299274-8741-8043-9825-E7D8E79F3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3513" y="4064000"/>
              <a:ext cx="2498725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477BC62-4262-8145-AC32-C3B40DDDEA1B}"/>
              </a:ext>
            </a:extLst>
          </p:cNvPr>
          <p:cNvGrpSpPr/>
          <p:nvPr/>
        </p:nvGrpSpPr>
        <p:grpSpPr>
          <a:xfrm>
            <a:off x="8623229" y="5290748"/>
            <a:ext cx="5027614" cy="2249853"/>
            <a:chOff x="8623229" y="5290748"/>
            <a:chExt cx="5027614" cy="2249853"/>
          </a:xfrm>
        </p:grpSpPr>
        <p:pic>
          <p:nvPicPr>
            <p:cNvPr id="32" name="Picture 2">
              <a:extLst>
                <a:ext uri="{FF2B5EF4-FFF2-40B4-BE49-F238E27FC236}">
                  <a16:creationId xmlns:a16="http://schemas.microsoft.com/office/drawing/2014/main" id="{F90D7FF5-B2D1-6E40-80EE-AEA8C3A78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3229" y="5290748"/>
              <a:ext cx="5027614" cy="2249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7" name="Freeform 5">
              <a:extLst>
                <a:ext uri="{FF2B5EF4-FFF2-40B4-BE49-F238E27FC236}">
                  <a16:creationId xmlns:a16="http://schemas.microsoft.com/office/drawing/2014/main" id="{349890D7-A477-1140-B7FD-113F65E1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75" y="6138845"/>
              <a:ext cx="1030288" cy="536575"/>
            </a:xfrm>
            <a:custGeom>
              <a:avLst/>
              <a:gdLst>
                <a:gd name="T0" fmla="*/ 94731778 w 2862"/>
                <a:gd name="T1" fmla="*/ 147710815 h 1490"/>
                <a:gd name="T2" fmla="*/ 102507176 w 2862"/>
                <a:gd name="T3" fmla="*/ 140837613 h 1490"/>
                <a:gd name="T4" fmla="*/ 97712485 w 2862"/>
                <a:gd name="T5" fmla="*/ 138892259 h 1490"/>
                <a:gd name="T6" fmla="*/ 93306222 w 2862"/>
                <a:gd name="T7" fmla="*/ 121125504 h 1490"/>
                <a:gd name="T8" fmla="*/ 109764551 w 2862"/>
                <a:gd name="T9" fmla="*/ 76773439 h 1490"/>
                <a:gd name="T10" fmla="*/ 82420520 w 2862"/>
                <a:gd name="T11" fmla="*/ 45648848 h 1490"/>
                <a:gd name="T12" fmla="*/ 72182798 w 2862"/>
                <a:gd name="T13" fmla="*/ 44352065 h 1490"/>
                <a:gd name="T14" fmla="*/ 61815480 w 2862"/>
                <a:gd name="T15" fmla="*/ 45648848 h 1490"/>
                <a:gd name="T16" fmla="*/ 34471449 w 2862"/>
                <a:gd name="T17" fmla="*/ 76773439 h 1490"/>
                <a:gd name="T18" fmla="*/ 51059374 w 2862"/>
                <a:gd name="T19" fmla="*/ 121125504 h 1490"/>
                <a:gd name="T20" fmla="*/ 46523515 w 2862"/>
                <a:gd name="T21" fmla="*/ 138892259 h 1490"/>
                <a:gd name="T22" fmla="*/ 33305086 w 2862"/>
                <a:gd name="T23" fmla="*/ 144339035 h 1490"/>
                <a:gd name="T24" fmla="*/ 6868227 w 2862"/>
                <a:gd name="T25" fmla="*/ 161716503 h 1490"/>
                <a:gd name="T26" fmla="*/ 12311258 w 2862"/>
                <a:gd name="T27" fmla="*/ 184411464 h 1490"/>
                <a:gd name="T28" fmla="*/ 25140899 w 2862"/>
                <a:gd name="T29" fmla="*/ 188820743 h 1490"/>
                <a:gd name="T30" fmla="*/ 72182798 w 2862"/>
                <a:gd name="T31" fmla="*/ 193100378 h 1490"/>
                <a:gd name="T32" fmla="*/ 110412171 w 2862"/>
                <a:gd name="T33" fmla="*/ 190506812 h 1490"/>
                <a:gd name="T34" fmla="*/ 103673540 w 2862"/>
                <a:gd name="T35" fmla="*/ 187653602 h 1490"/>
                <a:gd name="T36" fmla="*/ 87215211 w 2862"/>
                <a:gd name="T37" fmla="*/ 168719707 h 1490"/>
                <a:gd name="T38" fmla="*/ 94731778 w 2862"/>
                <a:gd name="T39" fmla="*/ 147710815 h 1490"/>
                <a:gd name="T40" fmla="*/ 340697378 w 2862"/>
                <a:gd name="T41" fmla="*/ 149007598 h 1490"/>
                <a:gd name="T42" fmla="*/ 328774908 w 2862"/>
                <a:gd name="T43" fmla="*/ 144209393 h 1490"/>
                <a:gd name="T44" fmla="*/ 324757433 w 2862"/>
                <a:gd name="T45" fmla="*/ 128128348 h 1490"/>
                <a:gd name="T46" fmla="*/ 339660610 w 2862"/>
                <a:gd name="T47" fmla="*/ 88055919 h 1490"/>
                <a:gd name="T48" fmla="*/ 315038095 w 2862"/>
                <a:gd name="T49" fmla="*/ 59914181 h 1490"/>
                <a:gd name="T50" fmla="*/ 305707545 w 2862"/>
                <a:gd name="T51" fmla="*/ 58747040 h 1490"/>
                <a:gd name="T52" fmla="*/ 296376635 w 2862"/>
                <a:gd name="T53" fmla="*/ 59914181 h 1490"/>
                <a:gd name="T54" fmla="*/ 271754480 w 2862"/>
                <a:gd name="T55" fmla="*/ 88055919 h 1490"/>
                <a:gd name="T56" fmla="*/ 286657297 w 2862"/>
                <a:gd name="T57" fmla="*/ 128128348 h 1490"/>
                <a:gd name="T58" fmla="*/ 282640181 w 2862"/>
                <a:gd name="T59" fmla="*/ 144209393 h 1490"/>
                <a:gd name="T60" fmla="*/ 281733010 w 2862"/>
                <a:gd name="T61" fmla="*/ 144468677 h 1490"/>
                <a:gd name="T62" fmla="*/ 285102145 w 2862"/>
                <a:gd name="T63" fmla="*/ 147710815 h 1490"/>
                <a:gd name="T64" fmla="*/ 291452348 w 2862"/>
                <a:gd name="T65" fmla="*/ 168978991 h 1490"/>
                <a:gd name="T66" fmla="*/ 276160383 w 2862"/>
                <a:gd name="T67" fmla="*/ 187653602 h 1490"/>
                <a:gd name="T68" fmla="*/ 269551348 w 2862"/>
                <a:gd name="T69" fmla="*/ 190506812 h 1490"/>
                <a:gd name="T70" fmla="*/ 305707545 w 2862"/>
                <a:gd name="T71" fmla="*/ 193100378 h 1490"/>
                <a:gd name="T72" fmla="*/ 348083989 w 2862"/>
                <a:gd name="T73" fmla="*/ 189209669 h 1490"/>
                <a:gd name="T74" fmla="*/ 359747267 w 2862"/>
                <a:gd name="T75" fmla="*/ 185189678 h 1490"/>
                <a:gd name="T76" fmla="*/ 364671914 w 2862"/>
                <a:gd name="T77" fmla="*/ 164699355 h 1490"/>
                <a:gd name="T78" fmla="*/ 340697378 w 2862"/>
                <a:gd name="T79" fmla="*/ 149007598 h 1490"/>
                <a:gd name="T80" fmla="*/ 250889888 w 2862"/>
                <a:gd name="T81" fmla="*/ 187523960 h 1490"/>
                <a:gd name="T82" fmla="*/ 189981939 w 2862"/>
                <a:gd name="T83" fmla="*/ 193100378 h 1490"/>
                <a:gd name="T84" fmla="*/ 129073631 w 2862"/>
                <a:gd name="T85" fmla="*/ 187523960 h 1490"/>
                <a:gd name="T86" fmla="*/ 112356110 w 2862"/>
                <a:gd name="T87" fmla="*/ 181817899 h 1490"/>
                <a:gd name="T88" fmla="*/ 105228692 w 2862"/>
                <a:gd name="T89" fmla="*/ 152379377 h 1490"/>
                <a:gd name="T90" fmla="*/ 139570545 w 2862"/>
                <a:gd name="T91" fmla="*/ 129684416 h 1490"/>
                <a:gd name="T92" fmla="*/ 156806090 w 2862"/>
                <a:gd name="T93" fmla="*/ 122681572 h 1490"/>
                <a:gd name="T94" fmla="*/ 162508313 w 2862"/>
                <a:gd name="T95" fmla="*/ 99727325 h 1490"/>
                <a:gd name="T96" fmla="*/ 141125697 w 2862"/>
                <a:gd name="T97" fmla="*/ 42017784 h 1490"/>
                <a:gd name="T98" fmla="*/ 176633914 w 2862"/>
                <a:gd name="T99" fmla="*/ 1686070 h 1490"/>
                <a:gd name="T100" fmla="*/ 189981939 w 2862"/>
                <a:gd name="T101" fmla="*/ 0 h 1490"/>
                <a:gd name="T102" fmla="*/ 203329605 w 2862"/>
                <a:gd name="T103" fmla="*/ 1686070 h 1490"/>
                <a:gd name="T104" fmla="*/ 238837822 w 2862"/>
                <a:gd name="T105" fmla="*/ 42017784 h 1490"/>
                <a:gd name="T106" fmla="*/ 217325610 w 2862"/>
                <a:gd name="T107" fmla="*/ 99727325 h 1490"/>
                <a:gd name="T108" fmla="*/ 223157429 w 2862"/>
                <a:gd name="T109" fmla="*/ 122681572 h 1490"/>
                <a:gd name="T110" fmla="*/ 240392974 w 2862"/>
                <a:gd name="T111" fmla="*/ 129684416 h 1490"/>
                <a:gd name="T112" fmla="*/ 274734827 w 2862"/>
                <a:gd name="T113" fmla="*/ 152379377 h 1490"/>
                <a:gd name="T114" fmla="*/ 267607408 w 2862"/>
                <a:gd name="T115" fmla="*/ 181817899 h 1490"/>
                <a:gd name="T116" fmla="*/ 250889888 w 2862"/>
                <a:gd name="T117" fmla="*/ 187523960 h 14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862" h="1490">
                  <a:moveTo>
                    <a:pt x="731" y="1139"/>
                  </a:moveTo>
                  <a:cubicBezTo>
                    <a:pt x="750" y="1120"/>
                    <a:pt x="770" y="1103"/>
                    <a:pt x="791" y="1086"/>
                  </a:cubicBezTo>
                  <a:cubicBezTo>
                    <a:pt x="779" y="1081"/>
                    <a:pt x="766" y="1076"/>
                    <a:pt x="754" y="1071"/>
                  </a:cubicBezTo>
                  <a:cubicBezTo>
                    <a:pt x="690" y="1046"/>
                    <a:pt x="672" y="981"/>
                    <a:pt x="720" y="934"/>
                  </a:cubicBezTo>
                  <a:cubicBezTo>
                    <a:pt x="816" y="840"/>
                    <a:pt x="852" y="722"/>
                    <a:pt x="847" y="592"/>
                  </a:cubicBezTo>
                  <a:cubicBezTo>
                    <a:pt x="841" y="456"/>
                    <a:pt x="761" y="383"/>
                    <a:pt x="636" y="352"/>
                  </a:cubicBezTo>
                  <a:cubicBezTo>
                    <a:pt x="609" y="345"/>
                    <a:pt x="582" y="342"/>
                    <a:pt x="557" y="342"/>
                  </a:cubicBezTo>
                  <a:cubicBezTo>
                    <a:pt x="531" y="342"/>
                    <a:pt x="504" y="345"/>
                    <a:pt x="477" y="352"/>
                  </a:cubicBezTo>
                  <a:cubicBezTo>
                    <a:pt x="352" y="383"/>
                    <a:pt x="272" y="456"/>
                    <a:pt x="266" y="592"/>
                  </a:cubicBezTo>
                  <a:cubicBezTo>
                    <a:pt x="261" y="722"/>
                    <a:pt x="297" y="837"/>
                    <a:pt x="394" y="934"/>
                  </a:cubicBezTo>
                  <a:cubicBezTo>
                    <a:pt x="441" y="982"/>
                    <a:pt x="423" y="1046"/>
                    <a:pt x="359" y="1071"/>
                  </a:cubicBezTo>
                  <a:cubicBezTo>
                    <a:pt x="325" y="1085"/>
                    <a:pt x="290" y="1097"/>
                    <a:pt x="257" y="1113"/>
                  </a:cubicBezTo>
                  <a:cubicBezTo>
                    <a:pt x="182" y="1147"/>
                    <a:pt x="112" y="1188"/>
                    <a:pt x="53" y="1247"/>
                  </a:cubicBezTo>
                  <a:cubicBezTo>
                    <a:pt x="0" y="1300"/>
                    <a:pt x="1" y="1377"/>
                    <a:pt x="95" y="1422"/>
                  </a:cubicBezTo>
                  <a:cubicBezTo>
                    <a:pt x="126" y="1437"/>
                    <a:pt x="160" y="1448"/>
                    <a:pt x="194" y="1456"/>
                  </a:cubicBezTo>
                  <a:cubicBezTo>
                    <a:pt x="304" y="1482"/>
                    <a:pt x="416" y="1486"/>
                    <a:pt x="557" y="1489"/>
                  </a:cubicBezTo>
                  <a:cubicBezTo>
                    <a:pt x="669" y="1487"/>
                    <a:pt x="763" y="1483"/>
                    <a:pt x="852" y="1469"/>
                  </a:cubicBezTo>
                  <a:cubicBezTo>
                    <a:pt x="834" y="1462"/>
                    <a:pt x="817" y="1455"/>
                    <a:pt x="800" y="1447"/>
                  </a:cubicBezTo>
                  <a:cubicBezTo>
                    <a:pt x="729" y="1414"/>
                    <a:pt x="683" y="1362"/>
                    <a:pt x="673" y="1301"/>
                  </a:cubicBezTo>
                  <a:cubicBezTo>
                    <a:pt x="663" y="1245"/>
                    <a:pt x="684" y="1186"/>
                    <a:pt x="731" y="1139"/>
                  </a:cubicBezTo>
                  <a:close/>
                  <a:moveTo>
                    <a:pt x="2629" y="1149"/>
                  </a:moveTo>
                  <a:cubicBezTo>
                    <a:pt x="2599" y="1135"/>
                    <a:pt x="2568" y="1124"/>
                    <a:pt x="2537" y="1112"/>
                  </a:cubicBezTo>
                  <a:cubicBezTo>
                    <a:pt x="2480" y="1089"/>
                    <a:pt x="2463" y="1030"/>
                    <a:pt x="2506" y="988"/>
                  </a:cubicBezTo>
                  <a:cubicBezTo>
                    <a:pt x="2593" y="903"/>
                    <a:pt x="2626" y="796"/>
                    <a:pt x="2621" y="679"/>
                  </a:cubicBezTo>
                  <a:cubicBezTo>
                    <a:pt x="2616" y="556"/>
                    <a:pt x="2544" y="490"/>
                    <a:pt x="2431" y="462"/>
                  </a:cubicBezTo>
                  <a:cubicBezTo>
                    <a:pt x="2406" y="456"/>
                    <a:pt x="2382" y="453"/>
                    <a:pt x="2359" y="453"/>
                  </a:cubicBezTo>
                  <a:cubicBezTo>
                    <a:pt x="2336" y="453"/>
                    <a:pt x="2312" y="456"/>
                    <a:pt x="2287" y="462"/>
                  </a:cubicBezTo>
                  <a:cubicBezTo>
                    <a:pt x="2174" y="490"/>
                    <a:pt x="2102" y="556"/>
                    <a:pt x="2097" y="679"/>
                  </a:cubicBezTo>
                  <a:cubicBezTo>
                    <a:pt x="2093" y="796"/>
                    <a:pt x="2125" y="901"/>
                    <a:pt x="2212" y="988"/>
                  </a:cubicBezTo>
                  <a:cubicBezTo>
                    <a:pt x="2255" y="1031"/>
                    <a:pt x="2238" y="1089"/>
                    <a:pt x="2181" y="1112"/>
                  </a:cubicBezTo>
                  <a:lnTo>
                    <a:pt x="2174" y="1114"/>
                  </a:lnTo>
                  <a:cubicBezTo>
                    <a:pt x="2183" y="1122"/>
                    <a:pt x="2191" y="1131"/>
                    <a:pt x="2200" y="1139"/>
                  </a:cubicBezTo>
                  <a:cubicBezTo>
                    <a:pt x="2240" y="1179"/>
                    <a:pt x="2259" y="1243"/>
                    <a:pt x="2249" y="1303"/>
                  </a:cubicBezTo>
                  <a:cubicBezTo>
                    <a:pt x="2238" y="1365"/>
                    <a:pt x="2196" y="1417"/>
                    <a:pt x="2131" y="1447"/>
                  </a:cubicBezTo>
                  <a:cubicBezTo>
                    <a:pt x="2115" y="1455"/>
                    <a:pt x="2097" y="1462"/>
                    <a:pt x="2080" y="1469"/>
                  </a:cubicBezTo>
                  <a:cubicBezTo>
                    <a:pt x="2164" y="1483"/>
                    <a:pt x="2253" y="1487"/>
                    <a:pt x="2359" y="1489"/>
                  </a:cubicBezTo>
                  <a:cubicBezTo>
                    <a:pt x="2486" y="1486"/>
                    <a:pt x="2587" y="1482"/>
                    <a:pt x="2686" y="1459"/>
                  </a:cubicBezTo>
                  <a:cubicBezTo>
                    <a:pt x="2717" y="1452"/>
                    <a:pt x="2747" y="1442"/>
                    <a:pt x="2776" y="1428"/>
                  </a:cubicBezTo>
                  <a:cubicBezTo>
                    <a:pt x="2861" y="1388"/>
                    <a:pt x="2846" y="1303"/>
                    <a:pt x="2814" y="1270"/>
                  </a:cubicBezTo>
                  <a:cubicBezTo>
                    <a:pt x="2761" y="1217"/>
                    <a:pt x="2697" y="1181"/>
                    <a:pt x="2629" y="1149"/>
                  </a:cubicBezTo>
                  <a:close/>
                  <a:moveTo>
                    <a:pt x="1936" y="1446"/>
                  </a:moveTo>
                  <a:cubicBezTo>
                    <a:pt x="1794" y="1479"/>
                    <a:pt x="1648" y="1485"/>
                    <a:pt x="1466" y="1489"/>
                  </a:cubicBezTo>
                  <a:cubicBezTo>
                    <a:pt x="1284" y="1485"/>
                    <a:pt x="1138" y="1479"/>
                    <a:pt x="996" y="1446"/>
                  </a:cubicBezTo>
                  <a:cubicBezTo>
                    <a:pt x="952" y="1435"/>
                    <a:pt x="907" y="1421"/>
                    <a:pt x="867" y="1402"/>
                  </a:cubicBezTo>
                  <a:cubicBezTo>
                    <a:pt x="744" y="1344"/>
                    <a:pt x="743" y="1244"/>
                    <a:pt x="812" y="1175"/>
                  </a:cubicBezTo>
                  <a:cubicBezTo>
                    <a:pt x="888" y="1098"/>
                    <a:pt x="980" y="1046"/>
                    <a:pt x="1077" y="1000"/>
                  </a:cubicBezTo>
                  <a:cubicBezTo>
                    <a:pt x="1120" y="980"/>
                    <a:pt x="1165" y="964"/>
                    <a:pt x="1210" y="946"/>
                  </a:cubicBezTo>
                  <a:cubicBezTo>
                    <a:pt x="1292" y="914"/>
                    <a:pt x="1316" y="830"/>
                    <a:pt x="1254" y="769"/>
                  </a:cubicBezTo>
                  <a:cubicBezTo>
                    <a:pt x="1129" y="643"/>
                    <a:pt x="1083" y="493"/>
                    <a:pt x="1089" y="324"/>
                  </a:cubicBezTo>
                  <a:cubicBezTo>
                    <a:pt x="1096" y="147"/>
                    <a:pt x="1200" y="53"/>
                    <a:pt x="1363" y="13"/>
                  </a:cubicBezTo>
                  <a:cubicBezTo>
                    <a:pt x="1398" y="4"/>
                    <a:pt x="1432" y="0"/>
                    <a:pt x="1466" y="0"/>
                  </a:cubicBezTo>
                  <a:cubicBezTo>
                    <a:pt x="1499" y="0"/>
                    <a:pt x="1534" y="4"/>
                    <a:pt x="1569" y="13"/>
                  </a:cubicBezTo>
                  <a:cubicBezTo>
                    <a:pt x="1732" y="53"/>
                    <a:pt x="1836" y="147"/>
                    <a:pt x="1843" y="324"/>
                  </a:cubicBezTo>
                  <a:cubicBezTo>
                    <a:pt x="1849" y="493"/>
                    <a:pt x="1802" y="646"/>
                    <a:pt x="1677" y="769"/>
                  </a:cubicBezTo>
                  <a:cubicBezTo>
                    <a:pt x="1616" y="830"/>
                    <a:pt x="1640" y="914"/>
                    <a:pt x="1722" y="946"/>
                  </a:cubicBezTo>
                  <a:cubicBezTo>
                    <a:pt x="1767" y="964"/>
                    <a:pt x="1811" y="980"/>
                    <a:pt x="1855" y="1000"/>
                  </a:cubicBezTo>
                  <a:cubicBezTo>
                    <a:pt x="1952" y="1046"/>
                    <a:pt x="2044" y="1098"/>
                    <a:pt x="2120" y="1175"/>
                  </a:cubicBezTo>
                  <a:cubicBezTo>
                    <a:pt x="2167" y="1221"/>
                    <a:pt x="2187" y="1344"/>
                    <a:pt x="2065" y="1402"/>
                  </a:cubicBezTo>
                  <a:cubicBezTo>
                    <a:pt x="2024" y="1421"/>
                    <a:pt x="1980" y="1435"/>
                    <a:pt x="1936" y="1446"/>
                  </a:cubicBez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1402" name="Прямоугольник 27">
              <a:extLst>
                <a:ext uri="{FF2B5EF4-FFF2-40B4-BE49-F238E27FC236}">
                  <a16:creationId xmlns:a16="http://schemas.microsoft.com/office/drawing/2014/main" id="{86AB1892-766B-8445-9A4B-F60F98A2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5301" y="6019800"/>
              <a:ext cx="10064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F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01403" name="Прямоугольник 28">
              <a:extLst>
                <a:ext uri="{FF2B5EF4-FFF2-40B4-BE49-F238E27FC236}">
                  <a16:creationId xmlns:a16="http://schemas.microsoft.com/office/drawing/2014/main" id="{47CC59D5-161E-3B46-B7C5-D005CCEC8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9970" y="6376987"/>
              <a:ext cx="2497137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 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 adipisic tempor</a:t>
              </a: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5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xit" presetSubtype="4" fill="hold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5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50" name="Прямоугольник 3">
            <a:extLst>
              <a:ext uri="{FF2B5EF4-FFF2-40B4-BE49-F238E27FC236}">
                <a16:creationId xmlns:a16="http://schemas.microsoft.com/office/drawing/2014/main" id="{F4E5A264-9534-DB47-9F3E-32C8D3700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8763" y="2628900"/>
            <a:ext cx="4016375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4800" b="1">
                <a:latin typeface="Montserrat" panose="02000505000000020004" pitchFamily="2" charset="77"/>
              </a:rPr>
              <a:t>Write</a:t>
            </a:r>
            <a:endParaRPr lang="en-UA" altLang="en-UA" sz="4800">
              <a:latin typeface="Montserrat" panose="02000505000000020004" pitchFamily="2" charset="77"/>
            </a:endParaRPr>
          </a:p>
          <a:p>
            <a:pPr algn="ctr"/>
            <a:r>
              <a:rPr lang="en-UA" altLang="en-UA" sz="4800" b="1">
                <a:latin typeface="Montserrat" panose="02000505000000020004" pitchFamily="2" charset="77"/>
              </a:rPr>
              <a:t>Something</a:t>
            </a:r>
            <a:endParaRPr lang="en-UA" altLang="en-UA" sz="4800">
              <a:latin typeface="Montserrat" panose="02000505000000020004" pitchFamily="2" charset="77"/>
            </a:endParaRPr>
          </a:p>
          <a:p>
            <a:pPr algn="ctr"/>
            <a:r>
              <a:rPr lang="en-UA" altLang="en-UA" sz="4800" b="1">
                <a:latin typeface="Montserrat" panose="02000505000000020004" pitchFamily="2" charset="77"/>
              </a:rPr>
              <a:t>Incredible</a:t>
            </a:r>
            <a:endParaRPr lang="en-UA" altLang="en-UA" sz="4800">
              <a:latin typeface="Montserrat" panose="02000505000000020004" pitchFamily="2" charset="77"/>
            </a:endParaRPr>
          </a:p>
          <a:p>
            <a:pPr algn="ctr"/>
            <a:r>
              <a:rPr lang="en-UA" altLang="en-UA" sz="4800" b="1">
                <a:latin typeface="Montserrat" panose="02000505000000020004" pitchFamily="2" charset="77"/>
              </a:rPr>
              <a:t>Here</a:t>
            </a:r>
            <a:endParaRPr lang="en-UA" altLang="en-UA" sz="4800">
              <a:latin typeface="Montserrat" panose="02000505000000020004" pitchFamily="2" charset="77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C9ABF4F-F970-5A41-84B2-98816C97118E}"/>
              </a:ext>
            </a:extLst>
          </p:cNvPr>
          <p:cNvGrpSpPr/>
          <p:nvPr/>
        </p:nvGrpSpPr>
        <p:grpSpPr>
          <a:xfrm>
            <a:off x="1750923" y="708029"/>
            <a:ext cx="4724460" cy="1798630"/>
            <a:chOff x="1750923" y="708029"/>
            <a:chExt cx="4724460" cy="1798630"/>
          </a:xfrm>
        </p:grpSpPr>
        <p:pic>
          <p:nvPicPr>
            <p:cNvPr id="103459" name="Picture 2">
              <a:extLst>
                <a:ext uri="{FF2B5EF4-FFF2-40B4-BE49-F238E27FC236}">
                  <a16:creationId xmlns:a16="http://schemas.microsoft.com/office/drawing/2014/main" id="{1AC489D0-A66D-C844-ACA9-C2E830242A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0923" y="708029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34" name="Прямоугольник 4">
              <a:extLst>
                <a:ext uri="{FF2B5EF4-FFF2-40B4-BE49-F238E27FC236}">
                  <a16:creationId xmlns:a16="http://schemas.microsoft.com/office/drawing/2014/main" id="{16AEEC25-A321-0247-9BAE-E12785DA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044" y="1199374"/>
              <a:ext cx="95408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latin typeface="Montserrat" panose="02000505000000020004" pitchFamily="2" charset="77"/>
                </a:rPr>
                <a:t>Title A</a:t>
              </a:r>
              <a:endParaRPr lang="en-UA" altLang="en-UA" dirty="0">
                <a:latin typeface="Montserrat" panose="02000505000000020004" pitchFamily="2" charset="77"/>
              </a:endParaRPr>
            </a:p>
          </p:txBody>
        </p:sp>
        <p:sp>
          <p:nvSpPr>
            <p:cNvPr id="103435" name="Прямоугольник 5">
              <a:extLst>
                <a:ext uri="{FF2B5EF4-FFF2-40B4-BE49-F238E27FC236}">
                  <a16:creationId xmlns:a16="http://schemas.microsoft.com/office/drawing/2014/main" id="{638758C0-2E32-8547-8745-9967ACF7E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063" y="1509975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1" name="Прямоугольник 20">
              <a:extLst>
                <a:ext uri="{FF2B5EF4-FFF2-40B4-BE49-F238E27FC236}">
                  <a16:creationId xmlns:a16="http://schemas.microsoft.com/office/drawing/2014/main" id="{4BF81772-B36A-0244-A76C-73C418F40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154" y="1211068"/>
              <a:ext cx="744538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000" b="1" dirty="0">
                  <a:solidFill>
                    <a:srgbClr val="FFA200"/>
                  </a:solidFill>
                  <a:latin typeface="Montserrat ExtraBold" panose="02000505000000020004" pitchFamily="2" charset="77"/>
                </a:rPr>
                <a:t>01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E23A06A-770B-FB45-BD87-FF6BBB1D0D86}"/>
              </a:ext>
            </a:extLst>
          </p:cNvPr>
          <p:cNvGrpSpPr/>
          <p:nvPr/>
        </p:nvGrpSpPr>
        <p:grpSpPr>
          <a:xfrm>
            <a:off x="483364" y="2389993"/>
            <a:ext cx="4724460" cy="1798630"/>
            <a:chOff x="483364" y="2389993"/>
            <a:chExt cx="4724460" cy="1798630"/>
          </a:xfrm>
        </p:grpSpPr>
        <p:pic>
          <p:nvPicPr>
            <p:cNvPr id="37" name="Picture 2">
              <a:extLst>
                <a:ext uri="{FF2B5EF4-FFF2-40B4-BE49-F238E27FC236}">
                  <a16:creationId xmlns:a16="http://schemas.microsoft.com/office/drawing/2014/main" id="{75B64F53-84C8-8C49-82F3-0C4FBBCF42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364" y="2389993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36" name="Прямоугольник 6">
              <a:extLst>
                <a:ext uri="{FF2B5EF4-FFF2-40B4-BE49-F238E27FC236}">
                  <a16:creationId xmlns:a16="http://schemas.microsoft.com/office/drawing/2014/main" id="{6497702B-8FD7-5E42-8D4A-BFB5976B8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331" y="2928162"/>
              <a:ext cx="95408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Montserrat" panose="02000505000000020004" pitchFamily="2" charset="77"/>
                </a:rPr>
                <a:t>Title B</a:t>
              </a:r>
              <a:endParaRPr lang="en-UA" altLang="en-UA">
                <a:latin typeface="Montserrat" panose="02000505000000020004" pitchFamily="2" charset="77"/>
              </a:endParaRPr>
            </a:p>
          </p:txBody>
        </p:sp>
        <p:sp>
          <p:nvSpPr>
            <p:cNvPr id="103437" name="Прямоугольник 7">
              <a:extLst>
                <a:ext uri="{FF2B5EF4-FFF2-40B4-BE49-F238E27FC236}">
                  <a16:creationId xmlns:a16="http://schemas.microsoft.com/office/drawing/2014/main" id="{5F20E34B-9E47-3643-B16E-D4189DCC8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350" y="3237175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2" name="Прямоугольник 21">
              <a:extLst>
                <a:ext uri="{FF2B5EF4-FFF2-40B4-BE49-F238E27FC236}">
                  <a16:creationId xmlns:a16="http://schemas.microsoft.com/office/drawing/2014/main" id="{01D8FB92-8443-D644-9644-37EC2E1A1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379" y="2844800"/>
              <a:ext cx="974725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800" b="1" dirty="0">
                  <a:solidFill>
                    <a:srgbClr val="FF1919"/>
                  </a:solidFill>
                  <a:latin typeface="Montserrat ExtraBold" panose="02000505000000020004" pitchFamily="2" charset="77"/>
                </a:rPr>
                <a:t>02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B1D148A9-5059-224D-8AC3-8E01B31219A0}"/>
              </a:ext>
            </a:extLst>
          </p:cNvPr>
          <p:cNvGrpSpPr/>
          <p:nvPr/>
        </p:nvGrpSpPr>
        <p:grpSpPr>
          <a:xfrm>
            <a:off x="465048" y="4091283"/>
            <a:ext cx="4724460" cy="1798630"/>
            <a:chOff x="465048" y="4091283"/>
            <a:chExt cx="4724460" cy="1798630"/>
          </a:xfrm>
        </p:grpSpPr>
        <p:pic>
          <p:nvPicPr>
            <p:cNvPr id="38" name="Picture 2">
              <a:extLst>
                <a:ext uri="{FF2B5EF4-FFF2-40B4-BE49-F238E27FC236}">
                  <a16:creationId xmlns:a16="http://schemas.microsoft.com/office/drawing/2014/main" id="{2FD014C3-049C-7445-8515-7DD5E3F0F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048" y="4091283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38" name="Прямоугольник 8">
              <a:extLst>
                <a:ext uri="{FF2B5EF4-FFF2-40B4-BE49-F238E27FC236}">
                  <a16:creationId xmlns:a16="http://schemas.microsoft.com/office/drawing/2014/main" id="{770443A1-2243-3144-9647-79DBBEF8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506" y="4574399"/>
              <a:ext cx="9477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Montserrat" panose="02000505000000020004" pitchFamily="2" charset="77"/>
                </a:rPr>
                <a:t>Title C</a:t>
              </a:r>
              <a:endParaRPr lang="en-UA" altLang="en-UA">
                <a:latin typeface="Montserrat" panose="02000505000000020004" pitchFamily="2" charset="77"/>
              </a:endParaRPr>
            </a:p>
          </p:txBody>
        </p:sp>
        <p:sp>
          <p:nvSpPr>
            <p:cNvPr id="103439" name="Прямоугольник 9">
              <a:extLst>
                <a:ext uri="{FF2B5EF4-FFF2-40B4-BE49-F238E27FC236}">
                  <a16:creationId xmlns:a16="http://schemas.microsoft.com/office/drawing/2014/main" id="{951492C5-F2D6-5641-8713-104A38EC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350" y="4885000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3" name="Прямоугольник 22">
              <a:extLst>
                <a:ext uri="{FF2B5EF4-FFF2-40B4-BE49-F238E27FC236}">
                  <a16:creationId xmlns:a16="http://schemas.microsoft.com/office/drawing/2014/main" id="{53FD975B-8680-884B-B9E0-82E8B7C4B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347" y="4576763"/>
              <a:ext cx="909637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FF0088"/>
                  </a:solidFill>
                  <a:latin typeface="Montserrat ExtraBold" panose="02000505000000020004" pitchFamily="2" charset="77"/>
                </a:rPr>
                <a:t>03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EF6C5E6A-6C1D-1547-99CB-1F9D9B8DB1E2}"/>
              </a:ext>
            </a:extLst>
          </p:cNvPr>
          <p:cNvGrpSpPr/>
          <p:nvPr/>
        </p:nvGrpSpPr>
        <p:grpSpPr>
          <a:xfrm>
            <a:off x="1725523" y="5821591"/>
            <a:ext cx="4724460" cy="1798630"/>
            <a:chOff x="1725523" y="5821591"/>
            <a:chExt cx="4724460" cy="1798630"/>
          </a:xfrm>
        </p:grpSpPr>
        <p:pic>
          <p:nvPicPr>
            <p:cNvPr id="39" name="Picture 2">
              <a:extLst>
                <a:ext uri="{FF2B5EF4-FFF2-40B4-BE49-F238E27FC236}">
                  <a16:creationId xmlns:a16="http://schemas.microsoft.com/office/drawing/2014/main" id="{72CE0263-946A-FB47-9B13-D2840D87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5523" y="5821591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0" name="Прямоугольник 10">
              <a:extLst>
                <a:ext uri="{FF2B5EF4-FFF2-40B4-BE49-F238E27FC236}">
                  <a16:creationId xmlns:a16="http://schemas.microsoft.com/office/drawing/2014/main" id="{767F3BD3-68CD-0F42-ADCE-1C2A4523B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894" y="6325412"/>
              <a:ext cx="9683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latin typeface="Montserrat" panose="02000505000000020004" pitchFamily="2" charset="77"/>
                </a:rPr>
                <a:t>Title D</a:t>
              </a:r>
              <a:endParaRPr lang="en-UA" altLang="en-UA" dirty="0">
                <a:latin typeface="Montserrat" panose="02000505000000020004" pitchFamily="2" charset="77"/>
              </a:endParaRPr>
            </a:p>
          </p:txBody>
        </p:sp>
        <p:sp>
          <p:nvSpPr>
            <p:cNvPr id="103441" name="Прямоугольник 11">
              <a:extLst>
                <a:ext uri="{FF2B5EF4-FFF2-40B4-BE49-F238E27FC236}">
                  <a16:creationId xmlns:a16="http://schemas.microsoft.com/office/drawing/2014/main" id="{AA3857A8-2326-DC4B-924B-BA22972E7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056" y="6634425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4" name="Прямоугольник 23">
              <a:extLst>
                <a:ext uri="{FF2B5EF4-FFF2-40B4-BE49-F238E27FC236}">
                  <a16:creationId xmlns:a16="http://schemas.microsoft.com/office/drawing/2014/main" id="{DD33EF23-8D0A-F146-A3D3-E0518BDC2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269" y="6288088"/>
              <a:ext cx="957262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AD00D4"/>
                  </a:solidFill>
                  <a:latin typeface="Montserrat ExtraBold" panose="02000505000000020004" pitchFamily="2" charset="77"/>
                </a:rPr>
                <a:t>04</a:t>
              </a: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CD5BAF19-FCE2-2D43-8AA5-F8FD5784B93E}"/>
              </a:ext>
            </a:extLst>
          </p:cNvPr>
          <p:cNvGrpSpPr/>
          <p:nvPr/>
        </p:nvGrpSpPr>
        <p:grpSpPr>
          <a:xfrm>
            <a:off x="8280370" y="727083"/>
            <a:ext cx="4724460" cy="1798630"/>
            <a:chOff x="8280370" y="727083"/>
            <a:chExt cx="4724460" cy="1798630"/>
          </a:xfrm>
        </p:grpSpPr>
        <p:pic>
          <p:nvPicPr>
            <p:cNvPr id="43" name="Picture 2">
              <a:extLst>
                <a:ext uri="{FF2B5EF4-FFF2-40B4-BE49-F238E27FC236}">
                  <a16:creationId xmlns:a16="http://schemas.microsoft.com/office/drawing/2014/main" id="{DF25E523-4A03-CB4A-8BDB-DC8E9569A2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0370" y="727083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8" name="Прямоугольник 18">
              <a:extLst>
                <a:ext uri="{FF2B5EF4-FFF2-40B4-BE49-F238E27FC236}">
                  <a16:creationId xmlns:a16="http://schemas.microsoft.com/office/drawing/2014/main" id="{D1719C43-12B6-4C47-8B09-9EEFB3AAF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9852" y="1176152"/>
              <a:ext cx="9334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Montserrat" panose="02000505000000020004" pitchFamily="2" charset="77"/>
                </a:rPr>
                <a:t>Title E</a:t>
              </a:r>
              <a:endParaRPr lang="en-UA" altLang="en-UA">
                <a:latin typeface="Montserrat" panose="02000505000000020004" pitchFamily="2" charset="77"/>
              </a:endParaRPr>
            </a:p>
          </p:txBody>
        </p:sp>
        <p:sp>
          <p:nvSpPr>
            <p:cNvPr id="103449" name="Прямоугольник 19">
              <a:extLst>
                <a:ext uri="{FF2B5EF4-FFF2-40B4-BE49-F238E27FC236}">
                  <a16:creationId xmlns:a16="http://schemas.microsoft.com/office/drawing/2014/main" id="{A59B5143-51AA-C744-92B0-355ED3A3A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3552" y="1485165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5" name="Прямоугольник 24">
              <a:extLst>
                <a:ext uri="{FF2B5EF4-FFF2-40B4-BE49-F238E27FC236}">
                  <a16:creationId xmlns:a16="http://schemas.microsoft.com/office/drawing/2014/main" id="{2D1AD58C-A19D-094D-B2C7-E35F539C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7083" y="1222991"/>
              <a:ext cx="912813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7BD400"/>
                  </a:solidFill>
                  <a:latin typeface="Montserrat ExtraBold" panose="02000505000000020004" pitchFamily="2" charset="77"/>
                </a:rPr>
                <a:t>05</a:t>
              </a: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05ADB798-EC87-314D-A98C-C2B072A9009B}"/>
              </a:ext>
            </a:extLst>
          </p:cNvPr>
          <p:cNvGrpSpPr/>
          <p:nvPr/>
        </p:nvGrpSpPr>
        <p:grpSpPr>
          <a:xfrm>
            <a:off x="9575770" y="2386253"/>
            <a:ext cx="4724460" cy="1798630"/>
            <a:chOff x="9575770" y="2386253"/>
            <a:chExt cx="4724460" cy="1798630"/>
          </a:xfrm>
        </p:grpSpPr>
        <p:pic>
          <p:nvPicPr>
            <p:cNvPr id="42" name="Picture 2">
              <a:extLst>
                <a:ext uri="{FF2B5EF4-FFF2-40B4-BE49-F238E27FC236}">
                  <a16:creationId xmlns:a16="http://schemas.microsoft.com/office/drawing/2014/main" id="{1B3EDE89-7200-6B4F-BA8A-AEF92B153D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5770" y="2386253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6" name="Прямоугольник 16">
              <a:extLst>
                <a:ext uri="{FF2B5EF4-FFF2-40B4-BE49-F238E27FC236}">
                  <a16:creationId xmlns:a16="http://schemas.microsoft.com/office/drawing/2014/main" id="{175356FD-31CE-544A-A898-15704FB6B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8902" y="2882124"/>
              <a:ext cx="925512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Montserrat" panose="02000505000000020004" pitchFamily="2" charset="77"/>
                </a:rPr>
                <a:t>Title F</a:t>
              </a:r>
              <a:endParaRPr lang="en-UA" altLang="en-UA">
                <a:latin typeface="Montserrat" panose="02000505000000020004" pitchFamily="2" charset="77"/>
              </a:endParaRPr>
            </a:p>
          </p:txBody>
        </p:sp>
        <p:sp>
          <p:nvSpPr>
            <p:cNvPr id="103447" name="Прямоугольник 17">
              <a:extLst>
                <a:ext uri="{FF2B5EF4-FFF2-40B4-BE49-F238E27FC236}">
                  <a16:creationId xmlns:a16="http://schemas.microsoft.com/office/drawing/2014/main" id="{3FED6FCE-3564-B647-8801-FBF104553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8633" y="3191137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6" name="Прямоугольник 25">
              <a:extLst>
                <a:ext uri="{FF2B5EF4-FFF2-40B4-BE49-F238E27FC236}">
                  <a16:creationId xmlns:a16="http://schemas.microsoft.com/office/drawing/2014/main" id="{7D345DE9-8089-FF49-A479-0A9F9B916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438" y="2878721"/>
              <a:ext cx="936625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00CCC2"/>
                  </a:solidFill>
                  <a:latin typeface="Montserrat ExtraBold" panose="02000505000000020004" pitchFamily="2" charset="77"/>
                </a:rPr>
                <a:t>06</a:t>
              </a: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40CF7E77-1B0D-1443-851B-F6B741A85C18}"/>
              </a:ext>
            </a:extLst>
          </p:cNvPr>
          <p:cNvGrpSpPr/>
          <p:nvPr/>
        </p:nvGrpSpPr>
        <p:grpSpPr>
          <a:xfrm>
            <a:off x="9575770" y="4111625"/>
            <a:ext cx="4724460" cy="1798630"/>
            <a:chOff x="9575770" y="4111625"/>
            <a:chExt cx="4724460" cy="1798630"/>
          </a:xfrm>
        </p:grpSpPr>
        <p:pic>
          <p:nvPicPr>
            <p:cNvPr id="41" name="Picture 2">
              <a:extLst>
                <a:ext uri="{FF2B5EF4-FFF2-40B4-BE49-F238E27FC236}">
                  <a16:creationId xmlns:a16="http://schemas.microsoft.com/office/drawing/2014/main" id="{93A37FBE-104D-6E49-A910-129D617EE6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5770" y="4111625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4" name="Прямоугольник 14">
              <a:extLst>
                <a:ext uri="{FF2B5EF4-FFF2-40B4-BE49-F238E27FC236}">
                  <a16:creationId xmlns:a16="http://schemas.microsoft.com/office/drawing/2014/main" id="{089FD2F1-23DC-ED44-BE6C-1E8276296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4365" y="4600040"/>
              <a:ext cx="957262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>
                  <a:latin typeface="Montserrat" panose="02000505000000020004" pitchFamily="2" charset="77"/>
                </a:rPr>
                <a:t>Title G</a:t>
              </a:r>
              <a:endParaRPr lang="en-UA" altLang="en-UA">
                <a:latin typeface="Montserrat" panose="02000505000000020004" pitchFamily="2" charset="77"/>
              </a:endParaRPr>
            </a:p>
          </p:txBody>
        </p:sp>
        <p:sp>
          <p:nvSpPr>
            <p:cNvPr id="103445" name="Прямоугольник 15">
              <a:extLst>
                <a:ext uri="{FF2B5EF4-FFF2-40B4-BE49-F238E27FC236}">
                  <a16:creationId xmlns:a16="http://schemas.microsoft.com/office/drawing/2014/main" id="{8587E650-F610-D848-80BC-7F1157EA8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9971" y="4910641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7" name="Прямоугольник 26">
              <a:extLst>
                <a:ext uri="{FF2B5EF4-FFF2-40B4-BE49-F238E27FC236}">
                  <a16:creationId xmlns:a16="http://schemas.microsoft.com/office/drawing/2014/main" id="{9367D86B-6318-5149-A4CC-C1FA972E5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6965" y="4642077"/>
              <a:ext cx="9271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00A4EB"/>
                  </a:solidFill>
                  <a:latin typeface="Montserrat ExtraBold" panose="02000505000000020004" pitchFamily="2" charset="77"/>
                </a:rPr>
                <a:t>07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9F0E0631-9D2C-204C-9B2E-E93D127A52DE}"/>
              </a:ext>
            </a:extLst>
          </p:cNvPr>
          <p:cNvGrpSpPr/>
          <p:nvPr/>
        </p:nvGrpSpPr>
        <p:grpSpPr>
          <a:xfrm>
            <a:off x="8280370" y="5821591"/>
            <a:ext cx="4724460" cy="1798630"/>
            <a:chOff x="8280370" y="5821591"/>
            <a:chExt cx="4724460" cy="1798630"/>
          </a:xfrm>
        </p:grpSpPr>
        <p:pic>
          <p:nvPicPr>
            <p:cNvPr id="40" name="Picture 2">
              <a:extLst>
                <a:ext uri="{FF2B5EF4-FFF2-40B4-BE49-F238E27FC236}">
                  <a16:creationId xmlns:a16="http://schemas.microsoft.com/office/drawing/2014/main" id="{C44BE383-6249-8F46-A0FD-156425B7D4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0370" y="5821591"/>
              <a:ext cx="4724460" cy="17986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2" name="Прямоугольник 12">
              <a:extLst>
                <a:ext uri="{FF2B5EF4-FFF2-40B4-BE49-F238E27FC236}">
                  <a16:creationId xmlns:a16="http://schemas.microsoft.com/office/drawing/2014/main" id="{DBF373A5-BEE1-B149-85FD-7BC0D71F4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1021" y="6342344"/>
              <a:ext cx="96520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b="1" dirty="0">
                  <a:latin typeface="Montserrat" panose="02000505000000020004" pitchFamily="2" charset="77"/>
                </a:rPr>
                <a:t>Title H</a:t>
              </a:r>
              <a:endParaRPr lang="en-UA" altLang="en-UA" dirty="0">
                <a:latin typeface="Montserrat" panose="02000505000000020004" pitchFamily="2" charset="77"/>
              </a:endParaRPr>
            </a:p>
          </p:txBody>
        </p:sp>
        <p:sp>
          <p:nvSpPr>
            <p:cNvPr id="103443" name="Прямоугольник 13">
              <a:extLst>
                <a:ext uri="{FF2B5EF4-FFF2-40B4-BE49-F238E27FC236}">
                  <a16:creationId xmlns:a16="http://schemas.microsoft.com/office/drawing/2014/main" id="{640885E8-8833-4A42-949A-80E89F940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0596" y="6651357"/>
              <a:ext cx="2686050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100" dirty="0"/>
                <a:t>Lorem ipsum dolor sit am et, </a:t>
              </a:r>
            </a:p>
            <a:p>
              <a:pPr algn="ctr"/>
              <a:r>
                <a:rPr lang="en-UA" altLang="en-UA" sz="1100" dirty="0"/>
                <a:t>etur adipisic tempor incididunt ut</a:t>
              </a:r>
            </a:p>
            <a:p>
              <a:pPr algn="ctr"/>
              <a:endParaRPr lang="en-UA" altLang="en-UA" sz="1100" dirty="0">
                <a:latin typeface="Open Sans" panose="020B0606030504020204" pitchFamily="34" charset="0"/>
              </a:endParaRPr>
            </a:p>
          </p:txBody>
        </p:sp>
        <p:sp>
          <p:nvSpPr>
            <p:cNvPr id="103458" name="Прямоугольник 27">
              <a:extLst>
                <a:ext uri="{FF2B5EF4-FFF2-40B4-BE49-F238E27FC236}">
                  <a16:creationId xmlns:a16="http://schemas.microsoft.com/office/drawing/2014/main" id="{7573AFBD-E773-0E40-9E26-194F391F9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4546" y="6335324"/>
              <a:ext cx="939800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 dirty="0">
                  <a:solidFill>
                    <a:srgbClr val="6200FF"/>
                  </a:solidFill>
                  <a:latin typeface="Montserrat ExtraBold" panose="02000505000000020004" pitchFamily="2" charset="77"/>
                </a:rPr>
                <a:t>08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750"/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3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50" grpId="0"/>
      <p:bldP spid="103450" grpId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18DEBAD-D3BE-C143-893C-286F0C7488E6}"/>
              </a:ext>
            </a:extLst>
          </p:cNvPr>
          <p:cNvGrpSpPr/>
          <p:nvPr/>
        </p:nvGrpSpPr>
        <p:grpSpPr>
          <a:xfrm>
            <a:off x="1327773" y="1087346"/>
            <a:ext cx="5842780" cy="2886869"/>
            <a:chOff x="1327773" y="1087346"/>
            <a:chExt cx="5842780" cy="2886869"/>
          </a:xfrm>
        </p:grpSpPr>
        <p:pic>
          <p:nvPicPr>
            <p:cNvPr id="20" name="Picture 2">
              <a:extLst>
                <a:ext uri="{FF2B5EF4-FFF2-40B4-BE49-F238E27FC236}">
                  <a16:creationId xmlns:a16="http://schemas.microsoft.com/office/drawing/2014/main" id="{6F3D9AB6-7E48-B245-B53B-6D33A66E8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7773" y="1087346"/>
              <a:ext cx="5842780" cy="2886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78" name="Freeform 2">
              <a:extLst>
                <a:ext uri="{FF2B5EF4-FFF2-40B4-BE49-F238E27FC236}">
                  <a16:creationId xmlns:a16="http://schemas.microsoft.com/office/drawing/2014/main" id="{2D1E32B4-C03A-CE43-8352-883B505E1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767" y="1989138"/>
              <a:ext cx="846138" cy="1011237"/>
            </a:xfrm>
            <a:custGeom>
              <a:avLst/>
              <a:gdLst>
                <a:gd name="T0" fmla="*/ 30440093 w 2351"/>
                <a:gd name="T1" fmla="*/ 152885561 h 2807"/>
                <a:gd name="T2" fmla="*/ 14896132 w 2351"/>
                <a:gd name="T3" fmla="*/ 178712633 h 2807"/>
                <a:gd name="T4" fmla="*/ 42875191 w 2351"/>
                <a:gd name="T5" fmla="*/ 114080287 h 2807"/>
                <a:gd name="T6" fmla="*/ 1036168 w 2351"/>
                <a:gd name="T7" fmla="*/ 106422697 h 2807"/>
                <a:gd name="T8" fmla="*/ 49092560 w 2351"/>
                <a:gd name="T9" fmla="*/ 78519473 h 2807"/>
                <a:gd name="T10" fmla="*/ 48445090 w 2351"/>
                <a:gd name="T11" fmla="*/ 48409324 h 2807"/>
                <a:gd name="T12" fmla="*/ 49092560 w 2351"/>
                <a:gd name="T13" fmla="*/ 78519473 h 2807"/>
                <a:gd name="T14" fmla="*/ 108159182 w 2351"/>
                <a:gd name="T15" fmla="*/ 36599070 h 2807"/>
                <a:gd name="T16" fmla="*/ 79014389 w 2351"/>
                <a:gd name="T17" fmla="*/ 29071533 h 2807"/>
                <a:gd name="T18" fmla="*/ 302586651 w 2351"/>
                <a:gd name="T19" fmla="*/ 170017148 h 2807"/>
                <a:gd name="T20" fmla="*/ 260877554 w 2351"/>
                <a:gd name="T21" fmla="*/ 161581046 h 2807"/>
                <a:gd name="T22" fmla="*/ 294426152 w 2351"/>
                <a:gd name="T23" fmla="*/ 119271567 h 2807"/>
                <a:gd name="T24" fmla="*/ 270462919 w 2351"/>
                <a:gd name="T25" fmla="*/ 101231416 h 2807"/>
                <a:gd name="T26" fmla="*/ 294426152 w 2351"/>
                <a:gd name="T27" fmla="*/ 119271567 h 2807"/>
                <a:gd name="T28" fmla="*/ 255955125 w 2351"/>
                <a:gd name="T29" fmla="*/ 48409324 h 2807"/>
                <a:gd name="T30" fmla="*/ 255307655 w 2351"/>
                <a:gd name="T31" fmla="*/ 78519473 h 2807"/>
                <a:gd name="T32" fmla="*/ 220852095 w 2351"/>
                <a:gd name="T33" fmla="*/ 14146510 h 2807"/>
                <a:gd name="T34" fmla="*/ 200645197 w 2351"/>
                <a:gd name="T35" fmla="*/ 51654144 h 2807"/>
                <a:gd name="T36" fmla="*/ 163987375 w 2351"/>
                <a:gd name="T37" fmla="*/ 11031742 h 2807"/>
                <a:gd name="T38" fmla="*/ 141837706 w 2351"/>
                <a:gd name="T39" fmla="*/ 31537481 h 2807"/>
                <a:gd name="T40" fmla="*/ 163987375 w 2351"/>
                <a:gd name="T41" fmla="*/ 11031742 h 2807"/>
                <a:gd name="T42" fmla="*/ 63600353 w 2351"/>
                <a:gd name="T43" fmla="*/ 186888990 h 2807"/>
                <a:gd name="T44" fmla="*/ 121630448 w 2351"/>
                <a:gd name="T45" fmla="*/ 298113892 h 2807"/>
                <a:gd name="T46" fmla="*/ 110749783 w 2351"/>
                <a:gd name="T47" fmla="*/ 179361453 h 2807"/>
                <a:gd name="T48" fmla="*/ 89377150 w 2351"/>
                <a:gd name="T49" fmla="*/ 127837361 h 2807"/>
                <a:gd name="T50" fmla="*/ 140801178 w 2351"/>
                <a:gd name="T51" fmla="*/ 167551199 h 2807"/>
                <a:gd name="T52" fmla="*/ 165023903 w 2351"/>
                <a:gd name="T53" fmla="*/ 148862228 h 2807"/>
                <a:gd name="T54" fmla="*/ 216447931 w 2351"/>
                <a:gd name="T55" fmla="*/ 127837361 h 2807"/>
                <a:gd name="T56" fmla="*/ 195075298 w 2351"/>
                <a:gd name="T57" fmla="*/ 179361453 h 2807"/>
                <a:gd name="T58" fmla="*/ 184194633 w 2351"/>
                <a:gd name="T59" fmla="*/ 298113892 h 2807"/>
                <a:gd name="T60" fmla="*/ 242224728 w 2351"/>
                <a:gd name="T61" fmla="*/ 186888990 h 2807"/>
                <a:gd name="T62" fmla="*/ 195075298 w 2351"/>
                <a:gd name="T63" fmla="*/ 130952129 h 2807"/>
                <a:gd name="T64" fmla="*/ 195075298 w 2351"/>
                <a:gd name="T65" fmla="*/ 167551199 h 2807"/>
                <a:gd name="T66" fmla="*/ 92486015 w 2351"/>
                <a:gd name="T67" fmla="*/ 149251664 h 2807"/>
                <a:gd name="T68" fmla="*/ 129013911 w 2351"/>
                <a:gd name="T69" fmla="*/ 149251664 h 2807"/>
                <a:gd name="T70" fmla="*/ 165023903 w 2351"/>
                <a:gd name="T71" fmla="*/ 179361453 h 2807"/>
                <a:gd name="T72" fmla="*/ 152329673 w 2351"/>
                <a:gd name="T73" fmla="*/ 298113892 h 2807"/>
                <a:gd name="T74" fmla="*/ 165023903 w 2351"/>
                <a:gd name="T75" fmla="*/ 298243584 h 2807"/>
                <a:gd name="T76" fmla="*/ 114635683 w 2351"/>
                <a:gd name="T77" fmla="*/ 305641430 h 2807"/>
                <a:gd name="T78" fmla="*/ 191189398 w 2351"/>
                <a:gd name="T79" fmla="*/ 331079066 h 2807"/>
                <a:gd name="T80" fmla="*/ 191189398 w 2351"/>
                <a:gd name="T81" fmla="*/ 364173931 h 2807"/>
                <a:gd name="T82" fmla="*/ 114635683 w 2351"/>
                <a:gd name="T83" fmla="*/ 338865987 h 2807"/>
                <a:gd name="T84" fmla="*/ 191189398 w 2351"/>
                <a:gd name="T85" fmla="*/ 364173931 h 28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51" h="2807">
                  <a:moveTo>
                    <a:pt x="269" y="1345"/>
                  </a:moveTo>
                  <a:cubicBezTo>
                    <a:pt x="316" y="1336"/>
                    <a:pt x="345" y="1291"/>
                    <a:pt x="336" y="1245"/>
                  </a:cubicBezTo>
                  <a:cubicBezTo>
                    <a:pt x="327" y="1198"/>
                    <a:pt x="281" y="1169"/>
                    <a:pt x="235" y="1178"/>
                  </a:cubicBezTo>
                  <a:lnTo>
                    <a:pt x="81" y="1210"/>
                  </a:lnTo>
                  <a:cubicBezTo>
                    <a:pt x="35" y="1219"/>
                    <a:pt x="5" y="1264"/>
                    <a:pt x="14" y="1310"/>
                  </a:cubicBezTo>
                  <a:cubicBezTo>
                    <a:pt x="24" y="1356"/>
                    <a:pt x="69" y="1386"/>
                    <a:pt x="115" y="1377"/>
                  </a:cubicBezTo>
                  <a:lnTo>
                    <a:pt x="269" y="1345"/>
                  </a:lnTo>
                  <a:close/>
                  <a:moveTo>
                    <a:pt x="232" y="948"/>
                  </a:moveTo>
                  <a:cubicBezTo>
                    <a:pt x="278" y="956"/>
                    <a:pt x="323" y="925"/>
                    <a:pt x="331" y="879"/>
                  </a:cubicBezTo>
                  <a:cubicBezTo>
                    <a:pt x="340" y="832"/>
                    <a:pt x="309" y="788"/>
                    <a:pt x="262" y="780"/>
                  </a:cubicBezTo>
                  <a:lnTo>
                    <a:pt x="107" y="751"/>
                  </a:lnTo>
                  <a:cubicBezTo>
                    <a:pt x="61" y="743"/>
                    <a:pt x="16" y="774"/>
                    <a:pt x="8" y="820"/>
                  </a:cubicBezTo>
                  <a:cubicBezTo>
                    <a:pt x="0" y="867"/>
                    <a:pt x="30" y="911"/>
                    <a:pt x="77" y="919"/>
                  </a:cubicBezTo>
                  <a:lnTo>
                    <a:pt x="232" y="948"/>
                  </a:lnTo>
                  <a:close/>
                  <a:moveTo>
                    <a:pt x="379" y="605"/>
                  </a:moveTo>
                  <a:cubicBezTo>
                    <a:pt x="414" y="636"/>
                    <a:pt x="468" y="633"/>
                    <a:pt x="499" y="598"/>
                  </a:cubicBezTo>
                  <a:cubicBezTo>
                    <a:pt x="531" y="563"/>
                    <a:pt x="527" y="509"/>
                    <a:pt x="492" y="478"/>
                  </a:cubicBezTo>
                  <a:lnTo>
                    <a:pt x="374" y="373"/>
                  </a:lnTo>
                  <a:cubicBezTo>
                    <a:pt x="339" y="341"/>
                    <a:pt x="285" y="345"/>
                    <a:pt x="254" y="380"/>
                  </a:cubicBezTo>
                  <a:cubicBezTo>
                    <a:pt x="222" y="415"/>
                    <a:pt x="226" y="469"/>
                    <a:pt x="261" y="500"/>
                  </a:cubicBezTo>
                  <a:lnTo>
                    <a:pt x="379" y="605"/>
                  </a:lnTo>
                  <a:close/>
                  <a:moveTo>
                    <a:pt x="685" y="363"/>
                  </a:moveTo>
                  <a:cubicBezTo>
                    <a:pt x="708" y="405"/>
                    <a:pt x="760" y="420"/>
                    <a:pt x="801" y="398"/>
                  </a:cubicBezTo>
                  <a:cubicBezTo>
                    <a:pt x="842" y="375"/>
                    <a:pt x="858" y="323"/>
                    <a:pt x="835" y="282"/>
                  </a:cubicBezTo>
                  <a:lnTo>
                    <a:pt x="760" y="143"/>
                  </a:lnTo>
                  <a:cubicBezTo>
                    <a:pt x="738" y="102"/>
                    <a:pt x="686" y="86"/>
                    <a:pt x="645" y="109"/>
                  </a:cubicBezTo>
                  <a:cubicBezTo>
                    <a:pt x="603" y="131"/>
                    <a:pt x="588" y="183"/>
                    <a:pt x="610" y="224"/>
                  </a:cubicBezTo>
                  <a:lnTo>
                    <a:pt x="685" y="363"/>
                  </a:lnTo>
                  <a:close/>
                  <a:moveTo>
                    <a:pt x="2235" y="1377"/>
                  </a:moveTo>
                  <a:cubicBezTo>
                    <a:pt x="2281" y="1386"/>
                    <a:pt x="2326" y="1356"/>
                    <a:pt x="2336" y="1310"/>
                  </a:cubicBezTo>
                  <a:cubicBezTo>
                    <a:pt x="2345" y="1264"/>
                    <a:pt x="2315" y="1219"/>
                    <a:pt x="2269" y="1210"/>
                  </a:cubicBezTo>
                  <a:lnTo>
                    <a:pt x="2115" y="1178"/>
                  </a:lnTo>
                  <a:cubicBezTo>
                    <a:pt x="2068" y="1169"/>
                    <a:pt x="2023" y="1198"/>
                    <a:pt x="2014" y="1245"/>
                  </a:cubicBezTo>
                  <a:cubicBezTo>
                    <a:pt x="2005" y="1291"/>
                    <a:pt x="2034" y="1336"/>
                    <a:pt x="2081" y="1345"/>
                  </a:cubicBezTo>
                  <a:lnTo>
                    <a:pt x="2235" y="1377"/>
                  </a:lnTo>
                  <a:close/>
                  <a:moveTo>
                    <a:pt x="2273" y="919"/>
                  </a:moveTo>
                  <a:cubicBezTo>
                    <a:pt x="2320" y="911"/>
                    <a:pt x="2350" y="867"/>
                    <a:pt x="2342" y="820"/>
                  </a:cubicBezTo>
                  <a:cubicBezTo>
                    <a:pt x="2334" y="774"/>
                    <a:pt x="2289" y="743"/>
                    <a:pt x="2243" y="751"/>
                  </a:cubicBezTo>
                  <a:lnTo>
                    <a:pt x="2088" y="780"/>
                  </a:lnTo>
                  <a:cubicBezTo>
                    <a:pt x="2041" y="788"/>
                    <a:pt x="2010" y="832"/>
                    <a:pt x="2019" y="879"/>
                  </a:cubicBezTo>
                  <a:cubicBezTo>
                    <a:pt x="2027" y="925"/>
                    <a:pt x="2072" y="956"/>
                    <a:pt x="2118" y="948"/>
                  </a:cubicBezTo>
                  <a:lnTo>
                    <a:pt x="2273" y="919"/>
                  </a:lnTo>
                  <a:close/>
                  <a:moveTo>
                    <a:pt x="2089" y="500"/>
                  </a:moveTo>
                  <a:cubicBezTo>
                    <a:pt x="2124" y="469"/>
                    <a:pt x="2128" y="415"/>
                    <a:pt x="2096" y="380"/>
                  </a:cubicBezTo>
                  <a:cubicBezTo>
                    <a:pt x="2065" y="345"/>
                    <a:pt x="2011" y="341"/>
                    <a:pt x="1976" y="373"/>
                  </a:cubicBezTo>
                  <a:lnTo>
                    <a:pt x="1858" y="478"/>
                  </a:lnTo>
                  <a:cubicBezTo>
                    <a:pt x="1823" y="509"/>
                    <a:pt x="1819" y="563"/>
                    <a:pt x="1851" y="598"/>
                  </a:cubicBezTo>
                  <a:cubicBezTo>
                    <a:pt x="1882" y="633"/>
                    <a:pt x="1936" y="636"/>
                    <a:pt x="1971" y="605"/>
                  </a:cubicBezTo>
                  <a:lnTo>
                    <a:pt x="2089" y="500"/>
                  </a:lnTo>
                  <a:close/>
                  <a:moveTo>
                    <a:pt x="1740" y="224"/>
                  </a:moveTo>
                  <a:cubicBezTo>
                    <a:pt x="1762" y="183"/>
                    <a:pt x="1747" y="131"/>
                    <a:pt x="1705" y="109"/>
                  </a:cubicBezTo>
                  <a:cubicBezTo>
                    <a:pt x="1664" y="86"/>
                    <a:pt x="1612" y="102"/>
                    <a:pt x="1590" y="143"/>
                  </a:cubicBezTo>
                  <a:lnTo>
                    <a:pt x="1515" y="282"/>
                  </a:lnTo>
                  <a:cubicBezTo>
                    <a:pt x="1492" y="323"/>
                    <a:pt x="1507" y="375"/>
                    <a:pt x="1549" y="398"/>
                  </a:cubicBezTo>
                  <a:cubicBezTo>
                    <a:pt x="1590" y="420"/>
                    <a:pt x="1642" y="405"/>
                    <a:pt x="1665" y="363"/>
                  </a:cubicBezTo>
                  <a:lnTo>
                    <a:pt x="1740" y="224"/>
                  </a:lnTo>
                  <a:close/>
                  <a:moveTo>
                    <a:pt x="1266" y="85"/>
                  </a:moveTo>
                  <a:cubicBezTo>
                    <a:pt x="1266" y="38"/>
                    <a:pt x="1228" y="0"/>
                    <a:pt x="1181" y="0"/>
                  </a:cubicBezTo>
                  <a:cubicBezTo>
                    <a:pt x="1133" y="0"/>
                    <a:pt x="1095" y="38"/>
                    <a:pt x="1095" y="85"/>
                  </a:cubicBezTo>
                  <a:lnTo>
                    <a:pt x="1095" y="243"/>
                  </a:lnTo>
                  <a:cubicBezTo>
                    <a:pt x="1095" y="290"/>
                    <a:pt x="1133" y="328"/>
                    <a:pt x="1181" y="328"/>
                  </a:cubicBezTo>
                  <a:cubicBezTo>
                    <a:pt x="1228" y="328"/>
                    <a:pt x="1266" y="290"/>
                    <a:pt x="1266" y="243"/>
                  </a:cubicBezTo>
                  <a:lnTo>
                    <a:pt x="1266" y="85"/>
                  </a:lnTo>
                  <a:close/>
                  <a:moveTo>
                    <a:pt x="1181" y="375"/>
                  </a:moveTo>
                  <a:cubicBezTo>
                    <a:pt x="765" y="375"/>
                    <a:pt x="467" y="646"/>
                    <a:pt x="404" y="895"/>
                  </a:cubicBezTo>
                  <a:cubicBezTo>
                    <a:pt x="356" y="1085"/>
                    <a:pt x="400" y="1265"/>
                    <a:pt x="491" y="1440"/>
                  </a:cubicBezTo>
                  <a:cubicBezTo>
                    <a:pt x="573" y="1599"/>
                    <a:pt x="658" y="1729"/>
                    <a:pt x="729" y="1891"/>
                  </a:cubicBezTo>
                  <a:cubicBezTo>
                    <a:pt x="768" y="1980"/>
                    <a:pt x="783" y="2104"/>
                    <a:pt x="804" y="2197"/>
                  </a:cubicBezTo>
                  <a:cubicBezTo>
                    <a:pt x="820" y="2272"/>
                    <a:pt x="849" y="2297"/>
                    <a:pt x="939" y="2297"/>
                  </a:cubicBezTo>
                  <a:cubicBezTo>
                    <a:pt x="958" y="2297"/>
                    <a:pt x="977" y="2298"/>
                    <a:pt x="996" y="2298"/>
                  </a:cubicBezTo>
                  <a:lnTo>
                    <a:pt x="996" y="1382"/>
                  </a:lnTo>
                  <a:lnTo>
                    <a:pt x="855" y="1382"/>
                  </a:lnTo>
                  <a:cubicBezTo>
                    <a:pt x="793" y="1382"/>
                    <a:pt x="734" y="1358"/>
                    <a:pt x="690" y="1314"/>
                  </a:cubicBezTo>
                  <a:cubicBezTo>
                    <a:pt x="647" y="1270"/>
                    <a:pt x="622" y="1212"/>
                    <a:pt x="622" y="1150"/>
                  </a:cubicBezTo>
                  <a:cubicBezTo>
                    <a:pt x="622" y="1088"/>
                    <a:pt x="647" y="1029"/>
                    <a:pt x="690" y="985"/>
                  </a:cubicBezTo>
                  <a:cubicBezTo>
                    <a:pt x="734" y="941"/>
                    <a:pt x="793" y="917"/>
                    <a:pt x="855" y="917"/>
                  </a:cubicBezTo>
                  <a:cubicBezTo>
                    <a:pt x="982" y="917"/>
                    <a:pt x="1086" y="1020"/>
                    <a:pt x="1087" y="1147"/>
                  </a:cubicBezTo>
                  <a:lnTo>
                    <a:pt x="1087" y="1291"/>
                  </a:lnTo>
                  <a:lnTo>
                    <a:pt x="1274" y="1291"/>
                  </a:lnTo>
                  <a:lnTo>
                    <a:pt x="1274" y="1147"/>
                  </a:lnTo>
                  <a:cubicBezTo>
                    <a:pt x="1275" y="1086"/>
                    <a:pt x="1299" y="1029"/>
                    <a:pt x="1342" y="985"/>
                  </a:cubicBezTo>
                  <a:cubicBezTo>
                    <a:pt x="1386" y="941"/>
                    <a:pt x="1444" y="917"/>
                    <a:pt x="1506" y="917"/>
                  </a:cubicBezTo>
                  <a:cubicBezTo>
                    <a:pt x="1568" y="917"/>
                    <a:pt x="1627" y="941"/>
                    <a:pt x="1671" y="985"/>
                  </a:cubicBezTo>
                  <a:cubicBezTo>
                    <a:pt x="1715" y="1029"/>
                    <a:pt x="1739" y="1088"/>
                    <a:pt x="1739" y="1150"/>
                  </a:cubicBezTo>
                  <a:cubicBezTo>
                    <a:pt x="1739" y="1212"/>
                    <a:pt x="1715" y="1270"/>
                    <a:pt x="1671" y="1314"/>
                  </a:cubicBezTo>
                  <a:cubicBezTo>
                    <a:pt x="1627" y="1358"/>
                    <a:pt x="1568" y="1382"/>
                    <a:pt x="1506" y="1382"/>
                  </a:cubicBezTo>
                  <a:lnTo>
                    <a:pt x="1366" y="1382"/>
                  </a:lnTo>
                  <a:lnTo>
                    <a:pt x="1366" y="2298"/>
                  </a:lnTo>
                  <a:cubicBezTo>
                    <a:pt x="1384" y="2298"/>
                    <a:pt x="1403" y="2297"/>
                    <a:pt x="1422" y="2297"/>
                  </a:cubicBezTo>
                  <a:cubicBezTo>
                    <a:pt x="1512" y="2297"/>
                    <a:pt x="1541" y="2272"/>
                    <a:pt x="1557" y="2197"/>
                  </a:cubicBezTo>
                  <a:cubicBezTo>
                    <a:pt x="1578" y="2104"/>
                    <a:pt x="1593" y="1980"/>
                    <a:pt x="1632" y="1891"/>
                  </a:cubicBezTo>
                  <a:cubicBezTo>
                    <a:pt x="1703" y="1729"/>
                    <a:pt x="1788" y="1599"/>
                    <a:pt x="1870" y="1440"/>
                  </a:cubicBezTo>
                  <a:cubicBezTo>
                    <a:pt x="1961" y="1265"/>
                    <a:pt x="2006" y="1085"/>
                    <a:pt x="1957" y="895"/>
                  </a:cubicBezTo>
                  <a:cubicBezTo>
                    <a:pt x="1894" y="646"/>
                    <a:pt x="1596" y="375"/>
                    <a:pt x="1181" y="375"/>
                  </a:cubicBezTo>
                  <a:close/>
                  <a:moveTo>
                    <a:pt x="1506" y="1009"/>
                  </a:moveTo>
                  <a:cubicBezTo>
                    <a:pt x="1428" y="1009"/>
                    <a:pt x="1366" y="1072"/>
                    <a:pt x="1366" y="1150"/>
                  </a:cubicBezTo>
                  <a:lnTo>
                    <a:pt x="1366" y="1291"/>
                  </a:lnTo>
                  <a:lnTo>
                    <a:pt x="1506" y="1291"/>
                  </a:lnTo>
                  <a:cubicBezTo>
                    <a:pt x="1584" y="1291"/>
                    <a:pt x="1647" y="1227"/>
                    <a:pt x="1647" y="1150"/>
                  </a:cubicBezTo>
                  <a:cubicBezTo>
                    <a:pt x="1647" y="1072"/>
                    <a:pt x="1583" y="1009"/>
                    <a:pt x="1506" y="1009"/>
                  </a:cubicBezTo>
                  <a:close/>
                  <a:moveTo>
                    <a:pt x="714" y="1150"/>
                  </a:moveTo>
                  <a:cubicBezTo>
                    <a:pt x="714" y="1227"/>
                    <a:pt x="777" y="1291"/>
                    <a:pt x="855" y="1291"/>
                  </a:cubicBezTo>
                  <a:lnTo>
                    <a:pt x="996" y="1291"/>
                  </a:lnTo>
                  <a:lnTo>
                    <a:pt x="996" y="1150"/>
                  </a:lnTo>
                  <a:cubicBezTo>
                    <a:pt x="996" y="1072"/>
                    <a:pt x="933" y="1009"/>
                    <a:pt x="855" y="1009"/>
                  </a:cubicBezTo>
                  <a:cubicBezTo>
                    <a:pt x="777" y="1009"/>
                    <a:pt x="714" y="1072"/>
                    <a:pt x="714" y="1150"/>
                  </a:cubicBezTo>
                  <a:close/>
                  <a:moveTo>
                    <a:pt x="1274" y="1382"/>
                  </a:moveTo>
                  <a:lnTo>
                    <a:pt x="1087" y="1382"/>
                  </a:lnTo>
                  <a:lnTo>
                    <a:pt x="1087" y="2298"/>
                  </a:lnTo>
                  <a:cubicBezTo>
                    <a:pt x="1117" y="2297"/>
                    <a:pt x="1146" y="2297"/>
                    <a:pt x="1176" y="2297"/>
                  </a:cubicBezTo>
                  <a:lnTo>
                    <a:pt x="1185" y="2297"/>
                  </a:lnTo>
                  <a:cubicBezTo>
                    <a:pt x="1185" y="2298"/>
                    <a:pt x="1185" y="2297"/>
                    <a:pt x="1185" y="2297"/>
                  </a:cubicBezTo>
                  <a:cubicBezTo>
                    <a:pt x="1215" y="2297"/>
                    <a:pt x="1244" y="2297"/>
                    <a:pt x="1274" y="2298"/>
                  </a:cubicBezTo>
                  <a:lnTo>
                    <a:pt x="1274" y="1382"/>
                  </a:lnTo>
                  <a:close/>
                  <a:moveTo>
                    <a:pt x="1476" y="2355"/>
                  </a:moveTo>
                  <a:lnTo>
                    <a:pt x="885" y="2355"/>
                  </a:lnTo>
                  <a:cubicBezTo>
                    <a:pt x="831" y="2355"/>
                    <a:pt x="787" y="2399"/>
                    <a:pt x="787" y="2453"/>
                  </a:cubicBezTo>
                  <a:cubicBezTo>
                    <a:pt x="787" y="2507"/>
                    <a:pt x="831" y="2551"/>
                    <a:pt x="885" y="2551"/>
                  </a:cubicBezTo>
                  <a:lnTo>
                    <a:pt x="1476" y="2551"/>
                  </a:lnTo>
                  <a:cubicBezTo>
                    <a:pt x="1530" y="2551"/>
                    <a:pt x="1574" y="2507"/>
                    <a:pt x="1574" y="2453"/>
                  </a:cubicBezTo>
                  <a:cubicBezTo>
                    <a:pt x="1574" y="2399"/>
                    <a:pt x="1530" y="2355"/>
                    <a:pt x="1476" y="2355"/>
                  </a:cubicBezTo>
                  <a:close/>
                  <a:moveTo>
                    <a:pt x="1476" y="2806"/>
                  </a:moveTo>
                  <a:lnTo>
                    <a:pt x="885" y="2806"/>
                  </a:lnTo>
                  <a:cubicBezTo>
                    <a:pt x="831" y="2806"/>
                    <a:pt x="787" y="2762"/>
                    <a:pt x="787" y="2708"/>
                  </a:cubicBezTo>
                  <a:cubicBezTo>
                    <a:pt x="787" y="2654"/>
                    <a:pt x="831" y="2611"/>
                    <a:pt x="885" y="2611"/>
                  </a:cubicBezTo>
                  <a:lnTo>
                    <a:pt x="1476" y="2611"/>
                  </a:lnTo>
                  <a:cubicBezTo>
                    <a:pt x="1530" y="2611"/>
                    <a:pt x="1574" y="2654"/>
                    <a:pt x="1574" y="2708"/>
                  </a:cubicBezTo>
                  <a:cubicBezTo>
                    <a:pt x="1574" y="2762"/>
                    <a:pt x="1530" y="2806"/>
                    <a:pt x="1476" y="2806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5482" name="Прямоугольник 3">
              <a:extLst>
                <a:ext uri="{FF2B5EF4-FFF2-40B4-BE49-F238E27FC236}">
                  <a16:creationId xmlns:a16="http://schemas.microsoft.com/office/drawing/2014/main" id="{5DDEF04E-92F8-C64C-9986-484537595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695" y="1882775"/>
              <a:ext cx="1127125" cy="43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A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5483" name="Прямоугольник 4">
              <a:extLst>
                <a:ext uri="{FF2B5EF4-FFF2-40B4-BE49-F238E27FC236}">
                  <a16:creationId xmlns:a16="http://schemas.microsoft.com/office/drawing/2014/main" id="{3195C1F4-E575-5843-B2D4-33B86CB82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257" y="2312988"/>
              <a:ext cx="2792413" cy="86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am et, consec etur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adipisic tempor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C30C09F-0CBD-574D-BEB1-28A25F3FBC00}"/>
              </a:ext>
            </a:extLst>
          </p:cNvPr>
          <p:cNvGrpSpPr/>
          <p:nvPr/>
        </p:nvGrpSpPr>
        <p:grpSpPr>
          <a:xfrm>
            <a:off x="1327773" y="4348400"/>
            <a:ext cx="5842780" cy="2886869"/>
            <a:chOff x="1327773" y="4348400"/>
            <a:chExt cx="5842780" cy="2886869"/>
          </a:xfrm>
        </p:grpSpPr>
        <p:pic>
          <p:nvPicPr>
            <p:cNvPr id="21" name="Picture 2">
              <a:extLst>
                <a:ext uri="{FF2B5EF4-FFF2-40B4-BE49-F238E27FC236}">
                  <a16:creationId xmlns:a16="http://schemas.microsoft.com/office/drawing/2014/main" id="{D03209D5-FEE8-FB4A-9188-973753F4B6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7773" y="4348400"/>
              <a:ext cx="5842780" cy="2886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79" name="Freeform 3">
              <a:extLst>
                <a:ext uri="{FF2B5EF4-FFF2-40B4-BE49-F238E27FC236}">
                  <a16:creationId xmlns:a16="http://schemas.microsoft.com/office/drawing/2014/main" id="{CE1A0031-9FF7-C443-9F6D-67D4B02F2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315" y="5475094"/>
              <a:ext cx="1104900" cy="738187"/>
            </a:xfrm>
            <a:custGeom>
              <a:avLst/>
              <a:gdLst>
                <a:gd name="T0" fmla="*/ 200511997 w 3070"/>
                <a:gd name="T1" fmla="*/ 61591082 h 2050"/>
                <a:gd name="T2" fmla="*/ 144295981 w 3070"/>
                <a:gd name="T3" fmla="*/ 74557607 h 2050"/>
                <a:gd name="T4" fmla="*/ 129918245 w 3070"/>
                <a:gd name="T5" fmla="*/ 36306557 h 2050"/>
                <a:gd name="T6" fmla="*/ 63210357 w 3070"/>
                <a:gd name="T7" fmla="*/ 128109653 h 2050"/>
                <a:gd name="T8" fmla="*/ 105436972 w 3070"/>
                <a:gd name="T9" fmla="*/ 161303942 h 2050"/>
                <a:gd name="T10" fmla="*/ 142611998 w 3070"/>
                <a:gd name="T11" fmla="*/ 207594749 h 2050"/>
                <a:gd name="T12" fmla="*/ 177844272 w 3070"/>
                <a:gd name="T13" fmla="*/ 244419837 h 2050"/>
                <a:gd name="T14" fmla="*/ 187559114 w 3070"/>
                <a:gd name="T15" fmla="*/ 248439536 h 2050"/>
                <a:gd name="T16" fmla="*/ 199087144 w 3070"/>
                <a:gd name="T17" fmla="*/ 226396191 h 2050"/>
                <a:gd name="T18" fmla="*/ 164761824 w 3070"/>
                <a:gd name="T19" fmla="*/ 190349260 h 2050"/>
                <a:gd name="T20" fmla="*/ 223827187 w 3070"/>
                <a:gd name="T21" fmla="*/ 229119201 h 2050"/>
                <a:gd name="T22" fmla="*/ 232894205 w 3070"/>
                <a:gd name="T23" fmla="*/ 201500565 h 2050"/>
                <a:gd name="T24" fmla="*/ 203232139 w 3070"/>
                <a:gd name="T25" fmla="*/ 177253102 h 2050"/>
                <a:gd name="T26" fmla="*/ 210096915 w 3070"/>
                <a:gd name="T27" fmla="*/ 168954440 h 2050"/>
                <a:gd name="T28" fmla="*/ 273048502 w 3070"/>
                <a:gd name="T29" fmla="*/ 197869765 h 2050"/>
                <a:gd name="T30" fmla="*/ 258800331 w 3070"/>
                <a:gd name="T31" fmla="*/ 167009227 h 2050"/>
                <a:gd name="T32" fmla="*/ 237039200 w 3070"/>
                <a:gd name="T33" fmla="*/ 142372866 h 2050"/>
                <a:gd name="T34" fmla="*/ 301156511 w 3070"/>
                <a:gd name="T35" fmla="*/ 165453273 h 2050"/>
                <a:gd name="T36" fmla="*/ 72148170 w 3070"/>
                <a:gd name="T37" fmla="*/ 141076178 h 2050"/>
                <a:gd name="T38" fmla="*/ 45335451 w 3070"/>
                <a:gd name="T39" fmla="*/ 152486748 h 2050"/>
                <a:gd name="T40" fmla="*/ 30180326 w 3070"/>
                <a:gd name="T41" fmla="*/ 176345312 h 2050"/>
                <a:gd name="T42" fmla="*/ 54143339 w 3070"/>
                <a:gd name="T43" fmla="*/ 186718460 h 2050"/>
                <a:gd name="T44" fmla="*/ 55049933 w 3070"/>
                <a:gd name="T45" fmla="*/ 207465116 h 2050"/>
                <a:gd name="T46" fmla="*/ 102069366 w 3070"/>
                <a:gd name="T47" fmla="*/ 189830729 h 2050"/>
                <a:gd name="T48" fmla="*/ 79401641 w 3070"/>
                <a:gd name="T49" fmla="*/ 171288551 h 2050"/>
                <a:gd name="T50" fmla="*/ 68003176 w 3070"/>
                <a:gd name="T51" fmla="*/ 184903240 h 2050"/>
                <a:gd name="T52" fmla="*/ 90541336 w 3070"/>
                <a:gd name="T53" fmla="*/ 242604617 h 2050"/>
                <a:gd name="T54" fmla="*/ 126938974 w 3070"/>
                <a:gd name="T55" fmla="*/ 195795280 h 2050"/>
                <a:gd name="T56" fmla="*/ 96499519 w 3070"/>
                <a:gd name="T57" fmla="*/ 210965923 h 2050"/>
                <a:gd name="T58" fmla="*/ 157119299 w 3070"/>
                <a:gd name="T59" fmla="*/ 219783476 h 2050"/>
                <a:gd name="T60" fmla="*/ 128622957 w 3070"/>
                <a:gd name="T61" fmla="*/ 232750001 h 2050"/>
                <a:gd name="T62" fmla="*/ 133674545 w 3070"/>
                <a:gd name="T63" fmla="*/ 265685024 h 2050"/>
                <a:gd name="T64" fmla="*/ 155824011 w 3070"/>
                <a:gd name="T65" fmla="*/ 245846159 h 2050"/>
                <a:gd name="T66" fmla="*/ 157119299 w 3070"/>
                <a:gd name="T67" fmla="*/ 219783476 h 2050"/>
                <a:gd name="T68" fmla="*/ 9585277 w 3070"/>
                <a:gd name="T69" fmla="*/ 143669555 h 2050"/>
                <a:gd name="T70" fmla="*/ 45205886 w 3070"/>
                <a:gd name="T71" fmla="*/ 26711207 h 2050"/>
                <a:gd name="T72" fmla="*/ 19299760 w 3070"/>
                <a:gd name="T73" fmla="*/ 14392846 h 2050"/>
                <a:gd name="T74" fmla="*/ 129565 w 3070"/>
                <a:gd name="T75" fmla="*/ 132647883 h 2050"/>
                <a:gd name="T76" fmla="*/ 324083366 w 3070"/>
                <a:gd name="T77" fmla="*/ 12188728 h 2050"/>
                <a:gd name="T78" fmla="*/ 375506563 w 3070"/>
                <a:gd name="T79" fmla="*/ 122534001 h 2050"/>
                <a:gd name="T80" fmla="*/ 396490306 w 3070"/>
                <a:gd name="T81" fmla="*/ 103214027 h 2050"/>
                <a:gd name="T82" fmla="*/ 344937543 w 3070"/>
                <a:gd name="T83" fmla="*/ 648164 h 2050"/>
                <a:gd name="T84" fmla="*/ 201677721 w 3070"/>
                <a:gd name="T85" fmla="*/ 51736466 h 2050"/>
                <a:gd name="T86" fmla="*/ 131083968 w 3070"/>
                <a:gd name="T87" fmla="*/ 62109974 h 2050"/>
                <a:gd name="T88" fmla="*/ 212558287 w 3070"/>
                <a:gd name="T89" fmla="*/ 13485056 h 2050"/>
                <a:gd name="T90" fmla="*/ 352968403 w 3070"/>
                <a:gd name="T91" fmla="*/ 117866138 h 2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070" h="2050">
                  <a:moveTo>
                    <a:pt x="2310" y="1113"/>
                  </a:moveTo>
                  <a:lnTo>
                    <a:pt x="2252" y="1059"/>
                  </a:lnTo>
                  <a:cubicBezTo>
                    <a:pt x="1963" y="809"/>
                    <a:pt x="1623" y="523"/>
                    <a:pt x="1548" y="475"/>
                  </a:cubicBezTo>
                  <a:cubicBezTo>
                    <a:pt x="1512" y="482"/>
                    <a:pt x="1417" y="512"/>
                    <a:pt x="1342" y="539"/>
                  </a:cubicBezTo>
                  <a:lnTo>
                    <a:pt x="1339" y="540"/>
                  </a:lnTo>
                  <a:cubicBezTo>
                    <a:pt x="1334" y="541"/>
                    <a:pt x="1218" y="575"/>
                    <a:pt x="1114" y="575"/>
                  </a:cubicBezTo>
                  <a:cubicBezTo>
                    <a:pt x="1054" y="575"/>
                    <a:pt x="1007" y="564"/>
                    <a:pt x="972" y="542"/>
                  </a:cubicBezTo>
                  <a:cubicBezTo>
                    <a:pt x="911" y="503"/>
                    <a:pt x="903" y="452"/>
                    <a:pt x="905" y="425"/>
                  </a:cubicBezTo>
                  <a:cubicBezTo>
                    <a:pt x="907" y="360"/>
                    <a:pt x="962" y="305"/>
                    <a:pt x="1003" y="280"/>
                  </a:cubicBezTo>
                  <a:lnTo>
                    <a:pt x="420" y="208"/>
                  </a:lnTo>
                  <a:lnTo>
                    <a:pt x="360" y="1048"/>
                  </a:lnTo>
                  <a:cubicBezTo>
                    <a:pt x="407" y="999"/>
                    <a:pt x="455" y="988"/>
                    <a:pt x="488" y="988"/>
                  </a:cubicBezTo>
                  <a:cubicBezTo>
                    <a:pt x="528" y="988"/>
                    <a:pt x="567" y="1003"/>
                    <a:pt x="603" y="1032"/>
                  </a:cubicBezTo>
                  <a:cubicBezTo>
                    <a:pt x="659" y="1078"/>
                    <a:pt x="685" y="1139"/>
                    <a:pt x="677" y="1201"/>
                  </a:cubicBezTo>
                  <a:cubicBezTo>
                    <a:pt x="725" y="1193"/>
                    <a:pt x="772" y="1209"/>
                    <a:pt x="814" y="1244"/>
                  </a:cubicBezTo>
                  <a:cubicBezTo>
                    <a:pt x="870" y="1289"/>
                    <a:pt x="896" y="1350"/>
                    <a:pt x="888" y="1412"/>
                  </a:cubicBezTo>
                  <a:cubicBezTo>
                    <a:pt x="936" y="1404"/>
                    <a:pt x="983" y="1420"/>
                    <a:pt x="1025" y="1455"/>
                  </a:cubicBezTo>
                  <a:cubicBezTo>
                    <a:pt x="1074" y="1494"/>
                    <a:pt x="1101" y="1547"/>
                    <a:pt x="1101" y="1601"/>
                  </a:cubicBezTo>
                  <a:cubicBezTo>
                    <a:pt x="1154" y="1585"/>
                    <a:pt x="1210" y="1600"/>
                    <a:pt x="1258" y="1639"/>
                  </a:cubicBezTo>
                  <a:cubicBezTo>
                    <a:pt x="1326" y="1695"/>
                    <a:pt x="1350" y="1770"/>
                    <a:pt x="1323" y="1844"/>
                  </a:cubicBezTo>
                  <a:lnTo>
                    <a:pt x="1373" y="1885"/>
                  </a:lnTo>
                  <a:cubicBezTo>
                    <a:pt x="1377" y="1888"/>
                    <a:pt x="1381" y="1891"/>
                    <a:pt x="1385" y="1893"/>
                  </a:cubicBezTo>
                  <a:lnTo>
                    <a:pt x="1387" y="1895"/>
                  </a:lnTo>
                  <a:cubicBezTo>
                    <a:pt x="1408" y="1909"/>
                    <a:pt x="1429" y="1916"/>
                    <a:pt x="1448" y="1916"/>
                  </a:cubicBezTo>
                  <a:cubicBezTo>
                    <a:pt x="1485" y="1916"/>
                    <a:pt x="1512" y="1892"/>
                    <a:pt x="1528" y="1872"/>
                  </a:cubicBezTo>
                  <a:cubicBezTo>
                    <a:pt x="1563" y="1829"/>
                    <a:pt x="1584" y="1795"/>
                    <a:pt x="1540" y="1750"/>
                  </a:cubicBezTo>
                  <a:lnTo>
                    <a:pt x="1537" y="1746"/>
                  </a:lnTo>
                  <a:lnTo>
                    <a:pt x="1277" y="1527"/>
                  </a:lnTo>
                  <a:cubicBezTo>
                    <a:pt x="1269" y="1519"/>
                    <a:pt x="1264" y="1509"/>
                    <a:pt x="1263" y="1498"/>
                  </a:cubicBezTo>
                  <a:cubicBezTo>
                    <a:pt x="1262" y="1487"/>
                    <a:pt x="1265" y="1476"/>
                    <a:pt x="1272" y="1468"/>
                  </a:cubicBezTo>
                  <a:cubicBezTo>
                    <a:pt x="1287" y="1451"/>
                    <a:pt x="1314" y="1449"/>
                    <a:pt x="1331" y="1463"/>
                  </a:cubicBezTo>
                  <a:lnTo>
                    <a:pt x="1670" y="1750"/>
                  </a:lnTo>
                  <a:cubicBezTo>
                    <a:pt x="1688" y="1761"/>
                    <a:pt x="1708" y="1767"/>
                    <a:pt x="1728" y="1767"/>
                  </a:cubicBezTo>
                  <a:cubicBezTo>
                    <a:pt x="1762" y="1767"/>
                    <a:pt x="1795" y="1749"/>
                    <a:pt x="1820" y="1718"/>
                  </a:cubicBezTo>
                  <a:cubicBezTo>
                    <a:pt x="1841" y="1692"/>
                    <a:pt x="1851" y="1664"/>
                    <a:pt x="1848" y="1636"/>
                  </a:cubicBezTo>
                  <a:cubicBezTo>
                    <a:pt x="1845" y="1607"/>
                    <a:pt x="1828" y="1578"/>
                    <a:pt x="1798" y="1554"/>
                  </a:cubicBezTo>
                  <a:lnTo>
                    <a:pt x="1757" y="1521"/>
                  </a:lnTo>
                  <a:lnTo>
                    <a:pt x="1758" y="1520"/>
                  </a:lnTo>
                  <a:lnTo>
                    <a:pt x="1569" y="1367"/>
                  </a:lnTo>
                  <a:cubicBezTo>
                    <a:pt x="1561" y="1360"/>
                    <a:pt x="1555" y="1350"/>
                    <a:pt x="1554" y="1339"/>
                  </a:cubicBezTo>
                  <a:cubicBezTo>
                    <a:pt x="1553" y="1328"/>
                    <a:pt x="1556" y="1317"/>
                    <a:pt x="1563" y="1309"/>
                  </a:cubicBezTo>
                  <a:cubicBezTo>
                    <a:pt x="1577" y="1292"/>
                    <a:pt x="1605" y="1289"/>
                    <a:pt x="1622" y="1303"/>
                  </a:cubicBezTo>
                  <a:lnTo>
                    <a:pt x="1932" y="1555"/>
                  </a:lnTo>
                  <a:cubicBezTo>
                    <a:pt x="1955" y="1573"/>
                    <a:pt x="1979" y="1583"/>
                    <a:pt x="2004" y="1583"/>
                  </a:cubicBezTo>
                  <a:cubicBezTo>
                    <a:pt x="2041" y="1583"/>
                    <a:pt x="2079" y="1562"/>
                    <a:pt x="2108" y="1526"/>
                  </a:cubicBezTo>
                  <a:cubicBezTo>
                    <a:pt x="2130" y="1498"/>
                    <a:pt x="2141" y="1471"/>
                    <a:pt x="2139" y="1444"/>
                  </a:cubicBezTo>
                  <a:cubicBezTo>
                    <a:pt x="2136" y="1415"/>
                    <a:pt x="2120" y="1387"/>
                    <a:pt x="2089" y="1362"/>
                  </a:cubicBezTo>
                  <a:lnTo>
                    <a:pt x="1998" y="1288"/>
                  </a:lnTo>
                  <a:lnTo>
                    <a:pt x="1836" y="1156"/>
                  </a:lnTo>
                  <a:cubicBezTo>
                    <a:pt x="1819" y="1142"/>
                    <a:pt x="1816" y="1116"/>
                    <a:pt x="1830" y="1098"/>
                  </a:cubicBezTo>
                  <a:cubicBezTo>
                    <a:pt x="1844" y="1081"/>
                    <a:pt x="1872" y="1078"/>
                    <a:pt x="1889" y="1092"/>
                  </a:cubicBezTo>
                  <a:lnTo>
                    <a:pt x="2152" y="1306"/>
                  </a:lnTo>
                  <a:cubicBezTo>
                    <a:pt x="2208" y="1351"/>
                    <a:pt x="2275" y="1338"/>
                    <a:pt x="2325" y="1276"/>
                  </a:cubicBezTo>
                  <a:cubicBezTo>
                    <a:pt x="2359" y="1235"/>
                    <a:pt x="2384" y="1173"/>
                    <a:pt x="2310" y="1113"/>
                  </a:cubicBezTo>
                  <a:close/>
                  <a:moveTo>
                    <a:pt x="577" y="1253"/>
                  </a:moveTo>
                  <a:cubicBezTo>
                    <a:pt x="645" y="1170"/>
                    <a:pt x="579" y="1106"/>
                    <a:pt x="557" y="1088"/>
                  </a:cubicBezTo>
                  <a:cubicBezTo>
                    <a:pt x="504" y="1044"/>
                    <a:pt x="450" y="1051"/>
                    <a:pt x="402" y="1109"/>
                  </a:cubicBezTo>
                  <a:lnTo>
                    <a:pt x="350" y="1176"/>
                  </a:lnTo>
                  <a:lnTo>
                    <a:pt x="342" y="1187"/>
                  </a:lnTo>
                  <a:lnTo>
                    <a:pt x="269" y="1271"/>
                  </a:lnTo>
                  <a:cubicBezTo>
                    <a:pt x="242" y="1302"/>
                    <a:pt x="230" y="1332"/>
                    <a:pt x="233" y="1360"/>
                  </a:cubicBezTo>
                  <a:cubicBezTo>
                    <a:pt x="236" y="1392"/>
                    <a:pt x="256" y="1412"/>
                    <a:pt x="268" y="1422"/>
                  </a:cubicBezTo>
                  <a:cubicBezTo>
                    <a:pt x="295" y="1443"/>
                    <a:pt x="326" y="1468"/>
                    <a:pt x="359" y="1468"/>
                  </a:cubicBezTo>
                  <a:cubicBezTo>
                    <a:pt x="379" y="1468"/>
                    <a:pt x="398" y="1459"/>
                    <a:pt x="418" y="1440"/>
                  </a:cubicBezTo>
                  <a:lnTo>
                    <a:pt x="577" y="1253"/>
                  </a:lnTo>
                  <a:close/>
                  <a:moveTo>
                    <a:pt x="452" y="1510"/>
                  </a:moveTo>
                  <a:cubicBezTo>
                    <a:pt x="428" y="1539"/>
                    <a:pt x="419" y="1570"/>
                    <a:pt x="425" y="1600"/>
                  </a:cubicBezTo>
                  <a:cubicBezTo>
                    <a:pt x="429" y="1627"/>
                    <a:pt x="446" y="1653"/>
                    <a:pt x="472" y="1674"/>
                  </a:cubicBezTo>
                  <a:cubicBezTo>
                    <a:pt x="526" y="1718"/>
                    <a:pt x="580" y="1711"/>
                    <a:pt x="628" y="1653"/>
                  </a:cubicBezTo>
                  <a:lnTo>
                    <a:pt x="788" y="1464"/>
                  </a:lnTo>
                  <a:cubicBezTo>
                    <a:pt x="813" y="1434"/>
                    <a:pt x="822" y="1404"/>
                    <a:pt x="817" y="1373"/>
                  </a:cubicBezTo>
                  <a:cubicBezTo>
                    <a:pt x="812" y="1346"/>
                    <a:pt x="795" y="1321"/>
                    <a:pt x="769" y="1299"/>
                  </a:cubicBezTo>
                  <a:cubicBezTo>
                    <a:pt x="715" y="1255"/>
                    <a:pt x="661" y="1262"/>
                    <a:pt x="613" y="1321"/>
                  </a:cubicBezTo>
                  <a:lnTo>
                    <a:pt x="533" y="1416"/>
                  </a:lnTo>
                  <a:lnTo>
                    <a:pt x="534" y="1416"/>
                  </a:lnTo>
                  <a:lnTo>
                    <a:pt x="525" y="1426"/>
                  </a:lnTo>
                  <a:lnTo>
                    <a:pt x="452" y="1510"/>
                  </a:lnTo>
                  <a:close/>
                  <a:moveTo>
                    <a:pt x="664" y="1721"/>
                  </a:moveTo>
                  <a:cubicBezTo>
                    <a:pt x="622" y="1772"/>
                    <a:pt x="633" y="1817"/>
                    <a:pt x="699" y="1871"/>
                  </a:cubicBezTo>
                  <a:cubicBezTo>
                    <a:pt x="752" y="1914"/>
                    <a:pt x="807" y="1907"/>
                    <a:pt x="854" y="1849"/>
                  </a:cubicBezTo>
                  <a:lnTo>
                    <a:pt x="1000" y="1675"/>
                  </a:lnTo>
                  <a:cubicBezTo>
                    <a:pt x="1067" y="1593"/>
                    <a:pt x="1002" y="1528"/>
                    <a:pt x="980" y="1510"/>
                  </a:cubicBezTo>
                  <a:cubicBezTo>
                    <a:pt x="927" y="1467"/>
                    <a:pt x="872" y="1474"/>
                    <a:pt x="824" y="1532"/>
                  </a:cubicBezTo>
                  <a:lnTo>
                    <a:pt x="745" y="1627"/>
                  </a:lnTo>
                  <a:lnTo>
                    <a:pt x="737" y="1637"/>
                  </a:lnTo>
                  <a:lnTo>
                    <a:pt x="664" y="1721"/>
                  </a:lnTo>
                  <a:close/>
                  <a:moveTo>
                    <a:pt x="1213" y="1695"/>
                  </a:moveTo>
                  <a:cubicBezTo>
                    <a:pt x="1159" y="1651"/>
                    <a:pt x="1105" y="1658"/>
                    <a:pt x="1057" y="1716"/>
                  </a:cubicBezTo>
                  <a:lnTo>
                    <a:pt x="1000" y="1786"/>
                  </a:lnTo>
                  <a:lnTo>
                    <a:pt x="993" y="1795"/>
                  </a:lnTo>
                  <a:lnTo>
                    <a:pt x="943" y="1856"/>
                  </a:lnTo>
                  <a:cubicBezTo>
                    <a:pt x="876" y="1938"/>
                    <a:pt x="941" y="2003"/>
                    <a:pt x="963" y="2021"/>
                  </a:cubicBezTo>
                  <a:cubicBezTo>
                    <a:pt x="986" y="2039"/>
                    <a:pt x="1009" y="2049"/>
                    <a:pt x="1032" y="2049"/>
                  </a:cubicBezTo>
                  <a:cubicBezTo>
                    <a:pt x="1062" y="2049"/>
                    <a:pt x="1091" y="2032"/>
                    <a:pt x="1119" y="1999"/>
                  </a:cubicBezTo>
                  <a:lnTo>
                    <a:pt x="1203" y="1896"/>
                  </a:lnTo>
                  <a:lnTo>
                    <a:pt x="1233" y="1860"/>
                  </a:lnTo>
                  <a:cubicBezTo>
                    <a:pt x="1257" y="1830"/>
                    <a:pt x="1266" y="1800"/>
                    <a:pt x="1261" y="1769"/>
                  </a:cubicBezTo>
                  <a:cubicBezTo>
                    <a:pt x="1256" y="1742"/>
                    <a:pt x="1239" y="1716"/>
                    <a:pt x="1213" y="1695"/>
                  </a:cubicBezTo>
                  <a:close/>
                  <a:moveTo>
                    <a:pt x="1" y="1023"/>
                  </a:moveTo>
                  <a:cubicBezTo>
                    <a:pt x="0" y="1044"/>
                    <a:pt x="6" y="1064"/>
                    <a:pt x="20" y="1081"/>
                  </a:cubicBezTo>
                  <a:cubicBezTo>
                    <a:pt x="34" y="1097"/>
                    <a:pt x="53" y="1106"/>
                    <a:pt x="74" y="1108"/>
                  </a:cubicBezTo>
                  <a:lnTo>
                    <a:pt x="201" y="1117"/>
                  </a:lnTo>
                  <a:cubicBezTo>
                    <a:pt x="245" y="1121"/>
                    <a:pt x="282" y="1087"/>
                    <a:pt x="286" y="1044"/>
                  </a:cubicBezTo>
                  <a:lnTo>
                    <a:pt x="349" y="206"/>
                  </a:lnTo>
                  <a:cubicBezTo>
                    <a:pt x="350" y="185"/>
                    <a:pt x="344" y="164"/>
                    <a:pt x="330" y="148"/>
                  </a:cubicBezTo>
                  <a:cubicBezTo>
                    <a:pt x="316" y="132"/>
                    <a:pt x="297" y="122"/>
                    <a:pt x="276" y="121"/>
                  </a:cubicBezTo>
                  <a:lnTo>
                    <a:pt x="149" y="111"/>
                  </a:lnTo>
                  <a:cubicBezTo>
                    <a:pt x="147" y="111"/>
                    <a:pt x="145" y="111"/>
                    <a:pt x="143" y="111"/>
                  </a:cubicBezTo>
                  <a:cubicBezTo>
                    <a:pt x="102" y="111"/>
                    <a:pt x="67" y="143"/>
                    <a:pt x="64" y="184"/>
                  </a:cubicBezTo>
                  <a:lnTo>
                    <a:pt x="1" y="1023"/>
                  </a:lnTo>
                  <a:close/>
                  <a:moveTo>
                    <a:pt x="2663" y="5"/>
                  </a:moveTo>
                  <a:lnTo>
                    <a:pt x="2545" y="52"/>
                  </a:lnTo>
                  <a:cubicBezTo>
                    <a:pt x="2525" y="60"/>
                    <a:pt x="2510" y="75"/>
                    <a:pt x="2502" y="94"/>
                  </a:cubicBezTo>
                  <a:cubicBezTo>
                    <a:pt x="2493" y="113"/>
                    <a:pt x="2493" y="135"/>
                    <a:pt x="2501" y="155"/>
                  </a:cubicBezTo>
                  <a:lnTo>
                    <a:pt x="2796" y="901"/>
                  </a:lnTo>
                  <a:cubicBezTo>
                    <a:pt x="2812" y="940"/>
                    <a:pt x="2859" y="961"/>
                    <a:pt x="2899" y="945"/>
                  </a:cubicBezTo>
                  <a:lnTo>
                    <a:pt x="3017" y="899"/>
                  </a:lnTo>
                  <a:cubicBezTo>
                    <a:pt x="3036" y="891"/>
                    <a:pt x="3052" y="876"/>
                    <a:pt x="3060" y="856"/>
                  </a:cubicBezTo>
                  <a:cubicBezTo>
                    <a:pt x="3069" y="837"/>
                    <a:pt x="3069" y="815"/>
                    <a:pt x="3061" y="796"/>
                  </a:cubicBezTo>
                  <a:lnTo>
                    <a:pt x="2766" y="50"/>
                  </a:lnTo>
                  <a:cubicBezTo>
                    <a:pt x="2754" y="19"/>
                    <a:pt x="2725" y="0"/>
                    <a:pt x="2692" y="0"/>
                  </a:cubicBezTo>
                  <a:cubicBezTo>
                    <a:pt x="2682" y="0"/>
                    <a:pt x="2672" y="1"/>
                    <a:pt x="2663" y="5"/>
                  </a:cubicBezTo>
                  <a:close/>
                  <a:moveTo>
                    <a:pt x="2725" y="909"/>
                  </a:moveTo>
                  <a:lnTo>
                    <a:pt x="2369" y="1062"/>
                  </a:lnTo>
                  <a:cubicBezTo>
                    <a:pt x="2183" y="900"/>
                    <a:pt x="1606" y="402"/>
                    <a:pt x="1557" y="399"/>
                  </a:cubicBezTo>
                  <a:cubicBezTo>
                    <a:pt x="1516" y="399"/>
                    <a:pt x="1337" y="462"/>
                    <a:pt x="1318" y="469"/>
                  </a:cubicBezTo>
                  <a:cubicBezTo>
                    <a:pt x="1317" y="469"/>
                    <a:pt x="1208" y="501"/>
                    <a:pt x="1114" y="501"/>
                  </a:cubicBezTo>
                  <a:cubicBezTo>
                    <a:pt x="1069" y="501"/>
                    <a:pt x="1034" y="493"/>
                    <a:pt x="1012" y="479"/>
                  </a:cubicBezTo>
                  <a:cubicBezTo>
                    <a:pt x="989" y="465"/>
                    <a:pt x="978" y="447"/>
                    <a:pt x="978" y="428"/>
                  </a:cubicBezTo>
                  <a:cubicBezTo>
                    <a:pt x="980" y="391"/>
                    <a:pt x="1022" y="354"/>
                    <a:pt x="1044" y="342"/>
                  </a:cubicBezTo>
                  <a:cubicBezTo>
                    <a:pt x="1195" y="261"/>
                    <a:pt x="1600" y="109"/>
                    <a:pt x="1641" y="104"/>
                  </a:cubicBezTo>
                  <a:cubicBezTo>
                    <a:pt x="1643" y="104"/>
                    <a:pt x="1646" y="104"/>
                    <a:pt x="1649" y="104"/>
                  </a:cubicBezTo>
                  <a:cubicBezTo>
                    <a:pt x="1746" y="104"/>
                    <a:pt x="2366" y="188"/>
                    <a:pt x="2442" y="199"/>
                  </a:cubicBezTo>
                  <a:lnTo>
                    <a:pt x="2725" y="909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5484" name="Прямоугольник 10">
              <a:extLst>
                <a:ext uri="{FF2B5EF4-FFF2-40B4-BE49-F238E27FC236}">
                  <a16:creationId xmlns:a16="http://schemas.microsoft.com/office/drawing/2014/main" id="{CCBF9BE0-3428-4340-93FD-F7D86BC56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695" y="5126038"/>
              <a:ext cx="1127125" cy="43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B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5485" name="Прямоугольник 11">
              <a:extLst>
                <a:ext uri="{FF2B5EF4-FFF2-40B4-BE49-F238E27FC236}">
                  <a16:creationId xmlns:a16="http://schemas.microsoft.com/office/drawing/2014/main" id="{74830F7C-E801-C942-8C50-19BE998E5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257" y="5557838"/>
              <a:ext cx="2792413" cy="860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am et, consec etur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adipisic tempor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82A5F016-FD28-D24D-A549-C474A96866F3}"/>
              </a:ext>
            </a:extLst>
          </p:cNvPr>
          <p:cNvGrpSpPr/>
          <p:nvPr/>
        </p:nvGrpSpPr>
        <p:grpSpPr>
          <a:xfrm>
            <a:off x="7872773" y="1084541"/>
            <a:ext cx="5842780" cy="2886869"/>
            <a:chOff x="7872773" y="1084541"/>
            <a:chExt cx="5842780" cy="2886869"/>
          </a:xfrm>
        </p:grpSpPr>
        <p:pic>
          <p:nvPicPr>
            <p:cNvPr id="23" name="Picture 2">
              <a:extLst>
                <a:ext uri="{FF2B5EF4-FFF2-40B4-BE49-F238E27FC236}">
                  <a16:creationId xmlns:a16="http://schemas.microsoft.com/office/drawing/2014/main" id="{A01BA1BC-097E-F04C-A366-9B1970C18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2773" y="1084541"/>
              <a:ext cx="5842780" cy="2886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80" name="Freeform 4">
              <a:extLst>
                <a:ext uri="{FF2B5EF4-FFF2-40B4-BE49-F238E27FC236}">
                  <a16:creationId xmlns:a16="http://schemas.microsoft.com/office/drawing/2014/main" id="{0ADF0FB8-ADD2-EE47-95E8-9C5145438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3120" y="2041525"/>
              <a:ext cx="1079183" cy="820738"/>
            </a:xfrm>
            <a:custGeom>
              <a:avLst/>
              <a:gdLst>
                <a:gd name="T0" fmla="*/ 353084392 w 2725"/>
                <a:gd name="T1" fmla="*/ 274358471 h 2282"/>
                <a:gd name="T2" fmla="*/ 317179567 w 2725"/>
                <a:gd name="T3" fmla="*/ 253661991 h 2282"/>
                <a:gd name="T4" fmla="*/ 317179567 w 2725"/>
                <a:gd name="T5" fmla="*/ 266467949 h 2282"/>
                <a:gd name="T6" fmla="*/ 28905170 w 2725"/>
                <a:gd name="T7" fmla="*/ 266467949 h 2282"/>
                <a:gd name="T8" fmla="*/ 28905170 w 2725"/>
                <a:gd name="T9" fmla="*/ 36218931 h 2282"/>
                <a:gd name="T10" fmla="*/ 41996851 w 2725"/>
                <a:gd name="T11" fmla="*/ 36218931 h 2282"/>
                <a:gd name="T12" fmla="*/ 20998245 w 2725"/>
                <a:gd name="T13" fmla="*/ 0 h 2282"/>
                <a:gd name="T14" fmla="*/ 0 w 2725"/>
                <a:gd name="T15" fmla="*/ 36218931 h 2282"/>
                <a:gd name="T16" fmla="*/ 13091681 w 2725"/>
                <a:gd name="T17" fmla="*/ 36218931 h 2282"/>
                <a:gd name="T18" fmla="*/ 13091681 w 2725"/>
                <a:gd name="T19" fmla="*/ 282119876 h 2282"/>
                <a:gd name="T20" fmla="*/ 317179567 w 2725"/>
                <a:gd name="T21" fmla="*/ 282119876 h 2282"/>
                <a:gd name="T22" fmla="*/ 317179567 w 2725"/>
                <a:gd name="T23" fmla="*/ 295054951 h 2282"/>
                <a:gd name="T24" fmla="*/ 353084392 w 2725"/>
                <a:gd name="T25" fmla="*/ 274358471 h 2282"/>
                <a:gd name="T26" fmla="*/ 52884803 w 2725"/>
                <a:gd name="T27" fmla="*/ 118358188 h 2282"/>
                <a:gd name="T28" fmla="*/ 262480226 w 2725"/>
                <a:gd name="T29" fmla="*/ 39711563 h 2282"/>
                <a:gd name="T30" fmla="*/ 268183422 w 2725"/>
                <a:gd name="T31" fmla="*/ 50706647 h 2282"/>
                <a:gd name="T32" fmla="*/ 290607736 w 2725"/>
                <a:gd name="T33" fmla="*/ 15522450 h 2282"/>
                <a:gd name="T34" fmla="*/ 248870105 w 2725"/>
                <a:gd name="T35" fmla="*/ 13840693 h 2282"/>
                <a:gd name="T36" fmla="*/ 255221351 w 2725"/>
                <a:gd name="T37" fmla="*/ 25741394 h 2282"/>
                <a:gd name="T38" fmla="*/ 50292605 w 2725"/>
                <a:gd name="T39" fmla="*/ 102836098 h 2282"/>
                <a:gd name="T40" fmla="*/ 52884803 w 2725"/>
                <a:gd name="T41" fmla="*/ 118358188 h 2282"/>
                <a:gd name="T42" fmla="*/ 271035200 w 2725"/>
                <a:gd name="T43" fmla="*/ 71791197 h 2282"/>
                <a:gd name="T44" fmla="*/ 259369228 w 2725"/>
                <a:gd name="T45" fmla="*/ 83432945 h 2282"/>
                <a:gd name="T46" fmla="*/ 259369228 w 2725"/>
                <a:gd name="T47" fmla="*/ 240338485 h 2282"/>
                <a:gd name="T48" fmla="*/ 271035200 w 2725"/>
                <a:gd name="T49" fmla="*/ 251980233 h 2282"/>
                <a:gd name="T50" fmla="*/ 290478126 w 2725"/>
                <a:gd name="T51" fmla="*/ 251980233 h 2282"/>
                <a:gd name="T52" fmla="*/ 302014128 w 2725"/>
                <a:gd name="T53" fmla="*/ 240338485 h 2282"/>
                <a:gd name="T54" fmla="*/ 302014128 w 2725"/>
                <a:gd name="T55" fmla="*/ 83432945 h 2282"/>
                <a:gd name="T56" fmla="*/ 290478126 w 2725"/>
                <a:gd name="T57" fmla="*/ 71791197 h 2282"/>
                <a:gd name="T58" fmla="*/ 271035200 w 2725"/>
                <a:gd name="T59" fmla="*/ 71791197 h 2282"/>
                <a:gd name="T60" fmla="*/ 200262789 w 2725"/>
                <a:gd name="T61" fmla="*/ 96756450 h 2282"/>
                <a:gd name="T62" fmla="*/ 188726428 w 2725"/>
                <a:gd name="T63" fmla="*/ 108398198 h 2282"/>
                <a:gd name="T64" fmla="*/ 188726428 w 2725"/>
                <a:gd name="T65" fmla="*/ 240338485 h 2282"/>
                <a:gd name="T66" fmla="*/ 200262789 w 2725"/>
                <a:gd name="T67" fmla="*/ 251980233 h 2282"/>
                <a:gd name="T68" fmla="*/ 219705716 w 2725"/>
                <a:gd name="T69" fmla="*/ 251980233 h 2282"/>
                <a:gd name="T70" fmla="*/ 231241718 w 2725"/>
                <a:gd name="T71" fmla="*/ 240338485 h 2282"/>
                <a:gd name="T72" fmla="*/ 231241718 w 2725"/>
                <a:gd name="T73" fmla="*/ 108398198 h 2282"/>
                <a:gd name="T74" fmla="*/ 219705716 w 2725"/>
                <a:gd name="T75" fmla="*/ 96756450 h 2282"/>
                <a:gd name="T76" fmla="*/ 200262789 w 2725"/>
                <a:gd name="T77" fmla="*/ 96756450 h 2282"/>
                <a:gd name="T78" fmla="*/ 129749599 w 2725"/>
                <a:gd name="T79" fmla="*/ 120945563 h 2282"/>
                <a:gd name="T80" fmla="*/ 118083627 w 2725"/>
                <a:gd name="T81" fmla="*/ 132587311 h 2282"/>
                <a:gd name="T82" fmla="*/ 118083627 w 2725"/>
                <a:gd name="T83" fmla="*/ 240338485 h 2282"/>
                <a:gd name="T84" fmla="*/ 129749599 w 2725"/>
                <a:gd name="T85" fmla="*/ 251980233 h 2282"/>
                <a:gd name="T86" fmla="*/ 149062915 w 2725"/>
                <a:gd name="T87" fmla="*/ 251980233 h 2282"/>
                <a:gd name="T88" fmla="*/ 160728527 w 2725"/>
                <a:gd name="T89" fmla="*/ 240338485 h 2282"/>
                <a:gd name="T90" fmla="*/ 160728527 w 2725"/>
                <a:gd name="T91" fmla="*/ 132587311 h 2282"/>
                <a:gd name="T92" fmla="*/ 149062915 w 2725"/>
                <a:gd name="T93" fmla="*/ 120945563 h 2282"/>
                <a:gd name="T94" fmla="*/ 129749599 w 2725"/>
                <a:gd name="T95" fmla="*/ 120945563 h 2282"/>
                <a:gd name="T96" fmla="*/ 47570437 w 2725"/>
                <a:gd name="T97" fmla="*/ 160786243 h 2282"/>
                <a:gd name="T98" fmla="*/ 59106799 w 2725"/>
                <a:gd name="T99" fmla="*/ 149144495 h 2282"/>
                <a:gd name="T100" fmla="*/ 78549725 w 2725"/>
                <a:gd name="T101" fmla="*/ 149144495 h 2282"/>
                <a:gd name="T102" fmla="*/ 90085727 w 2725"/>
                <a:gd name="T103" fmla="*/ 160786243 h 2282"/>
                <a:gd name="T104" fmla="*/ 90085727 w 2725"/>
                <a:gd name="T105" fmla="*/ 240338485 h 2282"/>
                <a:gd name="T106" fmla="*/ 78549725 w 2725"/>
                <a:gd name="T107" fmla="*/ 251980233 h 2282"/>
                <a:gd name="T108" fmla="*/ 59106799 w 2725"/>
                <a:gd name="T109" fmla="*/ 251980233 h 2282"/>
                <a:gd name="T110" fmla="*/ 47570437 w 2725"/>
                <a:gd name="T111" fmla="*/ 240338485 h 2282"/>
                <a:gd name="T112" fmla="*/ 47570437 w 2725"/>
                <a:gd name="T113" fmla="*/ 160786243 h 22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25" h="2282">
                  <a:moveTo>
                    <a:pt x="2724" y="2121"/>
                  </a:moveTo>
                  <a:lnTo>
                    <a:pt x="2447" y="1961"/>
                  </a:lnTo>
                  <a:lnTo>
                    <a:pt x="2447" y="2060"/>
                  </a:lnTo>
                  <a:lnTo>
                    <a:pt x="223" y="2060"/>
                  </a:lnTo>
                  <a:lnTo>
                    <a:pt x="223" y="280"/>
                  </a:lnTo>
                  <a:lnTo>
                    <a:pt x="324" y="280"/>
                  </a:lnTo>
                  <a:lnTo>
                    <a:pt x="162" y="0"/>
                  </a:lnTo>
                  <a:lnTo>
                    <a:pt x="0" y="280"/>
                  </a:lnTo>
                  <a:lnTo>
                    <a:pt x="101" y="280"/>
                  </a:lnTo>
                  <a:lnTo>
                    <a:pt x="101" y="2181"/>
                  </a:lnTo>
                  <a:lnTo>
                    <a:pt x="2447" y="2181"/>
                  </a:lnTo>
                  <a:lnTo>
                    <a:pt x="2447" y="2281"/>
                  </a:lnTo>
                  <a:lnTo>
                    <a:pt x="2724" y="2121"/>
                  </a:lnTo>
                  <a:close/>
                  <a:moveTo>
                    <a:pt x="408" y="915"/>
                  </a:moveTo>
                  <a:cubicBezTo>
                    <a:pt x="989" y="808"/>
                    <a:pt x="1535" y="600"/>
                    <a:pt x="2025" y="307"/>
                  </a:cubicBezTo>
                  <a:lnTo>
                    <a:pt x="2069" y="392"/>
                  </a:lnTo>
                  <a:lnTo>
                    <a:pt x="2242" y="120"/>
                  </a:lnTo>
                  <a:lnTo>
                    <a:pt x="1920" y="107"/>
                  </a:lnTo>
                  <a:lnTo>
                    <a:pt x="1969" y="199"/>
                  </a:lnTo>
                  <a:cubicBezTo>
                    <a:pt x="1490" y="486"/>
                    <a:pt x="956" y="691"/>
                    <a:pt x="388" y="795"/>
                  </a:cubicBezTo>
                  <a:lnTo>
                    <a:pt x="408" y="915"/>
                  </a:lnTo>
                  <a:close/>
                  <a:moveTo>
                    <a:pt x="2091" y="555"/>
                  </a:moveTo>
                  <a:cubicBezTo>
                    <a:pt x="2041" y="555"/>
                    <a:pt x="2001" y="595"/>
                    <a:pt x="2001" y="645"/>
                  </a:cubicBezTo>
                  <a:lnTo>
                    <a:pt x="2001" y="1858"/>
                  </a:lnTo>
                  <a:cubicBezTo>
                    <a:pt x="2001" y="1907"/>
                    <a:pt x="2041" y="1948"/>
                    <a:pt x="2091" y="1948"/>
                  </a:cubicBezTo>
                  <a:lnTo>
                    <a:pt x="2241" y="1948"/>
                  </a:lnTo>
                  <a:cubicBezTo>
                    <a:pt x="2290" y="1948"/>
                    <a:pt x="2330" y="1907"/>
                    <a:pt x="2330" y="1858"/>
                  </a:cubicBezTo>
                  <a:lnTo>
                    <a:pt x="2330" y="645"/>
                  </a:lnTo>
                  <a:cubicBezTo>
                    <a:pt x="2330" y="595"/>
                    <a:pt x="2290" y="555"/>
                    <a:pt x="2241" y="555"/>
                  </a:cubicBezTo>
                  <a:lnTo>
                    <a:pt x="2091" y="555"/>
                  </a:lnTo>
                  <a:close/>
                  <a:moveTo>
                    <a:pt x="1545" y="748"/>
                  </a:moveTo>
                  <a:cubicBezTo>
                    <a:pt x="1496" y="748"/>
                    <a:pt x="1456" y="788"/>
                    <a:pt x="1456" y="838"/>
                  </a:cubicBezTo>
                  <a:lnTo>
                    <a:pt x="1456" y="1858"/>
                  </a:lnTo>
                  <a:cubicBezTo>
                    <a:pt x="1456" y="1907"/>
                    <a:pt x="1496" y="1948"/>
                    <a:pt x="1545" y="1948"/>
                  </a:cubicBezTo>
                  <a:lnTo>
                    <a:pt x="1695" y="1948"/>
                  </a:lnTo>
                  <a:cubicBezTo>
                    <a:pt x="1744" y="1948"/>
                    <a:pt x="1784" y="1907"/>
                    <a:pt x="1784" y="1858"/>
                  </a:cubicBezTo>
                  <a:lnTo>
                    <a:pt x="1784" y="838"/>
                  </a:lnTo>
                  <a:cubicBezTo>
                    <a:pt x="1784" y="788"/>
                    <a:pt x="1744" y="748"/>
                    <a:pt x="1695" y="748"/>
                  </a:cubicBezTo>
                  <a:lnTo>
                    <a:pt x="1545" y="748"/>
                  </a:lnTo>
                  <a:close/>
                  <a:moveTo>
                    <a:pt x="1001" y="935"/>
                  </a:moveTo>
                  <a:cubicBezTo>
                    <a:pt x="951" y="935"/>
                    <a:pt x="911" y="975"/>
                    <a:pt x="911" y="1025"/>
                  </a:cubicBezTo>
                  <a:lnTo>
                    <a:pt x="911" y="1858"/>
                  </a:lnTo>
                  <a:cubicBezTo>
                    <a:pt x="911" y="1907"/>
                    <a:pt x="951" y="1948"/>
                    <a:pt x="1001" y="1948"/>
                  </a:cubicBezTo>
                  <a:lnTo>
                    <a:pt x="1150" y="1948"/>
                  </a:lnTo>
                  <a:cubicBezTo>
                    <a:pt x="1200" y="1948"/>
                    <a:pt x="1240" y="1907"/>
                    <a:pt x="1240" y="1858"/>
                  </a:cubicBezTo>
                  <a:lnTo>
                    <a:pt x="1240" y="1025"/>
                  </a:lnTo>
                  <a:cubicBezTo>
                    <a:pt x="1240" y="975"/>
                    <a:pt x="1200" y="935"/>
                    <a:pt x="1150" y="935"/>
                  </a:cubicBezTo>
                  <a:lnTo>
                    <a:pt x="1001" y="935"/>
                  </a:lnTo>
                  <a:close/>
                  <a:moveTo>
                    <a:pt x="367" y="1243"/>
                  </a:moveTo>
                  <a:cubicBezTo>
                    <a:pt x="367" y="1194"/>
                    <a:pt x="407" y="1153"/>
                    <a:pt x="456" y="1153"/>
                  </a:cubicBezTo>
                  <a:lnTo>
                    <a:pt x="606" y="1153"/>
                  </a:lnTo>
                  <a:cubicBezTo>
                    <a:pt x="655" y="1153"/>
                    <a:pt x="695" y="1194"/>
                    <a:pt x="695" y="1243"/>
                  </a:cubicBezTo>
                  <a:lnTo>
                    <a:pt x="695" y="1858"/>
                  </a:lnTo>
                  <a:cubicBezTo>
                    <a:pt x="695" y="1907"/>
                    <a:pt x="655" y="1948"/>
                    <a:pt x="606" y="1948"/>
                  </a:cubicBezTo>
                  <a:lnTo>
                    <a:pt x="456" y="1948"/>
                  </a:lnTo>
                  <a:cubicBezTo>
                    <a:pt x="407" y="1948"/>
                    <a:pt x="367" y="1907"/>
                    <a:pt x="367" y="1858"/>
                  </a:cubicBezTo>
                  <a:lnTo>
                    <a:pt x="367" y="1243"/>
                  </a:ln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5486" name="Прямоугольник 12">
              <a:extLst>
                <a:ext uri="{FF2B5EF4-FFF2-40B4-BE49-F238E27FC236}">
                  <a16:creationId xmlns:a16="http://schemas.microsoft.com/office/drawing/2014/main" id="{5C64D20A-A04B-FA40-A5AA-CAE796866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8748" y="1882775"/>
              <a:ext cx="1117614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C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5487" name="Прямоугольник 13">
              <a:extLst>
                <a:ext uri="{FF2B5EF4-FFF2-40B4-BE49-F238E27FC236}">
                  <a16:creationId xmlns:a16="http://schemas.microsoft.com/office/drawing/2014/main" id="{0DE5F45B-5105-1D45-95E2-A6565DE8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7285" y="2312988"/>
              <a:ext cx="3071653" cy="86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am et, consec etur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adipisic tempor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61467392-95BF-5D4F-8ED3-0199C5E2A327}"/>
              </a:ext>
            </a:extLst>
          </p:cNvPr>
          <p:cNvGrpSpPr/>
          <p:nvPr/>
        </p:nvGrpSpPr>
        <p:grpSpPr>
          <a:xfrm>
            <a:off x="7856148" y="4348400"/>
            <a:ext cx="5842780" cy="2886869"/>
            <a:chOff x="7856148" y="4348400"/>
            <a:chExt cx="5842780" cy="2886869"/>
          </a:xfrm>
        </p:grpSpPr>
        <p:pic>
          <p:nvPicPr>
            <p:cNvPr id="22" name="Picture 2">
              <a:extLst>
                <a:ext uri="{FF2B5EF4-FFF2-40B4-BE49-F238E27FC236}">
                  <a16:creationId xmlns:a16="http://schemas.microsoft.com/office/drawing/2014/main" id="{2337099D-2762-C949-ADCE-8DB3A8FE8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6148" y="4348400"/>
              <a:ext cx="5842780" cy="2886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81" name="Freeform 5">
              <a:extLst>
                <a:ext uri="{FF2B5EF4-FFF2-40B4-BE49-F238E27FC236}">
                  <a16:creationId xmlns:a16="http://schemas.microsoft.com/office/drawing/2014/main" id="{82637630-FCF7-5940-AF3C-563CD07F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1483" y="5287186"/>
              <a:ext cx="674687" cy="984250"/>
            </a:xfrm>
            <a:custGeom>
              <a:avLst/>
              <a:gdLst>
                <a:gd name="T0" fmla="*/ 158173217 w 1873"/>
                <a:gd name="T1" fmla="*/ 155927512 h 2735"/>
                <a:gd name="T2" fmla="*/ 114185642 w 1873"/>
                <a:gd name="T3" fmla="*/ 144789833 h 2735"/>
                <a:gd name="T4" fmla="*/ 58001109 w 1873"/>
                <a:gd name="T5" fmla="*/ 115391527 h 2735"/>
                <a:gd name="T6" fmla="*/ 118208188 w 1873"/>
                <a:gd name="T7" fmla="*/ 88712774 h 2735"/>
                <a:gd name="T8" fmla="*/ 181269990 w 1873"/>
                <a:gd name="T9" fmla="*/ 112153758 h 2735"/>
                <a:gd name="T10" fmla="*/ 211503028 w 1873"/>
                <a:gd name="T11" fmla="*/ 110081615 h 2735"/>
                <a:gd name="T12" fmla="*/ 224868170 w 1873"/>
                <a:gd name="T13" fmla="*/ 88194918 h 2735"/>
                <a:gd name="T14" fmla="*/ 146625010 w 1873"/>
                <a:gd name="T15" fmla="*/ 41053841 h 2735"/>
                <a:gd name="T16" fmla="*/ 146625010 w 1873"/>
                <a:gd name="T17" fmla="*/ 13080269 h 2735"/>
                <a:gd name="T18" fmla="*/ 130664863 w 1873"/>
                <a:gd name="T19" fmla="*/ 0 h 2735"/>
                <a:gd name="T20" fmla="*/ 112239388 w 1873"/>
                <a:gd name="T21" fmla="*/ 0 h 2735"/>
                <a:gd name="T22" fmla="*/ 96279240 w 1873"/>
                <a:gd name="T23" fmla="*/ 13080269 h 2735"/>
                <a:gd name="T24" fmla="*/ 96279240 w 1873"/>
                <a:gd name="T25" fmla="*/ 39240806 h 2735"/>
                <a:gd name="T26" fmla="*/ 0 w 1873"/>
                <a:gd name="T27" fmla="*/ 116816260 h 2735"/>
                <a:gd name="T28" fmla="*/ 91478264 w 1873"/>
                <a:gd name="T29" fmla="*/ 192966621 h 2735"/>
                <a:gd name="T30" fmla="*/ 141693996 w 1873"/>
                <a:gd name="T31" fmla="*/ 205399480 h 2735"/>
                <a:gd name="T32" fmla="*/ 184903141 w 1873"/>
                <a:gd name="T33" fmla="*/ 236222519 h 2735"/>
                <a:gd name="T34" fmla="*/ 124306667 w 1873"/>
                <a:gd name="T35" fmla="*/ 265232163 h 2735"/>
                <a:gd name="T36" fmla="*/ 49826337 w 1873"/>
                <a:gd name="T37" fmla="*/ 238942072 h 2735"/>
                <a:gd name="T38" fmla="*/ 16997934 w 1873"/>
                <a:gd name="T39" fmla="*/ 244899394 h 2735"/>
                <a:gd name="T40" fmla="*/ 9082879 w 1873"/>
                <a:gd name="T41" fmla="*/ 265620825 h 2735"/>
                <a:gd name="T42" fmla="*/ 96279240 w 1873"/>
                <a:gd name="T43" fmla="*/ 313020650 h 2735"/>
                <a:gd name="T44" fmla="*/ 96279240 w 1873"/>
                <a:gd name="T45" fmla="*/ 340994222 h 2735"/>
                <a:gd name="T46" fmla="*/ 112239388 w 1873"/>
                <a:gd name="T47" fmla="*/ 354074491 h 2735"/>
                <a:gd name="T48" fmla="*/ 130664863 w 1873"/>
                <a:gd name="T49" fmla="*/ 354074491 h 2735"/>
                <a:gd name="T50" fmla="*/ 146625010 w 1873"/>
                <a:gd name="T51" fmla="*/ 340994222 h 2735"/>
                <a:gd name="T52" fmla="*/ 146625010 w 1873"/>
                <a:gd name="T53" fmla="*/ 314574577 h 2735"/>
                <a:gd name="T54" fmla="*/ 242904250 w 1873"/>
                <a:gd name="T55" fmla="*/ 235186448 h 2735"/>
                <a:gd name="T56" fmla="*/ 158173217 w 1873"/>
                <a:gd name="T57" fmla="*/ 155927512 h 27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73" h="2735">
                  <a:moveTo>
                    <a:pt x="1219" y="1204"/>
                  </a:moveTo>
                  <a:cubicBezTo>
                    <a:pt x="1170" y="1193"/>
                    <a:pt x="927" y="1131"/>
                    <a:pt x="880" y="1118"/>
                  </a:cubicBezTo>
                  <a:cubicBezTo>
                    <a:pt x="542" y="1033"/>
                    <a:pt x="447" y="979"/>
                    <a:pt x="447" y="891"/>
                  </a:cubicBezTo>
                  <a:cubicBezTo>
                    <a:pt x="447" y="793"/>
                    <a:pt x="570" y="685"/>
                    <a:pt x="911" y="685"/>
                  </a:cubicBezTo>
                  <a:cubicBezTo>
                    <a:pt x="1154" y="685"/>
                    <a:pt x="1397" y="866"/>
                    <a:pt x="1397" y="866"/>
                  </a:cubicBezTo>
                  <a:cubicBezTo>
                    <a:pt x="1493" y="930"/>
                    <a:pt x="1551" y="926"/>
                    <a:pt x="1630" y="850"/>
                  </a:cubicBezTo>
                  <a:cubicBezTo>
                    <a:pt x="1630" y="850"/>
                    <a:pt x="1733" y="763"/>
                    <a:pt x="1733" y="681"/>
                  </a:cubicBezTo>
                  <a:cubicBezTo>
                    <a:pt x="1733" y="557"/>
                    <a:pt x="1441" y="379"/>
                    <a:pt x="1130" y="317"/>
                  </a:cubicBezTo>
                  <a:lnTo>
                    <a:pt x="1130" y="101"/>
                  </a:lnTo>
                  <a:cubicBezTo>
                    <a:pt x="1130" y="45"/>
                    <a:pt x="1075" y="0"/>
                    <a:pt x="1007" y="0"/>
                  </a:cubicBezTo>
                  <a:lnTo>
                    <a:pt x="865" y="0"/>
                  </a:lnTo>
                  <a:cubicBezTo>
                    <a:pt x="797" y="0"/>
                    <a:pt x="742" y="45"/>
                    <a:pt x="742" y="101"/>
                  </a:cubicBezTo>
                  <a:lnTo>
                    <a:pt x="742" y="303"/>
                  </a:lnTo>
                  <a:cubicBezTo>
                    <a:pt x="256" y="351"/>
                    <a:pt x="0" y="602"/>
                    <a:pt x="0" y="902"/>
                  </a:cubicBezTo>
                  <a:cubicBezTo>
                    <a:pt x="0" y="1255"/>
                    <a:pt x="333" y="1395"/>
                    <a:pt x="705" y="1490"/>
                  </a:cubicBezTo>
                  <a:cubicBezTo>
                    <a:pt x="754" y="1503"/>
                    <a:pt x="1046" y="1576"/>
                    <a:pt x="1092" y="1586"/>
                  </a:cubicBezTo>
                  <a:cubicBezTo>
                    <a:pt x="1366" y="1653"/>
                    <a:pt x="1425" y="1756"/>
                    <a:pt x="1425" y="1824"/>
                  </a:cubicBezTo>
                  <a:cubicBezTo>
                    <a:pt x="1425" y="1940"/>
                    <a:pt x="1301" y="2048"/>
                    <a:pt x="958" y="2048"/>
                  </a:cubicBezTo>
                  <a:cubicBezTo>
                    <a:pt x="715" y="2048"/>
                    <a:pt x="384" y="1845"/>
                    <a:pt x="384" y="1845"/>
                  </a:cubicBezTo>
                  <a:cubicBezTo>
                    <a:pt x="294" y="1787"/>
                    <a:pt x="207" y="1802"/>
                    <a:pt x="131" y="1891"/>
                  </a:cubicBezTo>
                  <a:cubicBezTo>
                    <a:pt x="131" y="1891"/>
                    <a:pt x="70" y="1965"/>
                    <a:pt x="70" y="2051"/>
                  </a:cubicBezTo>
                  <a:cubicBezTo>
                    <a:pt x="70" y="2181"/>
                    <a:pt x="415" y="2352"/>
                    <a:pt x="742" y="2417"/>
                  </a:cubicBezTo>
                  <a:lnTo>
                    <a:pt x="742" y="2633"/>
                  </a:lnTo>
                  <a:cubicBezTo>
                    <a:pt x="742" y="2689"/>
                    <a:pt x="797" y="2734"/>
                    <a:pt x="865" y="2734"/>
                  </a:cubicBezTo>
                  <a:lnTo>
                    <a:pt x="1007" y="2734"/>
                  </a:lnTo>
                  <a:cubicBezTo>
                    <a:pt x="1075" y="2734"/>
                    <a:pt x="1130" y="2689"/>
                    <a:pt x="1130" y="2633"/>
                  </a:cubicBezTo>
                  <a:lnTo>
                    <a:pt x="1130" y="2429"/>
                  </a:lnTo>
                  <a:cubicBezTo>
                    <a:pt x="1643" y="2376"/>
                    <a:pt x="1872" y="2105"/>
                    <a:pt x="1872" y="1816"/>
                  </a:cubicBezTo>
                  <a:cubicBezTo>
                    <a:pt x="1872" y="1537"/>
                    <a:pt x="1655" y="1310"/>
                    <a:pt x="1219" y="1204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5488" name="Прямоугольник 14">
              <a:extLst>
                <a:ext uri="{FF2B5EF4-FFF2-40B4-BE49-F238E27FC236}">
                  <a16:creationId xmlns:a16="http://schemas.microsoft.com/office/drawing/2014/main" id="{AA40EBA8-2709-4049-A4E6-790C5DCBA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5380" y="5126038"/>
              <a:ext cx="1143000" cy="43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D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5489" name="Прямоугольник 15">
              <a:extLst>
                <a:ext uri="{FF2B5EF4-FFF2-40B4-BE49-F238E27FC236}">
                  <a16:creationId xmlns:a16="http://schemas.microsoft.com/office/drawing/2014/main" id="{372398F2-779B-824A-9832-B10262A18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3530" y="5557838"/>
              <a:ext cx="2792412" cy="860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am et, consec etur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adipisic tempor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0B5102A-5E04-464A-96FD-7BD1C9C7DC03}"/>
              </a:ext>
            </a:extLst>
          </p:cNvPr>
          <p:cNvGrpSpPr/>
          <p:nvPr/>
        </p:nvGrpSpPr>
        <p:grpSpPr>
          <a:xfrm>
            <a:off x="1149350" y="741825"/>
            <a:ext cx="5957887" cy="2195512"/>
            <a:chOff x="1149350" y="741825"/>
            <a:chExt cx="5957887" cy="2195512"/>
          </a:xfrm>
        </p:grpSpPr>
        <p:pic>
          <p:nvPicPr>
            <p:cNvPr id="107546" name="Picture 2">
              <a:extLst>
                <a:ext uri="{FF2B5EF4-FFF2-40B4-BE49-F238E27FC236}">
                  <a16:creationId xmlns:a16="http://schemas.microsoft.com/office/drawing/2014/main" id="{1308C28C-3FEE-354C-B6FA-9971CFE92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9350" y="741825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31" name="Freeform 5">
              <a:extLst>
                <a:ext uri="{FF2B5EF4-FFF2-40B4-BE49-F238E27FC236}">
                  <a16:creationId xmlns:a16="http://schemas.microsoft.com/office/drawing/2014/main" id="{367BE452-B349-9F47-9ADC-AE9E53333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935" y="1403350"/>
              <a:ext cx="684212" cy="815975"/>
            </a:xfrm>
            <a:custGeom>
              <a:avLst/>
              <a:gdLst>
                <a:gd name="T0" fmla="*/ 24768835 w 1900"/>
                <a:gd name="T1" fmla="*/ 123335323 h 2267"/>
                <a:gd name="T2" fmla="*/ 12060137 w 1900"/>
                <a:gd name="T3" fmla="*/ 144064040 h 2267"/>
                <a:gd name="T4" fmla="*/ 34754368 w 1900"/>
                <a:gd name="T5" fmla="*/ 91983454 h 2267"/>
                <a:gd name="T6" fmla="*/ 907841 w 1900"/>
                <a:gd name="T7" fmla="*/ 85894416 h 2267"/>
                <a:gd name="T8" fmla="*/ 39811775 w 1900"/>
                <a:gd name="T9" fmla="*/ 63351982 h 2267"/>
                <a:gd name="T10" fmla="*/ 39293215 w 1900"/>
                <a:gd name="T11" fmla="*/ 38995830 h 2267"/>
                <a:gd name="T12" fmla="*/ 39811775 w 1900"/>
                <a:gd name="T13" fmla="*/ 63351982 h 2267"/>
                <a:gd name="T14" fmla="*/ 87534122 w 1900"/>
                <a:gd name="T15" fmla="*/ 29538151 h 2267"/>
                <a:gd name="T16" fmla="*/ 63932409 w 1900"/>
                <a:gd name="T17" fmla="*/ 23449113 h 2267"/>
                <a:gd name="T18" fmla="*/ 244706981 w 1900"/>
                <a:gd name="T19" fmla="*/ 137067963 h 2267"/>
                <a:gd name="T20" fmla="*/ 210990094 w 1900"/>
                <a:gd name="T21" fmla="*/ 130201823 h 2267"/>
                <a:gd name="T22" fmla="*/ 238222812 w 1900"/>
                <a:gd name="T23" fmla="*/ 96258415 h 2267"/>
                <a:gd name="T24" fmla="*/ 218770665 w 1900"/>
                <a:gd name="T25" fmla="*/ 81619096 h 2267"/>
                <a:gd name="T26" fmla="*/ 238222812 w 1900"/>
                <a:gd name="T27" fmla="*/ 96258415 h 2267"/>
                <a:gd name="T28" fmla="*/ 206969809 w 1900"/>
                <a:gd name="T29" fmla="*/ 38995830 h 2267"/>
                <a:gd name="T30" fmla="*/ 206580888 w 1900"/>
                <a:gd name="T31" fmla="*/ 63351982 h 2267"/>
                <a:gd name="T32" fmla="*/ 178699609 w 1900"/>
                <a:gd name="T33" fmla="*/ 11400614 h 2267"/>
                <a:gd name="T34" fmla="*/ 162359906 w 1900"/>
                <a:gd name="T35" fmla="*/ 41586650 h 2267"/>
                <a:gd name="T36" fmla="*/ 132662945 w 1900"/>
                <a:gd name="T37" fmla="*/ 8939371 h 2267"/>
                <a:gd name="T38" fmla="*/ 114767200 w 1900"/>
                <a:gd name="T39" fmla="*/ 25392408 h 2267"/>
                <a:gd name="T40" fmla="*/ 132662945 w 1900"/>
                <a:gd name="T41" fmla="*/ 8939371 h 2267"/>
                <a:gd name="T42" fmla="*/ 51482992 w 1900"/>
                <a:gd name="T43" fmla="*/ 150671385 h 2267"/>
                <a:gd name="T44" fmla="*/ 98427497 w 1900"/>
                <a:gd name="T45" fmla="*/ 240452031 h 2267"/>
                <a:gd name="T46" fmla="*/ 89609085 w 1900"/>
                <a:gd name="T47" fmla="*/ 144711924 h 2267"/>
                <a:gd name="T48" fmla="*/ 72361541 w 1900"/>
                <a:gd name="T49" fmla="*/ 103124915 h 2267"/>
                <a:gd name="T50" fmla="*/ 113988999 w 1900"/>
                <a:gd name="T51" fmla="*/ 134995091 h 2267"/>
                <a:gd name="T52" fmla="*/ 133570786 w 1900"/>
                <a:gd name="T53" fmla="*/ 119967042 h 2267"/>
                <a:gd name="T54" fmla="*/ 175068604 w 1900"/>
                <a:gd name="T55" fmla="*/ 103124915 h 2267"/>
                <a:gd name="T56" fmla="*/ 157821060 w 1900"/>
                <a:gd name="T57" fmla="*/ 144711924 h 2267"/>
                <a:gd name="T58" fmla="*/ 149002648 w 1900"/>
                <a:gd name="T59" fmla="*/ 240452031 h 2267"/>
                <a:gd name="T60" fmla="*/ 195947153 w 1900"/>
                <a:gd name="T61" fmla="*/ 150671385 h 2267"/>
                <a:gd name="T62" fmla="*/ 157821060 w 1900"/>
                <a:gd name="T63" fmla="*/ 105586517 h 2267"/>
                <a:gd name="T64" fmla="*/ 157821060 w 1900"/>
                <a:gd name="T65" fmla="*/ 134995091 h 2267"/>
                <a:gd name="T66" fmla="*/ 74825424 w 1900"/>
                <a:gd name="T67" fmla="*/ 120355773 h 2267"/>
                <a:gd name="T68" fmla="*/ 104392746 w 1900"/>
                <a:gd name="T69" fmla="*/ 120355773 h 2267"/>
                <a:gd name="T70" fmla="*/ 133570786 w 1900"/>
                <a:gd name="T71" fmla="*/ 144711924 h 2267"/>
                <a:gd name="T72" fmla="*/ 123325972 w 1900"/>
                <a:gd name="T73" fmla="*/ 240452031 h 2267"/>
                <a:gd name="T74" fmla="*/ 133570786 w 1900"/>
                <a:gd name="T75" fmla="*/ 240452031 h 2267"/>
                <a:gd name="T76" fmla="*/ 92721529 w 1900"/>
                <a:gd name="T77" fmla="*/ 246541069 h 2267"/>
                <a:gd name="T78" fmla="*/ 154708616 w 1900"/>
                <a:gd name="T79" fmla="*/ 266881055 h 2267"/>
                <a:gd name="T80" fmla="*/ 154708616 w 1900"/>
                <a:gd name="T81" fmla="*/ 293569232 h 2267"/>
                <a:gd name="T82" fmla="*/ 92721529 w 1900"/>
                <a:gd name="T83" fmla="*/ 273229247 h 2267"/>
                <a:gd name="T84" fmla="*/ 154708616 w 1900"/>
                <a:gd name="T85" fmla="*/ 293569232 h 2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00" h="2267">
                  <a:moveTo>
                    <a:pt x="218" y="1087"/>
                  </a:moveTo>
                  <a:cubicBezTo>
                    <a:pt x="256" y="1079"/>
                    <a:pt x="280" y="1043"/>
                    <a:pt x="272" y="1005"/>
                  </a:cubicBezTo>
                  <a:cubicBezTo>
                    <a:pt x="264" y="968"/>
                    <a:pt x="228" y="944"/>
                    <a:pt x="191" y="952"/>
                  </a:cubicBezTo>
                  <a:lnTo>
                    <a:pt x="66" y="977"/>
                  </a:lnTo>
                  <a:cubicBezTo>
                    <a:pt x="29" y="985"/>
                    <a:pt x="4" y="1021"/>
                    <a:pt x="12" y="1058"/>
                  </a:cubicBezTo>
                  <a:cubicBezTo>
                    <a:pt x="20" y="1096"/>
                    <a:pt x="56" y="1120"/>
                    <a:pt x="93" y="1112"/>
                  </a:cubicBezTo>
                  <a:lnTo>
                    <a:pt x="218" y="1087"/>
                  </a:lnTo>
                  <a:close/>
                  <a:moveTo>
                    <a:pt x="188" y="765"/>
                  </a:moveTo>
                  <a:cubicBezTo>
                    <a:pt x="225" y="772"/>
                    <a:pt x="261" y="747"/>
                    <a:pt x="268" y="710"/>
                  </a:cubicBezTo>
                  <a:cubicBezTo>
                    <a:pt x="275" y="672"/>
                    <a:pt x="250" y="637"/>
                    <a:pt x="213" y="630"/>
                  </a:cubicBezTo>
                  <a:lnTo>
                    <a:pt x="87" y="607"/>
                  </a:lnTo>
                  <a:cubicBezTo>
                    <a:pt x="50" y="600"/>
                    <a:pt x="14" y="625"/>
                    <a:pt x="7" y="663"/>
                  </a:cubicBezTo>
                  <a:cubicBezTo>
                    <a:pt x="0" y="700"/>
                    <a:pt x="25" y="736"/>
                    <a:pt x="63" y="743"/>
                  </a:cubicBezTo>
                  <a:lnTo>
                    <a:pt x="188" y="765"/>
                  </a:lnTo>
                  <a:close/>
                  <a:moveTo>
                    <a:pt x="307" y="489"/>
                  </a:moveTo>
                  <a:cubicBezTo>
                    <a:pt x="335" y="514"/>
                    <a:pt x="379" y="511"/>
                    <a:pt x="404" y="483"/>
                  </a:cubicBezTo>
                  <a:cubicBezTo>
                    <a:pt x="429" y="455"/>
                    <a:pt x="427" y="411"/>
                    <a:pt x="398" y="386"/>
                  </a:cubicBezTo>
                  <a:lnTo>
                    <a:pt x="303" y="301"/>
                  </a:lnTo>
                  <a:cubicBezTo>
                    <a:pt x="274" y="276"/>
                    <a:pt x="231" y="278"/>
                    <a:pt x="206" y="307"/>
                  </a:cubicBezTo>
                  <a:cubicBezTo>
                    <a:pt x="180" y="335"/>
                    <a:pt x="183" y="379"/>
                    <a:pt x="211" y="404"/>
                  </a:cubicBezTo>
                  <a:lnTo>
                    <a:pt x="307" y="489"/>
                  </a:lnTo>
                  <a:close/>
                  <a:moveTo>
                    <a:pt x="554" y="293"/>
                  </a:moveTo>
                  <a:cubicBezTo>
                    <a:pt x="572" y="327"/>
                    <a:pt x="614" y="339"/>
                    <a:pt x="648" y="321"/>
                  </a:cubicBezTo>
                  <a:cubicBezTo>
                    <a:pt x="681" y="303"/>
                    <a:pt x="694" y="261"/>
                    <a:pt x="675" y="228"/>
                  </a:cubicBezTo>
                  <a:lnTo>
                    <a:pt x="615" y="116"/>
                  </a:lnTo>
                  <a:cubicBezTo>
                    <a:pt x="597" y="82"/>
                    <a:pt x="555" y="70"/>
                    <a:pt x="521" y="88"/>
                  </a:cubicBezTo>
                  <a:cubicBezTo>
                    <a:pt x="488" y="106"/>
                    <a:pt x="475" y="148"/>
                    <a:pt x="493" y="181"/>
                  </a:cubicBezTo>
                  <a:lnTo>
                    <a:pt x="554" y="293"/>
                  </a:lnTo>
                  <a:close/>
                  <a:moveTo>
                    <a:pt x="1806" y="1112"/>
                  </a:moveTo>
                  <a:cubicBezTo>
                    <a:pt x="1843" y="1120"/>
                    <a:pt x="1880" y="1096"/>
                    <a:pt x="1887" y="1058"/>
                  </a:cubicBezTo>
                  <a:cubicBezTo>
                    <a:pt x="1895" y="1021"/>
                    <a:pt x="1871" y="985"/>
                    <a:pt x="1833" y="977"/>
                  </a:cubicBezTo>
                  <a:lnTo>
                    <a:pt x="1709" y="952"/>
                  </a:lnTo>
                  <a:cubicBezTo>
                    <a:pt x="1671" y="944"/>
                    <a:pt x="1635" y="968"/>
                    <a:pt x="1627" y="1005"/>
                  </a:cubicBezTo>
                  <a:cubicBezTo>
                    <a:pt x="1620" y="1043"/>
                    <a:pt x="1644" y="1079"/>
                    <a:pt x="1681" y="1087"/>
                  </a:cubicBezTo>
                  <a:lnTo>
                    <a:pt x="1806" y="1112"/>
                  </a:lnTo>
                  <a:close/>
                  <a:moveTo>
                    <a:pt x="1837" y="743"/>
                  </a:moveTo>
                  <a:cubicBezTo>
                    <a:pt x="1874" y="736"/>
                    <a:pt x="1899" y="700"/>
                    <a:pt x="1892" y="663"/>
                  </a:cubicBezTo>
                  <a:cubicBezTo>
                    <a:pt x="1885" y="625"/>
                    <a:pt x="1850" y="600"/>
                    <a:pt x="1812" y="607"/>
                  </a:cubicBezTo>
                  <a:lnTo>
                    <a:pt x="1687" y="630"/>
                  </a:lnTo>
                  <a:cubicBezTo>
                    <a:pt x="1649" y="637"/>
                    <a:pt x="1624" y="672"/>
                    <a:pt x="1631" y="710"/>
                  </a:cubicBezTo>
                  <a:cubicBezTo>
                    <a:pt x="1638" y="747"/>
                    <a:pt x="1674" y="772"/>
                    <a:pt x="1711" y="765"/>
                  </a:cubicBezTo>
                  <a:lnTo>
                    <a:pt x="1837" y="743"/>
                  </a:lnTo>
                  <a:close/>
                  <a:moveTo>
                    <a:pt x="1688" y="404"/>
                  </a:moveTo>
                  <a:cubicBezTo>
                    <a:pt x="1716" y="379"/>
                    <a:pt x="1719" y="335"/>
                    <a:pt x="1694" y="307"/>
                  </a:cubicBezTo>
                  <a:cubicBezTo>
                    <a:pt x="1668" y="278"/>
                    <a:pt x="1625" y="276"/>
                    <a:pt x="1596" y="301"/>
                  </a:cubicBezTo>
                  <a:lnTo>
                    <a:pt x="1501" y="386"/>
                  </a:lnTo>
                  <a:cubicBezTo>
                    <a:pt x="1473" y="411"/>
                    <a:pt x="1470" y="455"/>
                    <a:pt x="1495" y="483"/>
                  </a:cubicBezTo>
                  <a:cubicBezTo>
                    <a:pt x="1521" y="511"/>
                    <a:pt x="1564" y="514"/>
                    <a:pt x="1593" y="489"/>
                  </a:cubicBezTo>
                  <a:lnTo>
                    <a:pt x="1688" y="404"/>
                  </a:lnTo>
                  <a:close/>
                  <a:moveTo>
                    <a:pt x="1406" y="181"/>
                  </a:moveTo>
                  <a:cubicBezTo>
                    <a:pt x="1424" y="148"/>
                    <a:pt x="1412" y="106"/>
                    <a:pt x="1378" y="88"/>
                  </a:cubicBezTo>
                  <a:cubicBezTo>
                    <a:pt x="1345" y="70"/>
                    <a:pt x="1303" y="82"/>
                    <a:pt x="1285" y="116"/>
                  </a:cubicBezTo>
                  <a:lnTo>
                    <a:pt x="1224" y="228"/>
                  </a:lnTo>
                  <a:cubicBezTo>
                    <a:pt x="1206" y="261"/>
                    <a:pt x="1218" y="303"/>
                    <a:pt x="1252" y="321"/>
                  </a:cubicBezTo>
                  <a:cubicBezTo>
                    <a:pt x="1285" y="339"/>
                    <a:pt x="1327" y="327"/>
                    <a:pt x="1345" y="293"/>
                  </a:cubicBezTo>
                  <a:lnTo>
                    <a:pt x="1406" y="181"/>
                  </a:lnTo>
                  <a:close/>
                  <a:moveTo>
                    <a:pt x="1023" y="69"/>
                  </a:moveTo>
                  <a:cubicBezTo>
                    <a:pt x="1023" y="31"/>
                    <a:pt x="992" y="0"/>
                    <a:pt x="954" y="0"/>
                  </a:cubicBezTo>
                  <a:cubicBezTo>
                    <a:pt x="916" y="0"/>
                    <a:pt x="885" y="31"/>
                    <a:pt x="885" y="69"/>
                  </a:cubicBezTo>
                  <a:lnTo>
                    <a:pt x="885" y="196"/>
                  </a:lnTo>
                  <a:cubicBezTo>
                    <a:pt x="885" y="234"/>
                    <a:pt x="916" y="265"/>
                    <a:pt x="954" y="265"/>
                  </a:cubicBezTo>
                  <a:cubicBezTo>
                    <a:pt x="992" y="265"/>
                    <a:pt x="1023" y="234"/>
                    <a:pt x="1023" y="196"/>
                  </a:cubicBezTo>
                  <a:lnTo>
                    <a:pt x="1023" y="69"/>
                  </a:lnTo>
                  <a:close/>
                  <a:moveTo>
                    <a:pt x="954" y="303"/>
                  </a:moveTo>
                  <a:cubicBezTo>
                    <a:pt x="619" y="303"/>
                    <a:pt x="378" y="521"/>
                    <a:pt x="327" y="723"/>
                  </a:cubicBezTo>
                  <a:cubicBezTo>
                    <a:pt x="288" y="876"/>
                    <a:pt x="324" y="1022"/>
                    <a:pt x="397" y="1163"/>
                  </a:cubicBezTo>
                  <a:cubicBezTo>
                    <a:pt x="463" y="1291"/>
                    <a:pt x="532" y="1397"/>
                    <a:pt x="590" y="1528"/>
                  </a:cubicBezTo>
                  <a:cubicBezTo>
                    <a:pt x="621" y="1599"/>
                    <a:pt x="633" y="1699"/>
                    <a:pt x="650" y="1775"/>
                  </a:cubicBezTo>
                  <a:cubicBezTo>
                    <a:pt x="663" y="1835"/>
                    <a:pt x="686" y="1855"/>
                    <a:pt x="759" y="1856"/>
                  </a:cubicBezTo>
                  <a:cubicBezTo>
                    <a:pt x="774" y="1856"/>
                    <a:pt x="790" y="1856"/>
                    <a:pt x="805" y="1856"/>
                  </a:cubicBezTo>
                  <a:lnTo>
                    <a:pt x="805" y="1117"/>
                  </a:lnTo>
                  <a:lnTo>
                    <a:pt x="691" y="1117"/>
                  </a:lnTo>
                  <a:cubicBezTo>
                    <a:pt x="641" y="1117"/>
                    <a:pt x="594" y="1097"/>
                    <a:pt x="558" y="1061"/>
                  </a:cubicBezTo>
                  <a:cubicBezTo>
                    <a:pt x="523" y="1026"/>
                    <a:pt x="503" y="979"/>
                    <a:pt x="503" y="929"/>
                  </a:cubicBezTo>
                  <a:cubicBezTo>
                    <a:pt x="503" y="879"/>
                    <a:pt x="523" y="831"/>
                    <a:pt x="558" y="796"/>
                  </a:cubicBezTo>
                  <a:cubicBezTo>
                    <a:pt x="594" y="760"/>
                    <a:pt x="641" y="741"/>
                    <a:pt x="691" y="741"/>
                  </a:cubicBezTo>
                  <a:cubicBezTo>
                    <a:pt x="794" y="741"/>
                    <a:pt x="878" y="824"/>
                    <a:pt x="879" y="926"/>
                  </a:cubicBezTo>
                  <a:lnTo>
                    <a:pt x="879" y="1042"/>
                  </a:lnTo>
                  <a:lnTo>
                    <a:pt x="1030" y="1042"/>
                  </a:lnTo>
                  <a:lnTo>
                    <a:pt x="1030" y="926"/>
                  </a:lnTo>
                  <a:cubicBezTo>
                    <a:pt x="1030" y="877"/>
                    <a:pt x="1050" y="831"/>
                    <a:pt x="1085" y="796"/>
                  </a:cubicBezTo>
                  <a:cubicBezTo>
                    <a:pt x="1120" y="760"/>
                    <a:pt x="1167" y="741"/>
                    <a:pt x="1217" y="741"/>
                  </a:cubicBezTo>
                  <a:cubicBezTo>
                    <a:pt x="1267" y="741"/>
                    <a:pt x="1315" y="760"/>
                    <a:pt x="1350" y="796"/>
                  </a:cubicBezTo>
                  <a:cubicBezTo>
                    <a:pt x="1386" y="831"/>
                    <a:pt x="1405" y="879"/>
                    <a:pt x="1405" y="929"/>
                  </a:cubicBezTo>
                  <a:cubicBezTo>
                    <a:pt x="1405" y="979"/>
                    <a:pt x="1386" y="1026"/>
                    <a:pt x="1350" y="1061"/>
                  </a:cubicBezTo>
                  <a:cubicBezTo>
                    <a:pt x="1315" y="1097"/>
                    <a:pt x="1267" y="1117"/>
                    <a:pt x="1217" y="1117"/>
                  </a:cubicBezTo>
                  <a:lnTo>
                    <a:pt x="1104" y="1117"/>
                  </a:lnTo>
                  <a:lnTo>
                    <a:pt x="1104" y="1856"/>
                  </a:lnTo>
                  <a:cubicBezTo>
                    <a:pt x="1119" y="1856"/>
                    <a:pt x="1134" y="1856"/>
                    <a:pt x="1149" y="1856"/>
                  </a:cubicBezTo>
                  <a:cubicBezTo>
                    <a:pt x="1222" y="1855"/>
                    <a:pt x="1245" y="1835"/>
                    <a:pt x="1259" y="1775"/>
                  </a:cubicBezTo>
                  <a:cubicBezTo>
                    <a:pt x="1275" y="1699"/>
                    <a:pt x="1287" y="1599"/>
                    <a:pt x="1319" y="1528"/>
                  </a:cubicBezTo>
                  <a:cubicBezTo>
                    <a:pt x="1376" y="1397"/>
                    <a:pt x="1445" y="1291"/>
                    <a:pt x="1511" y="1163"/>
                  </a:cubicBezTo>
                  <a:cubicBezTo>
                    <a:pt x="1585" y="1022"/>
                    <a:pt x="1620" y="876"/>
                    <a:pt x="1582" y="723"/>
                  </a:cubicBezTo>
                  <a:cubicBezTo>
                    <a:pt x="1530" y="521"/>
                    <a:pt x="1289" y="303"/>
                    <a:pt x="954" y="303"/>
                  </a:cubicBezTo>
                  <a:close/>
                  <a:moveTo>
                    <a:pt x="1217" y="815"/>
                  </a:moveTo>
                  <a:cubicBezTo>
                    <a:pt x="1155" y="815"/>
                    <a:pt x="1104" y="866"/>
                    <a:pt x="1104" y="929"/>
                  </a:cubicBezTo>
                  <a:lnTo>
                    <a:pt x="1104" y="1042"/>
                  </a:lnTo>
                  <a:lnTo>
                    <a:pt x="1217" y="1042"/>
                  </a:lnTo>
                  <a:cubicBezTo>
                    <a:pt x="1280" y="1042"/>
                    <a:pt x="1331" y="991"/>
                    <a:pt x="1331" y="929"/>
                  </a:cubicBezTo>
                  <a:cubicBezTo>
                    <a:pt x="1331" y="866"/>
                    <a:pt x="1280" y="815"/>
                    <a:pt x="1217" y="815"/>
                  </a:cubicBezTo>
                  <a:close/>
                  <a:moveTo>
                    <a:pt x="577" y="929"/>
                  </a:moveTo>
                  <a:cubicBezTo>
                    <a:pt x="577" y="991"/>
                    <a:pt x="628" y="1042"/>
                    <a:pt x="691" y="1042"/>
                  </a:cubicBezTo>
                  <a:lnTo>
                    <a:pt x="805" y="1042"/>
                  </a:lnTo>
                  <a:lnTo>
                    <a:pt x="805" y="929"/>
                  </a:lnTo>
                  <a:cubicBezTo>
                    <a:pt x="805" y="866"/>
                    <a:pt x="754" y="815"/>
                    <a:pt x="691" y="815"/>
                  </a:cubicBezTo>
                  <a:cubicBezTo>
                    <a:pt x="628" y="815"/>
                    <a:pt x="577" y="866"/>
                    <a:pt x="577" y="929"/>
                  </a:cubicBezTo>
                  <a:close/>
                  <a:moveTo>
                    <a:pt x="1030" y="1117"/>
                  </a:moveTo>
                  <a:lnTo>
                    <a:pt x="879" y="1117"/>
                  </a:lnTo>
                  <a:lnTo>
                    <a:pt x="879" y="1856"/>
                  </a:lnTo>
                  <a:cubicBezTo>
                    <a:pt x="903" y="1856"/>
                    <a:pt x="927" y="1856"/>
                    <a:pt x="951" y="1856"/>
                  </a:cubicBezTo>
                  <a:lnTo>
                    <a:pt x="958" y="1856"/>
                  </a:lnTo>
                  <a:cubicBezTo>
                    <a:pt x="958" y="1856"/>
                    <a:pt x="958" y="1855"/>
                    <a:pt x="958" y="1856"/>
                  </a:cubicBezTo>
                  <a:cubicBezTo>
                    <a:pt x="982" y="1856"/>
                    <a:pt x="1006" y="1856"/>
                    <a:pt x="1030" y="1856"/>
                  </a:cubicBezTo>
                  <a:lnTo>
                    <a:pt x="1030" y="1117"/>
                  </a:lnTo>
                  <a:close/>
                  <a:moveTo>
                    <a:pt x="1193" y="1903"/>
                  </a:moveTo>
                  <a:lnTo>
                    <a:pt x="715" y="1903"/>
                  </a:lnTo>
                  <a:cubicBezTo>
                    <a:pt x="672" y="1903"/>
                    <a:pt x="636" y="1938"/>
                    <a:pt x="636" y="1981"/>
                  </a:cubicBezTo>
                  <a:cubicBezTo>
                    <a:pt x="636" y="2025"/>
                    <a:pt x="672" y="2060"/>
                    <a:pt x="715" y="2060"/>
                  </a:cubicBezTo>
                  <a:lnTo>
                    <a:pt x="1193" y="2060"/>
                  </a:lnTo>
                  <a:cubicBezTo>
                    <a:pt x="1237" y="2060"/>
                    <a:pt x="1272" y="2025"/>
                    <a:pt x="1272" y="1981"/>
                  </a:cubicBezTo>
                  <a:cubicBezTo>
                    <a:pt x="1272" y="1938"/>
                    <a:pt x="1237" y="1903"/>
                    <a:pt x="1193" y="1903"/>
                  </a:cubicBezTo>
                  <a:close/>
                  <a:moveTo>
                    <a:pt x="1193" y="2266"/>
                  </a:moveTo>
                  <a:lnTo>
                    <a:pt x="715" y="2266"/>
                  </a:lnTo>
                  <a:cubicBezTo>
                    <a:pt x="672" y="2266"/>
                    <a:pt x="636" y="2231"/>
                    <a:pt x="636" y="2188"/>
                  </a:cubicBezTo>
                  <a:cubicBezTo>
                    <a:pt x="636" y="2144"/>
                    <a:pt x="672" y="2109"/>
                    <a:pt x="715" y="2109"/>
                  </a:cubicBezTo>
                  <a:lnTo>
                    <a:pt x="1193" y="2109"/>
                  </a:lnTo>
                  <a:cubicBezTo>
                    <a:pt x="1237" y="2109"/>
                    <a:pt x="1272" y="2144"/>
                    <a:pt x="1272" y="2188"/>
                  </a:cubicBezTo>
                  <a:cubicBezTo>
                    <a:pt x="1272" y="2231"/>
                    <a:pt x="1237" y="2266"/>
                    <a:pt x="1193" y="2266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34" name="Прямоугольник 3">
              <a:extLst>
                <a:ext uri="{FF2B5EF4-FFF2-40B4-BE49-F238E27FC236}">
                  <a16:creationId xmlns:a16="http://schemas.microsoft.com/office/drawing/2014/main" id="{2DD2D5C6-0106-F74E-A3BD-F0D3D863A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064" y="1318049"/>
              <a:ext cx="1211262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A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07535" name="Прямоугольник 4">
              <a:extLst>
                <a:ext uri="{FF2B5EF4-FFF2-40B4-BE49-F238E27FC236}">
                  <a16:creationId xmlns:a16="http://schemas.microsoft.com/office/drawing/2014/main" id="{B4FFB584-DE95-6A46-9004-651D9E5E5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026" y="1708574"/>
              <a:ext cx="308133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207007A-D266-BC47-87AB-04DCF450E63C}"/>
              </a:ext>
            </a:extLst>
          </p:cNvPr>
          <p:cNvGrpSpPr/>
          <p:nvPr/>
        </p:nvGrpSpPr>
        <p:grpSpPr>
          <a:xfrm>
            <a:off x="1113791" y="3037971"/>
            <a:ext cx="5957887" cy="2195512"/>
            <a:chOff x="1113791" y="3037971"/>
            <a:chExt cx="5957887" cy="2195512"/>
          </a:xfrm>
        </p:grpSpPr>
        <p:pic>
          <p:nvPicPr>
            <p:cNvPr id="28" name="Picture 2">
              <a:extLst>
                <a:ext uri="{FF2B5EF4-FFF2-40B4-BE49-F238E27FC236}">
                  <a16:creationId xmlns:a16="http://schemas.microsoft.com/office/drawing/2014/main" id="{D58424E3-564B-8940-963A-07B787B2EE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3791" y="3037971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32" name="Freeform 6">
              <a:extLst>
                <a:ext uri="{FF2B5EF4-FFF2-40B4-BE49-F238E27FC236}">
                  <a16:creationId xmlns:a16="http://schemas.microsoft.com/office/drawing/2014/main" id="{710AF221-76BE-6546-9DAE-E74C17EDD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282" y="3897313"/>
              <a:ext cx="896937" cy="598487"/>
            </a:xfrm>
            <a:custGeom>
              <a:avLst/>
              <a:gdLst>
                <a:gd name="T0" fmla="*/ 162841775 w 2491"/>
                <a:gd name="T1" fmla="*/ 49923971 h 1662"/>
                <a:gd name="T2" fmla="*/ 117204569 w 2491"/>
                <a:gd name="T3" fmla="*/ 60427381 h 1662"/>
                <a:gd name="T4" fmla="*/ 105536106 w 2491"/>
                <a:gd name="T5" fmla="*/ 29565330 h 1662"/>
                <a:gd name="T6" fmla="*/ 51341812 w 2491"/>
                <a:gd name="T7" fmla="*/ 103737747 h 1662"/>
                <a:gd name="T8" fmla="*/ 85699432 w 2491"/>
                <a:gd name="T9" fmla="*/ 130709633 h 1662"/>
                <a:gd name="T10" fmla="*/ 115778327 w 2491"/>
                <a:gd name="T11" fmla="*/ 168314566 h 1662"/>
                <a:gd name="T12" fmla="*/ 144431342 w 2491"/>
                <a:gd name="T13" fmla="*/ 198139528 h 1662"/>
                <a:gd name="T14" fmla="*/ 152339943 w 2491"/>
                <a:gd name="T15" fmla="*/ 201381153 h 1662"/>
                <a:gd name="T16" fmla="*/ 161675145 w 2491"/>
                <a:gd name="T17" fmla="*/ 183615956 h 1662"/>
                <a:gd name="T18" fmla="*/ 133799884 w 2491"/>
                <a:gd name="T19" fmla="*/ 154310258 h 1662"/>
                <a:gd name="T20" fmla="*/ 181771070 w 2491"/>
                <a:gd name="T21" fmla="*/ 185690855 h 1662"/>
                <a:gd name="T22" fmla="*/ 189031543 w 2491"/>
                <a:gd name="T23" fmla="*/ 163257675 h 1662"/>
                <a:gd name="T24" fmla="*/ 165045770 w 2491"/>
                <a:gd name="T25" fmla="*/ 143676851 h 1662"/>
                <a:gd name="T26" fmla="*/ 170621110 w 2491"/>
                <a:gd name="T27" fmla="*/ 136933970 h 1662"/>
                <a:gd name="T28" fmla="*/ 221703671 w 2491"/>
                <a:gd name="T29" fmla="*/ 160404599 h 1662"/>
                <a:gd name="T30" fmla="*/ 210164473 w 2491"/>
                <a:gd name="T31" fmla="*/ 135377975 h 1662"/>
                <a:gd name="T32" fmla="*/ 192532154 w 2491"/>
                <a:gd name="T33" fmla="*/ 115408243 h 1662"/>
                <a:gd name="T34" fmla="*/ 244522094 w 2491"/>
                <a:gd name="T35" fmla="*/ 134081254 h 1662"/>
                <a:gd name="T36" fmla="*/ 58731910 w 2491"/>
                <a:gd name="T37" fmla="*/ 114241518 h 1662"/>
                <a:gd name="T38" fmla="*/ 36820866 w 2491"/>
                <a:gd name="T39" fmla="*/ 123577843 h 1662"/>
                <a:gd name="T40" fmla="*/ 24503916 w 2491"/>
                <a:gd name="T41" fmla="*/ 142899034 h 1662"/>
                <a:gd name="T42" fmla="*/ 43951713 w 2491"/>
                <a:gd name="T43" fmla="*/ 151327546 h 1662"/>
                <a:gd name="T44" fmla="*/ 44729827 w 2491"/>
                <a:gd name="T45" fmla="*/ 168184930 h 1662"/>
                <a:gd name="T46" fmla="*/ 82976574 w 2491"/>
                <a:gd name="T47" fmla="*/ 153791353 h 1662"/>
                <a:gd name="T48" fmla="*/ 64566141 w 2491"/>
                <a:gd name="T49" fmla="*/ 138749596 h 1662"/>
                <a:gd name="T50" fmla="*/ 55231299 w 2491"/>
                <a:gd name="T51" fmla="*/ 149901188 h 1662"/>
                <a:gd name="T52" fmla="*/ 73512107 w 2491"/>
                <a:gd name="T53" fmla="*/ 196583174 h 1662"/>
                <a:gd name="T54" fmla="*/ 103072500 w 2491"/>
                <a:gd name="T55" fmla="*/ 158718968 h 1662"/>
                <a:gd name="T56" fmla="*/ 78438959 w 2491"/>
                <a:gd name="T57" fmla="*/ 171038006 h 1662"/>
                <a:gd name="T58" fmla="*/ 127576776 w 2491"/>
                <a:gd name="T59" fmla="*/ 178169796 h 1662"/>
                <a:gd name="T60" fmla="*/ 104498742 w 2491"/>
                <a:gd name="T61" fmla="*/ 188673207 h 1662"/>
                <a:gd name="T62" fmla="*/ 108647840 w 2491"/>
                <a:gd name="T63" fmla="*/ 215385821 h 1662"/>
                <a:gd name="T64" fmla="*/ 126539411 w 2491"/>
                <a:gd name="T65" fmla="*/ 199306254 h 1662"/>
                <a:gd name="T66" fmla="*/ 127576776 w 2491"/>
                <a:gd name="T67" fmla="*/ 178169796 h 1662"/>
                <a:gd name="T68" fmla="*/ 7908601 w 2491"/>
                <a:gd name="T69" fmla="*/ 116445693 h 1662"/>
                <a:gd name="T70" fmla="*/ 36691241 w 2491"/>
                <a:gd name="T71" fmla="*/ 21655363 h 1662"/>
                <a:gd name="T72" fmla="*/ 15817561 w 2491"/>
                <a:gd name="T73" fmla="*/ 11670497 h 1662"/>
                <a:gd name="T74" fmla="*/ 129626 w 2491"/>
                <a:gd name="T75" fmla="*/ 107498276 h 1662"/>
                <a:gd name="T76" fmla="*/ 263191778 w 2491"/>
                <a:gd name="T77" fmla="*/ 9855230 h 1662"/>
                <a:gd name="T78" fmla="*/ 304939496 w 2491"/>
                <a:gd name="T79" fmla="*/ 99329036 h 1662"/>
                <a:gd name="T80" fmla="*/ 321923688 w 2491"/>
                <a:gd name="T81" fmla="*/ 83509102 h 1662"/>
                <a:gd name="T82" fmla="*/ 280046344 w 2491"/>
                <a:gd name="T83" fmla="*/ 518545 h 1662"/>
                <a:gd name="T84" fmla="*/ 163749514 w 2491"/>
                <a:gd name="T85" fmla="*/ 42014003 h 1662"/>
                <a:gd name="T86" fmla="*/ 106443485 w 2491"/>
                <a:gd name="T87" fmla="*/ 50442515 h 1662"/>
                <a:gd name="T88" fmla="*/ 172695479 w 2491"/>
                <a:gd name="T89" fmla="*/ 10892319 h 1662"/>
                <a:gd name="T90" fmla="*/ 286658689 w 2491"/>
                <a:gd name="T91" fmla="*/ 95438871 h 16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91" h="1662">
                  <a:moveTo>
                    <a:pt x="1874" y="901"/>
                  </a:moveTo>
                  <a:lnTo>
                    <a:pt x="1827" y="858"/>
                  </a:lnTo>
                  <a:cubicBezTo>
                    <a:pt x="1593" y="655"/>
                    <a:pt x="1317" y="424"/>
                    <a:pt x="1256" y="385"/>
                  </a:cubicBezTo>
                  <a:cubicBezTo>
                    <a:pt x="1226" y="391"/>
                    <a:pt x="1149" y="416"/>
                    <a:pt x="1089" y="437"/>
                  </a:cubicBezTo>
                  <a:lnTo>
                    <a:pt x="1086" y="438"/>
                  </a:lnTo>
                  <a:cubicBezTo>
                    <a:pt x="1082" y="439"/>
                    <a:pt x="989" y="466"/>
                    <a:pt x="904" y="466"/>
                  </a:cubicBezTo>
                  <a:cubicBezTo>
                    <a:pt x="855" y="466"/>
                    <a:pt x="817" y="457"/>
                    <a:pt x="789" y="439"/>
                  </a:cubicBezTo>
                  <a:cubicBezTo>
                    <a:pt x="739" y="408"/>
                    <a:pt x="733" y="367"/>
                    <a:pt x="734" y="345"/>
                  </a:cubicBezTo>
                  <a:cubicBezTo>
                    <a:pt x="736" y="292"/>
                    <a:pt x="781" y="247"/>
                    <a:pt x="814" y="228"/>
                  </a:cubicBezTo>
                  <a:lnTo>
                    <a:pt x="341" y="169"/>
                  </a:lnTo>
                  <a:lnTo>
                    <a:pt x="292" y="849"/>
                  </a:lnTo>
                  <a:cubicBezTo>
                    <a:pt x="331" y="809"/>
                    <a:pt x="370" y="800"/>
                    <a:pt x="396" y="800"/>
                  </a:cubicBezTo>
                  <a:cubicBezTo>
                    <a:pt x="428" y="800"/>
                    <a:pt x="460" y="813"/>
                    <a:pt x="489" y="836"/>
                  </a:cubicBezTo>
                  <a:cubicBezTo>
                    <a:pt x="535" y="874"/>
                    <a:pt x="556" y="923"/>
                    <a:pt x="549" y="973"/>
                  </a:cubicBezTo>
                  <a:cubicBezTo>
                    <a:pt x="588" y="967"/>
                    <a:pt x="626" y="980"/>
                    <a:pt x="661" y="1008"/>
                  </a:cubicBezTo>
                  <a:cubicBezTo>
                    <a:pt x="706" y="1045"/>
                    <a:pt x="727" y="1094"/>
                    <a:pt x="721" y="1144"/>
                  </a:cubicBezTo>
                  <a:cubicBezTo>
                    <a:pt x="760" y="1138"/>
                    <a:pt x="798" y="1151"/>
                    <a:pt x="832" y="1179"/>
                  </a:cubicBezTo>
                  <a:cubicBezTo>
                    <a:pt x="871" y="1211"/>
                    <a:pt x="893" y="1254"/>
                    <a:pt x="893" y="1298"/>
                  </a:cubicBezTo>
                  <a:cubicBezTo>
                    <a:pt x="936" y="1285"/>
                    <a:pt x="982" y="1296"/>
                    <a:pt x="1021" y="1329"/>
                  </a:cubicBezTo>
                  <a:cubicBezTo>
                    <a:pt x="1076" y="1374"/>
                    <a:pt x="1095" y="1435"/>
                    <a:pt x="1074" y="1495"/>
                  </a:cubicBezTo>
                  <a:lnTo>
                    <a:pt x="1114" y="1528"/>
                  </a:lnTo>
                  <a:cubicBezTo>
                    <a:pt x="1118" y="1530"/>
                    <a:pt x="1121" y="1533"/>
                    <a:pt x="1124" y="1535"/>
                  </a:cubicBezTo>
                  <a:lnTo>
                    <a:pt x="1126" y="1536"/>
                  </a:lnTo>
                  <a:cubicBezTo>
                    <a:pt x="1142" y="1547"/>
                    <a:pt x="1159" y="1553"/>
                    <a:pt x="1175" y="1553"/>
                  </a:cubicBezTo>
                  <a:cubicBezTo>
                    <a:pt x="1205" y="1553"/>
                    <a:pt x="1227" y="1534"/>
                    <a:pt x="1240" y="1518"/>
                  </a:cubicBezTo>
                  <a:cubicBezTo>
                    <a:pt x="1268" y="1483"/>
                    <a:pt x="1285" y="1455"/>
                    <a:pt x="1250" y="1419"/>
                  </a:cubicBezTo>
                  <a:lnTo>
                    <a:pt x="1247" y="1416"/>
                  </a:lnTo>
                  <a:lnTo>
                    <a:pt x="1036" y="1237"/>
                  </a:lnTo>
                  <a:cubicBezTo>
                    <a:pt x="1029" y="1231"/>
                    <a:pt x="1025" y="1223"/>
                    <a:pt x="1024" y="1214"/>
                  </a:cubicBezTo>
                  <a:cubicBezTo>
                    <a:pt x="1024" y="1205"/>
                    <a:pt x="1027" y="1197"/>
                    <a:pt x="1032" y="1190"/>
                  </a:cubicBezTo>
                  <a:cubicBezTo>
                    <a:pt x="1044" y="1176"/>
                    <a:pt x="1066" y="1174"/>
                    <a:pt x="1080" y="1186"/>
                  </a:cubicBezTo>
                  <a:lnTo>
                    <a:pt x="1355" y="1419"/>
                  </a:lnTo>
                  <a:cubicBezTo>
                    <a:pt x="1369" y="1427"/>
                    <a:pt x="1385" y="1432"/>
                    <a:pt x="1402" y="1432"/>
                  </a:cubicBezTo>
                  <a:cubicBezTo>
                    <a:pt x="1429" y="1432"/>
                    <a:pt x="1456" y="1418"/>
                    <a:pt x="1477" y="1393"/>
                  </a:cubicBezTo>
                  <a:cubicBezTo>
                    <a:pt x="1494" y="1372"/>
                    <a:pt x="1502" y="1349"/>
                    <a:pt x="1500" y="1326"/>
                  </a:cubicBezTo>
                  <a:cubicBezTo>
                    <a:pt x="1497" y="1302"/>
                    <a:pt x="1483" y="1279"/>
                    <a:pt x="1458" y="1259"/>
                  </a:cubicBezTo>
                  <a:lnTo>
                    <a:pt x="1426" y="1233"/>
                  </a:lnTo>
                  <a:lnTo>
                    <a:pt x="1426" y="1232"/>
                  </a:lnTo>
                  <a:lnTo>
                    <a:pt x="1273" y="1108"/>
                  </a:lnTo>
                  <a:cubicBezTo>
                    <a:pt x="1266" y="1102"/>
                    <a:pt x="1262" y="1094"/>
                    <a:pt x="1261" y="1085"/>
                  </a:cubicBezTo>
                  <a:cubicBezTo>
                    <a:pt x="1260" y="1076"/>
                    <a:pt x="1263" y="1068"/>
                    <a:pt x="1268" y="1061"/>
                  </a:cubicBezTo>
                  <a:cubicBezTo>
                    <a:pt x="1280" y="1047"/>
                    <a:pt x="1302" y="1044"/>
                    <a:pt x="1316" y="1056"/>
                  </a:cubicBezTo>
                  <a:lnTo>
                    <a:pt x="1568" y="1260"/>
                  </a:lnTo>
                  <a:cubicBezTo>
                    <a:pt x="1586" y="1275"/>
                    <a:pt x="1606" y="1283"/>
                    <a:pt x="1626" y="1283"/>
                  </a:cubicBezTo>
                  <a:cubicBezTo>
                    <a:pt x="1656" y="1283"/>
                    <a:pt x="1686" y="1266"/>
                    <a:pt x="1710" y="1237"/>
                  </a:cubicBezTo>
                  <a:cubicBezTo>
                    <a:pt x="1728" y="1214"/>
                    <a:pt x="1737" y="1192"/>
                    <a:pt x="1735" y="1170"/>
                  </a:cubicBezTo>
                  <a:cubicBezTo>
                    <a:pt x="1733" y="1147"/>
                    <a:pt x="1720" y="1124"/>
                    <a:pt x="1695" y="1104"/>
                  </a:cubicBezTo>
                  <a:lnTo>
                    <a:pt x="1621" y="1044"/>
                  </a:lnTo>
                  <a:lnTo>
                    <a:pt x="1490" y="937"/>
                  </a:lnTo>
                  <a:cubicBezTo>
                    <a:pt x="1476" y="925"/>
                    <a:pt x="1473" y="904"/>
                    <a:pt x="1485" y="890"/>
                  </a:cubicBezTo>
                  <a:cubicBezTo>
                    <a:pt x="1496" y="876"/>
                    <a:pt x="1519" y="873"/>
                    <a:pt x="1533" y="885"/>
                  </a:cubicBezTo>
                  <a:lnTo>
                    <a:pt x="1746" y="1058"/>
                  </a:lnTo>
                  <a:cubicBezTo>
                    <a:pt x="1792" y="1095"/>
                    <a:pt x="1845" y="1085"/>
                    <a:pt x="1886" y="1034"/>
                  </a:cubicBezTo>
                  <a:cubicBezTo>
                    <a:pt x="1914" y="1001"/>
                    <a:pt x="1934" y="950"/>
                    <a:pt x="1874" y="901"/>
                  </a:cubicBezTo>
                  <a:close/>
                  <a:moveTo>
                    <a:pt x="469" y="1015"/>
                  </a:moveTo>
                  <a:cubicBezTo>
                    <a:pt x="523" y="948"/>
                    <a:pt x="470" y="896"/>
                    <a:pt x="453" y="881"/>
                  </a:cubicBezTo>
                  <a:cubicBezTo>
                    <a:pt x="409" y="846"/>
                    <a:pt x="365" y="852"/>
                    <a:pt x="326" y="899"/>
                  </a:cubicBezTo>
                  <a:lnTo>
                    <a:pt x="284" y="953"/>
                  </a:lnTo>
                  <a:lnTo>
                    <a:pt x="278" y="962"/>
                  </a:lnTo>
                  <a:lnTo>
                    <a:pt x="219" y="1030"/>
                  </a:lnTo>
                  <a:cubicBezTo>
                    <a:pt x="197" y="1055"/>
                    <a:pt x="187" y="1079"/>
                    <a:pt x="189" y="1102"/>
                  </a:cubicBezTo>
                  <a:cubicBezTo>
                    <a:pt x="191" y="1128"/>
                    <a:pt x="208" y="1145"/>
                    <a:pt x="218" y="1152"/>
                  </a:cubicBezTo>
                  <a:cubicBezTo>
                    <a:pt x="240" y="1170"/>
                    <a:pt x="264" y="1190"/>
                    <a:pt x="291" y="1190"/>
                  </a:cubicBezTo>
                  <a:cubicBezTo>
                    <a:pt x="307" y="1190"/>
                    <a:pt x="323" y="1182"/>
                    <a:pt x="339" y="1167"/>
                  </a:cubicBezTo>
                  <a:lnTo>
                    <a:pt x="469" y="1015"/>
                  </a:lnTo>
                  <a:close/>
                  <a:moveTo>
                    <a:pt x="367" y="1224"/>
                  </a:moveTo>
                  <a:cubicBezTo>
                    <a:pt x="348" y="1248"/>
                    <a:pt x="340" y="1272"/>
                    <a:pt x="345" y="1297"/>
                  </a:cubicBezTo>
                  <a:cubicBezTo>
                    <a:pt x="349" y="1319"/>
                    <a:pt x="362" y="1340"/>
                    <a:pt x="383" y="1357"/>
                  </a:cubicBezTo>
                  <a:cubicBezTo>
                    <a:pt x="427" y="1393"/>
                    <a:pt x="471" y="1387"/>
                    <a:pt x="510" y="1340"/>
                  </a:cubicBezTo>
                  <a:lnTo>
                    <a:pt x="640" y="1186"/>
                  </a:lnTo>
                  <a:cubicBezTo>
                    <a:pt x="659" y="1162"/>
                    <a:pt x="667" y="1138"/>
                    <a:pt x="663" y="1113"/>
                  </a:cubicBezTo>
                  <a:cubicBezTo>
                    <a:pt x="659" y="1091"/>
                    <a:pt x="645" y="1070"/>
                    <a:pt x="624" y="1053"/>
                  </a:cubicBezTo>
                  <a:cubicBezTo>
                    <a:pt x="580" y="1017"/>
                    <a:pt x="536" y="1023"/>
                    <a:pt x="498" y="1070"/>
                  </a:cubicBezTo>
                  <a:lnTo>
                    <a:pt x="433" y="1147"/>
                  </a:lnTo>
                  <a:lnTo>
                    <a:pt x="426" y="1156"/>
                  </a:lnTo>
                  <a:lnTo>
                    <a:pt x="367" y="1224"/>
                  </a:lnTo>
                  <a:close/>
                  <a:moveTo>
                    <a:pt x="539" y="1395"/>
                  </a:moveTo>
                  <a:cubicBezTo>
                    <a:pt x="505" y="1436"/>
                    <a:pt x="513" y="1473"/>
                    <a:pt x="567" y="1516"/>
                  </a:cubicBezTo>
                  <a:cubicBezTo>
                    <a:pt x="610" y="1552"/>
                    <a:pt x="655" y="1546"/>
                    <a:pt x="693" y="1499"/>
                  </a:cubicBezTo>
                  <a:lnTo>
                    <a:pt x="811" y="1358"/>
                  </a:lnTo>
                  <a:cubicBezTo>
                    <a:pt x="866" y="1291"/>
                    <a:pt x="813" y="1239"/>
                    <a:pt x="795" y="1224"/>
                  </a:cubicBezTo>
                  <a:cubicBezTo>
                    <a:pt x="752" y="1189"/>
                    <a:pt x="708" y="1194"/>
                    <a:pt x="669" y="1242"/>
                  </a:cubicBezTo>
                  <a:lnTo>
                    <a:pt x="604" y="1318"/>
                  </a:lnTo>
                  <a:lnTo>
                    <a:pt x="605" y="1319"/>
                  </a:lnTo>
                  <a:lnTo>
                    <a:pt x="598" y="1327"/>
                  </a:lnTo>
                  <a:lnTo>
                    <a:pt x="539" y="1395"/>
                  </a:lnTo>
                  <a:close/>
                  <a:moveTo>
                    <a:pt x="984" y="1374"/>
                  </a:moveTo>
                  <a:cubicBezTo>
                    <a:pt x="941" y="1338"/>
                    <a:pt x="897" y="1344"/>
                    <a:pt x="858" y="1391"/>
                  </a:cubicBezTo>
                  <a:lnTo>
                    <a:pt x="811" y="1448"/>
                  </a:lnTo>
                  <a:lnTo>
                    <a:pt x="806" y="1455"/>
                  </a:lnTo>
                  <a:lnTo>
                    <a:pt x="766" y="1504"/>
                  </a:lnTo>
                  <a:cubicBezTo>
                    <a:pt x="711" y="1571"/>
                    <a:pt x="764" y="1624"/>
                    <a:pt x="781" y="1638"/>
                  </a:cubicBezTo>
                  <a:cubicBezTo>
                    <a:pt x="800" y="1653"/>
                    <a:pt x="819" y="1661"/>
                    <a:pt x="838" y="1661"/>
                  </a:cubicBezTo>
                  <a:cubicBezTo>
                    <a:pt x="862" y="1661"/>
                    <a:pt x="886" y="1648"/>
                    <a:pt x="908" y="1621"/>
                  </a:cubicBezTo>
                  <a:lnTo>
                    <a:pt x="976" y="1537"/>
                  </a:lnTo>
                  <a:lnTo>
                    <a:pt x="1000" y="1508"/>
                  </a:lnTo>
                  <a:cubicBezTo>
                    <a:pt x="1020" y="1484"/>
                    <a:pt x="1027" y="1459"/>
                    <a:pt x="1023" y="1434"/>
                  </a:cubicBezTo>
                  <a:cubicBezTo>
                    <a:pt x="1019" y="1412"/>
                    <a:pt x="1006" y="1391"/>
                    <a:pt x="984" y="1374"/>
                  </a:cubicBezTo>
                  <a:close/>
                  <a:moveTo>
                    <a:pt x="1" y="829"/>
                  </a:moveTo>
                  <a:cubicBezTo>
                    <a:pt x="0" y="846"/>
                    <a:pt x="5" y="862"/>
                    <a:pt x="17" y="875"/>
                  </a:cubicBezTo>
                  <a:cubicBezTo>
                    <a:pt x="28" y="889"/>
                    <a:pt x="43" y="896"/>
                    <a:pt x="61" y="898"/>
                  </a:cubicBezTo>
                  <a:lnTo>
                    <a:pt x="163" y="905"/>
                  </a:lnTo>
                  <a:cubicBezTo>
                    <a:pt x="199" y="908"/>
                    <a:pt x="229" y="881"/>
                    <a:pt x="232" y="846"/>
                  </a:cubicBezTo>
                  <a:lnTo>
                    <a:pt x="283" y="167"/>
                  </a:lnTo>
                  <a:cubicBezTo>
                    <a:pt x="285" y="150"/>
                    <a:pt x="279" y="133"/>
                    <a:pt x="268" y="120"/>
                  </a:cubicBezTo>
                  <a:cubicBezTo>
                    <a:pt x="257" y="107"/>
                    <a:pt x="241" y="99"/>
                    <a:pt x="224" y="98"/>
                  </a:cubicBezTo>
                  <a:lnTo>
                    <a:pt x="122" y="90"/>
                  </a:lnTo>
                  <a:cubicBezTo>
                    <a:pt x="120" y="90"/>
                    <a:pt x="118" y="90"/>
                    <a:pt x="117" y="90"/>
                  </a:cubicBezTo>
                  <a:cubicBezTo>
                    <a:pt x="83" y="90"/>
                    <a:pt x="55" y="116"/>
                    <a:pt x="53" y="150"/>
                  </a:cubicBezTo>
                  <a:lnTo>
                    <a:pt x="1" y="829"/>
                  </a:lnTo>
                  <a:close/>
                  <a:moveTo>
                    <a:pt x="2160" y="4"/>
                  </a:moveTo>
                  <a:lnTo>
                    <a:pt x="2065" y="42"/>
                  </a:lnTo>
                  <a:cubicBezTo>
                    <a:pt x="2049" y="48"/>
                    <a:pt x="2036" y="60"/>
                    <a:pt x="2030" y="76"/>
                  </a:cubicBezTo>
                  <a:cubicBezTo>
                    <a:pt x="2023" y="92"/>
                    <a:pt x="2022" y="109"/>
                    <a:pt x="2029" y="125"/>
                  </a:cubicBezTo>
                  <a:lnTo>
                    <a:pt x="2268" y="730"/>
                  </a:lnTo>
                  <a:cubicBezTo>
                    <a:pt x="2281" y="762"/>
                    <a:pt x="2319" y="779"/>
                    <a:pt x="2352" y="766"/>
                  </a:cubicBezTo>
                  <a:lnTo>
                    <a:pt x="2447" y="728"/>
                  </a:lnTo>
                  <a:cubicBezTo>
                    <a:pt x="2463" y="722"/>
                    <a:pt x="2476" y="709"/>
                    <a:pt x="2483" y="694"/>
                  </a:cubicBezTo>
                  <a:cubicBezTo>
                    <a:pt x="2489" y="678"/>
                    <a:pt x="2490" y="660"/>
                    <a:pt x="2483" y="644"/>
                  </a:cubicBezTo>
                  <a:lnTo>
                    <a:pt x="2244" y="40"/>
                  </a:lnTo>
                  <a:cubicBezTo>
                    <a:pt x="2234" y="16"/>
                    <a:pt x="2211" y="0"/>
                    <a:pt x="2184" y="0"/>
                  </a:cubicBezTo>
                  <a:cubicBezTo>
                    <a:pt x="2176" y="0"/>
                    <a:pt x="2168" y="1"/>
                    <a:pt x="2160" y="4"/>
                  </a:cubicBezTo>
                  <a:close/>
                  <a:moveTo>
                    <a:pt x="2211" y="736"/>
                  </a:moveTo>
                  <a:lnTo>
                    <a:pt x="1922" y="861"/>
                  </a:lnTo>
                  <a:cubicBezTo>
                    <a:pt x="1771" y="729"/>
                    <a:pt x="1303" y="326"/>
                    <a:pt x="1263" y="324"/>
                  </a:cubicBezTo>
                  <a:cubicBezTo>
                    <a:pt x="1230" y="324"/>
                    <a:pt x="1085" y="375"/>
                    <a:pt x="1069" y="380"/>
                  </a:cubicBezTo>
                  <a:cubicBezTo>
                    <a:pt x="1068" y="380"/>
                    <a:pt x="980" y="406"/>
                    <a:pt x="904" y="406"/>
                  </a:cubicBezTo>
                  <a:cubicBezTo>
                    <a:pt x="867" y="406"/>
                    <a:pt x="839" y="400"/>
                    <a:pt x="821" y="389"/>
                  </a:cubicBezTo>
                  <a:cubicBezTo>
                    <a:pt x="803" y="377"/>
                    <a:pt x="793" y="363"/>
                    <a:pt x="794" y="347"/>
                  </a:cubicBezTo>
                  <a:cubicBezTo>
                    <a:pt x="795" y="317"/>
                    <a:pt x="829" y="287"/>
                    <a:pt x="847" y="277"/>
                  </a:cubicBezTo>
                  <a:cubicBezTo>
                    <a:pt x="970" y="212"/>
                    <a:pt x="1298" y="88"/>
                    <a:pt x="1332" y="84"/>
                  </a:cubicBezTo>
                  <a:cubicBezTo>
                    <a:pt x="1333" y="84"/>
                    <a:pt x="1335" y="84"/>
                    <a:pt x="1338" y="84"/>
                  </a:cubicBezTo>
                  <a:cubicBezTo>
                    <a:pt x="1417" y="84"/>
                    <a:pt x="1920" y="153"/>
                    <a:pt x="1981" y="161"/>
                  </a:cubicBezTo>
                  <a:lnTo>
                    <a:pt x="2211" y="736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36" name="Прямоугольник 12">
              <a:extLst>
                <a:ext uri="{FF2B5EF4-FFF2-40B4-BE49-F238E27FC236}">
                  <a16:creationId xmlns:a16="http://schemas.microsoft.com/office/drawing/2014/main" id="{BFD79BC3-9E1F-A445-AE9A-698754052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270" y="3637968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B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07537" name="Прямоугольник 13">
              <a:extLst>
                <a:ext uri="{FF2B5EF4-FFF2-40B4-BE49-F238E27FC236}">
                  <a16:creationId xmlns:a16="http://schemas.microsoft.com/office/drawing/2014/main" id="{386F98EA-5036-4B48-8616-081EFA650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027" y="4028493"/>
              <a:ext cx="3081337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77505C5B-C9EB-CE46-803E-5CD2A2A26477}"/>
              </a:ext>
            </a:extLst>
          </p:cNvPr>
          <p:cNvGrpSpPr/>
          <p:nvPr/>
        </p:nvGrpSpPr>
        <p:grpSpPr>
          <a:xfrm>
            <a:off x="1149350" y="5395885"/>
            <a:ext cx="5957887" cy="2195512"/>
            <a:chOff x="1149350" y="5395885"/>
            <a:chExt cx="5957887" cy="2195512"/>
          </a:xfrm>
        </p:grpSpPr>
        <p:pic>
          <p:nvPicPr>
            <p:cNvPr id="29" name="Picture 2">
              <a:extLst>
                <a:ext uri="{FF2B5EF4-FFF2-40B4-BE49-F238E27FC236}">
                  <a16:creationId xmlns:a16="http://schemas.microsoft.com/office/drawing/2014/main" id="{1475988A-3996-5E40-B9F5-59DF4858A9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9350" y="5395885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33" name="Freeform 7">
              <a:extLst>
                <a:ext uri="{FF2B5EF4-FFF2-40B4-BE49-F238E27FC236}">
                  <a16:creationId xmlns:a16="http://schemas.microsoft.com/office/drawing/2014/main" id="{643B2F2F-0508-954C-A897-9399F37E2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760" y="6092825"/>
              <a:ext cx="825500" cy="690563"/>
            </a:xfrm>
            <a:custGeom>
              <a:avLst/>
              <a:gdLst>
                <a:gd name="T0" fmla="*/ 297187203 w 2292"/>
                <a:gd name="T1" fmla="*/ 231020852 h 1919"/>
                <a:gd name="T2" fmla="*/ 266962450 w 2292"/>
                <a:gd name="T3" fmla="*/ 213539065 h 1919"/>
                <a:gd name="T4" fmla="*/ 266962450 w 2292"/>
                <a:gd name="T5" fmla="*/ 224416781 h 1919"/>
                <a:gd name="T6" fmla="*/ 24257526 w 2292"/>
                <a:gd name="T7" fmla="*/ 224416781 h 1919"/>
                <a:gd name="T8" fmla="*/ 24257526 w 2292"/>
                <a:gd name="T9" fmla="*/ 30431553 h 1919"/>
                <a:gd name="T10" fmla="*/ 35283642 w 2292"/>
                <a:gd name="T11" fmla="*/ 30431553 h 1919"/>
                <a:gd name="T12" fmla="*/ 17642001 w 2292"/>
                <a:gd name="T13" fmla="*/ 0 h 1919"/>
                <a:gd name="T14" fmla="*/ 0 w 2292"/>
                <a:gd name="T15" fmla="*/ 30431553 h 1919"/>
                <a:gd name="T16" fmla="*/ 11026116 w 2292"/>
                <a:gd name="T17" fmla="*/ 30431553 h 1919"/>
                <a:gd name="T18" fmla="*/ 11026116 w 2292"/>
                <a:gd name="T19" fmla="*/ 237625283 h 1919"/>
                <a:gd name="T20" fmla="*/ 266962450 w 2292"/>
                <a:gd name="T21" fmla="*/ 237625283 h 1919"/>
                <a:gd name="T22" fmla="*/ 266962450 w 2292"/>
                <a:gd name="T23" fmla="*/ 248373452 h 1919"/>
                <a:gd name="T24" fmla="*/ 297187203 w 2292"/>
                <a:gd name="T25" fmla="*/ 231020852 h 1919"/>
                <a:gd name="T26" fmla="*/ 44493802 w 2292"/>
                <a:gd name="T27" fmla="*/ 99582495 h 1919"/>
                <a:gd name="T28" fmla="*/ 220912012 w 2292"/>
                <a:gd name="T29" fmla="*/ 33410078 h 1919"/>
                <a:gd name="T30" fmla="*/ 225711581 w 2292"/>
                <a:gd name="T31" fmla="*/ 42604390 h 1919"/>
                <a:gd name="T32" fmla="*/ 244521240 w 2292"/>
                <a:gd name="T33" fmla="*/ 13078954 h 1919"/>
                <a:gd name="T34" fmla="*/ 209496917 w 2292"/>
                <a:gd name="T35" fmla="*/ 11654645 h 1919"/>
                <a:gd name="T36" fmla="*/ 214685466 w 2292"/>
                <a:gd name="T37" fmla="*/ 21625885 h 1919"/>
                <a:gd name="T38" fmla="*/ 42288507 w 2292"/>
                <a:gd name="T39" fmla="*/ 86632730 h 1919"/>
                <a:gd name="T40" fmla="*/ 44493802 w 2292"/>
                <a:gd name="T41" fmla="*/ 99582495 h 1919"/>
                <a:gd name="T42" fmla="*/ 228046536 w 2292"/>
                <a:gd name="T43" fmla="*/ 60474822 h 1919"/>
                <a:gd name="T44" fmla="*/ 218317738 w 2292"/>
                <a:gd name="T45" fmla="*/ 70186966 h 1919"/>
                <a:gd name="T46" fmla="*/ 218317738 w 2292"/>
                <a:gd name="T47" fmla="*/ 202402252 h 1919"/>
                <a:gd name="T48" fmla="*/ 228046536 w 2292"/>
                <a:gd name="T49" fmla="*/ 212114756 h 1919"/>
                <a:gd name="T50" fmla="*/ 244391220 w 2292"/>
                <a:gd name="T51" fmla="*/ 212114756 h 1919"/>
                <a:gd name="T52" fmla="*/ 254250038 w 2292"/>
                <a:gd name="T53" fmla="*/ 202402252 h 1919"/>
                <a:gd name="T54" fmla="*/ 254250038 w 2292"/>
                <a:gd name="T55" fmla="*/ 70186966 h 1919"/>
                <a:gd name="T56" fmla="*/ 244391220 w 2292"/>
                <a:gd name="T57" fmla="*/ 60474822 h 1919"/>
                <a:gd name="T58" fmla="*/ 228046536 w 2292"/>
                <a:gd name="T59" fmla="*/ 60474822 h 1919"/>
                <a:gd name="T60" fmla="*/ 168505368 w 2292"/>
                <a:gd name="T61" fmla="*/ 81452967 h 1919"/>
                <a:gd name="T62" fmla="*/ 158776569 w 2292"/>
                <a:gd name="T63" fmla="*/ 91165112 h 1919"/>
                <a:gd name="T64" fmla="*/ 158776569 w 2292"/>
                <a:gd name="T65" fmla="*/ 202402252 h 1919"/>
                <a:gd name="T66" fmla="*/ 168505368 w 2292"/>
                <a:gd name="T67" fmla="*/ 212114756 h 1919"/>
                <a:gd name="T68" fmla="*/ 184850051 w 2292"/>
                <a:gd name="T69" fmla="*/ 212114756 h 1919"/>
                <a:gd name="T70" fmla="*/ 194579210 w 2292"/>
                <a:gd name="T71" fmla="*/ 202402252 h 1919"/>
                <a:gd name="T72" fmla="*/ 194579210 w 2292"/>
                <a:gd name="T73" fmla="*/ 91165112 h 1919"/>
                <a:gd name="T74" fmla="*/ 184850051 w 2292"/>
                <a:gd name="T75" fmla="*/ 81452967 h 1919"/>
                <a:gd name="T76" fmla="*/ 168505368 w 2292"/>
                <a:gd name="T77" fmla="*/ 81452967 h 1919"/>
                <a:gd name="T78" fmla="*/ 109093859 w 2292"/>
                <a:gd name="T79" fmla="*/ 101913280 h 1919"/>
                <a:gd name="T80" fmla="*/ 99365060 w 2292"/>
                <a:gd name="T81" fmla="*/ 111625784 h 1919"/>
                <a:gd name="T82" fmla="*/ 99365060 w 2292"/>
                <a:gd name="T83" fmla="*/ 202402252 h 1919"/>
                <a:gd name="T84" fmla="*/ 109093859 w 2292"/>
                <a:gd name="T85" fmla="*/ 212114756 h 1919"/>
                <a:gd name="T86" fmla="*/ 125438543 w 2292"/>
                <a:gd name="T87" fmla="*/ 212114756 h 1919"/>
                <a:gd name="T88" fmla="*/ 135167701 w 2292"/>
                <a:gd name="T89" fmla="*/ 202402252 h 1919"/>
                <a:gd name="T90" fmla="*/ 135167701 w 2292"/>
                <a:gd name="T91" fmla="*/ 111625784 h 1919"/>
                <a:gd name="T92" fmla="*/ 125438543 w 2292"/>
                <a:gd name="T93" fmla="*/ 101913280 h 1919"/>
                <a:gd name="T94" fmla="*/ 109093859 w 2292"/>
                <a:gd name="T95" fmla="*/ 101913280 h 1919"/>
                <a:gd name="T96" fmla="*/ 39953552 w 2292"/>
                <a:gd name="T97" fmla="*/ 135323359 h 1919"/>
                <a:gd name="T98" fmla="*/ 49682350 w 2292"/>
                <a:gd name="T99" fmla="*/ 125611215 h 1919"/>
                <a:gd name="T100" fmla="*/ 66027034 w 2292"/>
                <a:gd name="T101" fmla="*/ 125611215 h 1919"/>
                <a:gd name="T102" fmla="*/ 75756193 w 2292"/>
                <a:gd name="T103" fmla="*/ 135323359 h 1919"/>
                <a:gd name="T104" fmla="*/ 75756193 w 2292"/>
                <a:gd name="T105" fmla="*/ 202402252 h 1919"/>
                <a:gd name="T106" fmla="*/ 66027034 w 2292"/>
                <a:gd name="T107" fmla="*/ 212114756 h 1919"/>
                <a:gd name="T108" fmla="*/ 49682350 w 2292"/>
                <a:gd name="T109" fmla="*/ 212114756 h 1919"/>
                <a:gd name="T110" fmla="*/ 39953552 w 2292"/>
                <a:gd name="T111" fmla="*/ 202402252 h 1919"/>
                <a:gd name="T112" fmla="*/ 39953552 w 2292"/>
                <a:gd name="T113" fmla="*/ 135323359 h 191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92" h="1919">
                  <a:moveTo>
                    <a:pt x="2291" y="1784"/>
                  </a:moveTo>
                  <a:lnTo>
                    <a:pt x="2058" y="1649"/>
                  </a:lnTo>
                  <a:lnTo>
                    <a:pt x="2058" y="1733"/>
                  </a:lnTo>
                  <a:lnTo>
                    <a:pt x="187" y="1733"/>
                  </a:lnTo>
                  <a:lnTo>
                    <a:pt x="187" y="235"/>
                  </a:lnTo>
                  <a:lnTo>
                    <a:pt x="272" y="235"/>
                  </a:lnTo>
                  <a:lnTo>
                    <a:pt x="136" y="0"/>
                  </a:lnTo>
                  <a:lnTo>
                    <a:pt x="0" y="235"/>
                  </a:lnTo>
                  <a:lnTo>
                    <a:pt x="85" y="235"/>
                  </a:lnTo>
                  <a:lnTo>
                    <a:pt x="85" y="1835"/>
                  </a:lnTo>
                  <a:lnTo>
                    <a:pt x="2058" y="1835"/>
                  </a:lnTo>
                  <a:lnTo>
                    <a:pt x="2058" y="1918"/>
                  </a:lnTo>
                  <a:lnTo>
                    <a:pt x="2291" y="1784"/>
                  </a:lnTo>
                  <a:close/>
                  <a:moveTo>
                    <a:pt x="343" y="769"/>
                  </a:moveTo>
                  <a:cubicBezTo>
                    <a:pt x="832" y="680"/>
                    <a:pt x="1290" y="504"/>
                    <a:pt x="1703" y="258"/>
                  </a:cubicBezTo>
                  <a:lnTo>
                    <a:pt x="1740" y="329"/>
                  </a:lnTo>
                  <a:lnTo>
                    <a:pt x="1885" y="101"/>
                  </a:lnTo>
                  <a:lnTo>
                    <a:pt x="1615" y="90"/>
                  </a:lnTo>
                  <a:lnTo>
                    <a:pt x="1655" y="167"/>
                  </a:lnTo>
                  <a:cubicBezTo>
                    <a:pt x="1253" y="409"/>
                    <a:pt x="804" y="581"/>
                    <a:pt x="326" y="669"/>
                  </a:cubicBezTo>
                  <a:lnTo>
                    <a:pt x="343" y="769"/>
                  </a:lnTo>
                  <a:close/>
                  <a:moveTo>
                    <a:pt x="1758" y="467"/>
                  </a:moveTo>
                  <a:cubicBezTo>
                    <a:pt x="1717" y="467"/>
                    <a:pt x="1683" y="501"/>
                    <a:pt x="1683" y="542"/>
                  </a:cubicBezTo>
                  <a:lnTo>
                    <a:pt x="1683" y="1563"/>
                  </a:lnTo>
                  <a:cubicBezTo>
                    <a:pt x="1683" y="1604"/>
                    <a:pt x="1717" y="1638"/>
                    <a:pt x="1758" y="1638"/>
                  </a:cubicBezTo>
                  <a:lnTo>
                    <a:pt x="1884" y="1638"/>
                  </a:lnTo>
                  <a:cubicBezTo>
                    <a:pt x="1926" y="1638"/>
                    <a:pt x="1960" y="1604"/>
                    <a:pt x="1960" y="1563"/>
                  </a:cubicBezTo>
                  <a:lnTo>
                    <a:pt x="1960" y="542"/>
                  </a:lnTo>
                  <a:cubicBezTo>
                    <a:pt x="1960" y="501"/>
                    <a:pt x="1926" y="467"/>
                    <a:pt x="1884" y="467"/>
                  </a:cubicBezTo>
                  <a:lnTo>
                    <a:pt x="1758" y="467"/>
                  </a:lnTo>
                  <a:close/>
                  <a:moveTo>
                    <a:pt x="1299" y="629"/>
                  </a:moveTo>
                  <a:cubicBezTo>
                    <a:pt x="1258" y="629"/>
                    <a:pt x="1224" y="663"/>
                    <a:pt x="1224" y="704"/>
                  </a:cubicBezTo>
                  <a:lnTo>
                    <a:pt x="1224" y="1563"/>
                  </a:lnTo>
                  <a:cubicBezTo>
                    <a:pt x="1224" y="1604"/>
                    <a:pt x="1258" y="1638"/>
                    <a:pt x="1299" y="1638"/>
                  </a:cubicBezTo>
                  <a:lnTo>
                    <a:pt x="1425" y="1638"/>
                  </a:lnTo>
                  <a:cubicBezTo>
                    <a:pt x="1467" y="1638"/>
                    <a:pt x="1500" y="1604"/>
                    <a:pt x="1500" y="1563"/>
                  </a:cubicBezTo>
                  <a:lnTo>
                    <a:pt x="1500" y="704"/>
                  </a:lnTo>
                  <a:cubicBezTo>
                    <a:pt x="1500" y="663"/>
                    <a:pt x="1467" y="629"/>
                    <a:pt x="1425" y="629"/>
                  </a:cubicBezTo>
                  <a:lnTo>
                    <a:pt x="1299" y="629"/>
                  </a:lnTo>
                  <a:close/>
                  <a:moveTo>
                    <a:pt x="841" y="787"/>
                  </a:moveTo>
                  <a:cubicBezTo>
                    <a:pt x="800" y="787"/>
                    <a:pt x="766" y="820"/>
                    <a:pt x="766" y="862"/>
                  </a:cubicBezTo>
                  <a:lnTo>
                    <a:pt x="766" y="1563"/>
                  </a:lnTo>
                  <a:cubicBezTo>
                    <a:pt x="766" y="1604"/>
                    <a:pt x="800" y="1638"/>
                    <a:pt x="841" y="1638"/>
                  </a:cubicBezTo>
                  <a:lnTo>
                    <a:pt x="967" y="1638"/>
                  </a:lnTo>
                  <a:cubicBezTo>
                    <a:pt x="1009" y="1638"/>
                    <a:pt x="1042" y="1604"/>
                    <a:pt x="1042" y="1563"/>
                  </a:cubicBezTo>
                  <a:lnTo>
                    <a:pt x="1042" y="862"/>
                  </a:lnTo>
                  <a:cubicBezTo>
                    <a:pt x="1042" y="820"/>
                    <a:pt x="1009" y="787"/>
                    <a:pt x="967" y="787"/>
                  </a:cubicBezTo>
                  <a:lnTo>
                    <a:pt x="841" y="787"/>
                  </a:lnTo>
                  <a:close/>
                  <a:moveTo>
                    <a:pt x="308" y="1045"/>
                  </a:moveTo>
                  <a:cubicBezTo>
                    <a:pt x="308" y="1004"/>
                    <a:pt x="341" y="970"/>
                    <a:pt x="383" y="970"/>
                  </a:cubicBezTo>
                  <a:lnTo>
                    <a:pt x="509" y="970"/>
                  </a:lnTo>
                  <a:cubicBezTo>
                    <a:pt x="551" y="970"/>
                    <a:pt x="584" y="1004"/>
                    <a:pt x="584" y="1045"/>
                  </a:cubicBezTo>
                  <a:lnTo>
                    <a:pt x="584" y="1563"/>
                  </a:lnTo>
                  <a:cubicBezTo>
                    <a:pt x="584" y="1604"/>
                    <a:pt x="551" y="1638"/>
                    <a:pt x="509" y="1638"/>
                  </a:cubicBezTo>
                  <a:lnTo>
                    <a:pt x="383" y="1638"/>
                  </a:lnTo>
                  <a:cubicBezTo>
                    <a:pt x="341" y="1638"/>
                    <a:pt x="308" y="1604"/>
                    <a:pt x="308" y="1563"/>
                  </a:cubicBezTo>
                  <a:lnTo>
                    <a:pt x="308" y="1045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38" name="Прямоугольник 14">
              <a:extLst>
                <a:ext uri="{FF2B5EF4-FFF2-40B4-BE49-F238E27FC236}">
                  <a16:creationId xmlns:a16="http://schemas.microsoft.com/office/drawing/2014/main" id="{5237B2CC-FD72-CC46-9724-5256B435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827" y="5974607"/>
              <a:ext cx="1201737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C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07539" name="Прямоугольник 15">
              <a:extLst>
                <a:ext uri="{FF2B5EF4-FFF2-40B4-BE49-F238E27FC236}">
                  <a16:creationId xmlns:a16="http://schemas.microsoft.com/office/drawing/2014/main" id="{22E72F83-AF2C-434E-B74A-84F96E25D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026" y="6383794"/>
              <a:ext cx="308133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 dirty="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CA150F30-CF24-D248-AAE4-E7984ADEA834}"/>
              </a:ext>
            </a:extLst>
          </p:cNvPr>
          <p:cNvGrpSpPr/>
          <p:nvPr/>
        </p:nvGrpSpPr>
        <p:grpSpPr>
          <a:xfrm>
            <a:off x="7788275" y="741825"/>
            <a:ext cx="5957887" cy="2195512"/>
            <a:chOff x="7788275" y="741825"/>
            <a:chExt cx="5957887" cy="2195512"/>
          </a:xfrm>
        </p:grpSpPr>
        <p:pic>
          <p:nvPicPr>
            <p:cNvPr id="30" name="Picture 2">
              <a:extLst>
                <a:ext uri="{FF2B5EF4-FFF2-40B4-BE49-F238E27FC236}">
                  <a16:creationId xmlns:a16="http://schemas.microsoft.com/office/drawing/2014/main" id="{0A201065-0FA6-FE4C-9863-4D8273A928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8275" y="741825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29" name="Freeform 3">
              <a:extLst>
                <a:ext uri="{FF2B5EF4-FFF2-40B4-BE49-F238E27FC236}">
                  <a16:creationId xmlns:a16="http://schemas.microsoft.com/office/drawing/2014/main" id="{A35E2436-3C22-0A45-AB35-9B8E37597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9100" y="1492250"/>
              <a:ext cx="681038" cy="612775"/>
            </a:xfrm>
            <a:custGeom>
              <a:avLst/>
              <a:gdLst>
                <a:gd name="T0" fmla="*/ 111157935 w 1891"/>
                <a:gd name="T1" fmla="*/ 110958774 h 1700"/>
                <a:gd name="T2" fmla="*/ 107136893 w 1891"/>
                <a:gd name="T3" fmla="*/ 115506285 h 1700"/>
                <a:gd name="T4" fmla="*/ 107136893 w 1891"/>
                <a:gd name="T5" fmla="*/ 140842369 h 1700"/>
                <a:gd name="T6" fmla="*/ 111157935 w 1891"/>
                <a:gd name="T7" fmla="*/ 145520005 h 1700"/>
                <a:gd name="T8" fmla="*/ 133986213 w 1891"/>
                <a:gd name="T9" fmla="*/ 145520005 h 1700"/>
                <a:gd name="T10" fmla="*/ 138006894 w 1891"/>
                <a:gd name="T11" fmla="*/ 140842369 h 1700"/>
                <a:gd name="T12" fmla="*/ 138006894 w 1891"/>
                <a:gd name="T13" fmla="*/ 115506285 h 1700"/>
                <a:gd name="T14" fmla="*/ 133986213 w 1891"/>
                <a:gd name="T15" fmla="*/ 110958774 h 1700"/>
                <a:gd name="T16" fmla="*/ 111157935 w 1891"/>
                <a:gd name="T17" fmla="*/ 110958774 h 1700"/>
                <a:gd name="T18" fmla="*/ 146308283 w 1891"/>
                <a:gd name="T19" fmla="*/ 133046789 h 1700"/>
                <a:gd name="T20" fmla="*/ 146308283 w 1891"/>
                <a:gd name="T21" fmla="*/ 141881924 h 1700"/>
                <a:gd name="T22" fmla="*/ 134634838 w 1891"/>
                <a:gd name="T23" fmla="*/ 153965126 h 1700"/>
                <a:gd name="T24" fmla="*/ 110638963 w 1891"/>
                <a:gd name="T25" fmla="*/ 153965126 h 1700"/>
                <a:gd name="T26" fmla="*/ 98965518 w 1891"/>
                <a:gd name="T27" fmla="*/ 141881924 h 1700"/>
                <a:gd name="T28" fmla="*/ 98965518 w 1891"/>
                <a:gd name="T29" fmla="*/ 133046789 h 1700"/>
                <a:gd name="T30" fmla="*/ 37095863 w 1891"/>
                <a:gd name="T31" fmla="*/ 133046789 h 1700"/>
                <a:gd name="T32" fmla="*/ 0 w 1891"/>
                <a:gd name="T33" fmla="*/ 111608676 h 1700"/>
                <a:gd name="T34" fmla="*/ 0 w 1891"/>
                <a:gd name="T35" fmla="*/ 188006579 h 1700"/>
                <a:gd name="T36" fmla="*/ 28535168 w 1891"/>
                <a:gd name="T37" fmla="*/ 220748589 h 1700"/>
                <a:gd name="T38" fmla="*/ 216608980 w 1891"/>
                <a:gd name="T39" fmla="*/ 220748589 h 1700"/>
                <a:gd name="T40" fmla="*/ 245144148 w 1891"/>
                <a:gd name="T41" fmla="*/ 188006579 h 1700"/>
                <a:gd name="T42" fmla="*/ 245144148 w 1891"/>
                <a:gd name="T43" fmla="*/ 111608676 h 1700"/>
                <a:gd name="T44" fmla="*/ 208048285 w 1891"/>
                <a:gd name="T45" fmla="*/ 133046789 h 1700"/>
                <a:gd name="T46" fmla="*/ 146308283 w 1891"/>
                <a:gd name="T47" fmla="*/ 133046789 h 1700"/>
                <a:gd name="T48" fmla="*/ 98965518 w 1891"/>
                <a:gd name="T49" fmla="*/ 122912212 h 1700"/>
                <a:gd name="T50" fmla="*/ 98965518 w 1891"/>
                <a:gd name="T51" fmla="*/ 113947314 h 1700"/>
                <a:gd name="T52" fmla="*/ 110638963 w 1891"/>
                <a:gd name="T53" fmla="*/ 101863751 h 1700"/>
                <a:gd name="T54" fmla="*/ 134634838 w 1891"/>
                <a:gd name="T55" fmla="*/ 101863751 h 1700"/>
                <a:gd name="T56" fmla="*/ 146308283 w 1891"/>
                <a:gd name="T57" fmla="*/ 113947314 h 1700"/>
                <a:gd name="T58" fmla="*/ 146308283 w 1891"/>
                <a:gd name="T59" fmla="*/ 122912212 h 1700"/>
                <a:gd name="T60" fmla="*/ 208048285 w 1891"/>
                <a:gd name="T61" fmla="*/ 122912212 h 1700"/>
                <a:gd name="T62" fmla="*/ 245144148 w 1891"/>
                <a:gd name="T63" fmla="*/ 87831564 h 1700"/>
                <a:gd name="T64" fmla="*/ 245144148 w 1891"/>
                <a:gd name="T65" fmla="*/ 68602324 h 1700"/>
                <a:gd name="T66" fmla="*/ 216608980 w 1891"/>
                <a:gd name="T67" fmla="*/ 35860314 h 1700"/>
                <a:gd name="T68" fmla="*/ 28535168 w 1891"/>
                <a:gd name="T69" fmla="*/ 35860314 h 1700"/>
                <a:gd name="T70" fmla="*/ 0 w 1891"/>
                <a:gd name="T71" fmla="*/ 68602324 h 1700"/>
                <a:gd name="T72" fmla="*/ 0 w 1891"/>
                <a:gd name="T73" fmla="*/ 87831564 h 1700"/>
                <a:gd name="T74" fmla="*/ 37095863 w 1891"/>
                <a:gd name="T75" fmla="*/ 122912212 h 1700"/>
                <a:gd name="T76" fmla="*/ 98965518 w 1891"/>
                <a:gd name="T77" fmla="*/ 122912212 h 1700"/>
                <a:gd name="T78" fmla="*/ 152144826 w 1891"/>
                <a:gd name="T79" fmla="*/ 29623706 h 1700"/>
                <a:gd name="T80" fmla="*/ 136450699 w 1891"/>
                <a:gd name="T81" fmla="*/ 13902423 h 1700"/>
                <a:gd name="T82" fmla="*/ 108823102 w 1891"/>
                <a:gd name="T83" fmla="*/ 13902423 h 1700"/>
                <a:gd name="T84" fmla="*/ 92998962 w 1891"/>
                <a:gd name="T85" fmla="*/ 29623706 h 1700"/>
                <a:gd name="T86" fmla="*/ 78472072 w 1891"/>
                <a:gd name="T87" fmla="*/ 29623706 h 1700"/>
                <a:gd name="T88" fmla="*/ 105191379 w 1891"/>
                <a:gd name="T89" fmla="*/ 0 h 1700"/>
                <a:gd name="T90" fmla="*/ 140082422 w 1891"/>
                <a:gd name="T91" fmla="*/ 0 h 1700"/>
                <a:gd name="T92" fmla="*/ 166672076 w 1891"/>
                <a:gd name="T93" fmla="*/ 29623706 h 1700"/>
                <a:gd name="T94" fmla="*/ 152144826 w 1891"/>
                <a:gd name="T95" fmla="*/ 29623706 h 17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91" h="1700">
                  <a:moveTo>
                    <a:pt x="857" y="854"/>
                  </a:moveTo>
                  <a:cubicBezTo>
                    <a:pt x="840" y="854"/>
                    <a:pt x="826" y="870"/>
                    <a:pt x="826" y="889"/>
                  </a:cubicBezTo>
                  <a:lnTo>
                    <a:pt x="826" y="1084"/>
                  </a:lnTo>
                  <a:cubicBezTo>
                    <a:pt x="826" y="1104"/>
                    <a:pt x="840" y="1120"/>
                    <a:pt x="857" y="1120"/>
                  </a:cubicBezTo>
                  <a:lnTo>
                    <a:pt x="1033" y="1120"/>
                  </a:lnTo>
                  <a:cubicBezTo>
                    <a:pt x="1050" y="1120"/>
                    <a:pt x="1064" y="1104"/>
                    <a:pt x="1064" y="1084"/>
                  </a:cubicBezTo>
                  <a:lnTo>
                    <a:pt x="1064" y="889"/>
                  </a:lnTo>
                  <a:cubicBezTo>
                    <a:pt x="1064" y="870"/>
                    <a:pt x="1050" y="854"/>
                    <a:pt x="1033" y="854"/>
                  </a:cubicBezTo>
                  <a:lnTo>
                    <a:pt x="857" y="854"/>
                  </a:lnTo>
                  <a:close/>
                  <a:moveTo>
                    <a:pt x="1128" y="1024"/>
                  </a:moveTo>
                  <a:lnTo>
                    <a:pt x="1128" y="1092"/>
                  </a:lnTo>
                  <a:cubicBezTo>
                    <a:pt x="1128" y="1143"/>
                    <a:pt x="1087" y="1185"/>
                    <a:pt x="1038" y="1185"/>
                  </a:cubicBezTo>
                  <a:lnTo>
                    <a:pt x="853" y="1185"/>
                  </a:lnTo>
                  <a:cubicBezTo>
                    <a:pt x="803" y="1185"/>
                    <a:pt x="763" y="1143"/>
                    <a:pt x="763" y="1092"/>
                  </a:cubicBezTo>
                  <a:lnTo>
                    <a:pt x="763" y="1024"/>
                  </a:lnTo>
                  <a:lnTo>
                    <a:pt x="286" y="1024"/>
                  </a:lnTo>
                  <a:cubicBezTo>
                    <a:pt x="167" y="1024"/>
                    <a:pt x="63" y="958"/>
                    <a:pt x="0" y="859"/>
                  </a:cubicBezTo>
                  <a:lnTo>
                    <a:pt x="0" y="1447"/>
                  </a:lnTo>
                  <a:cubicBezTo>
                    <a:pt x="0" y="1586"/>
                    <a:pt x="98" y="1699"/>
                    <a:pt x="220" y="1699"/>
                  </a:cubicBezTo>
                  <a:lnTo>
                    <a:pt x="1670" y="1699"/>
                  </a:lnTo>
                  <a:cubicBezTo>
                    <a:pt x="1792" y="1699"/>
                    <a:pt x="1890" y="1586"/>
                    <a:pt x="1890" y="1447"/>
                  </a:cubicBezTo>
                  <a:lnTo>
                    <a:pt x="1890" y="859"/>
                  </a:lnTo>
                  <a:cubicBezTo>
                    <a:pt x="1828" y="958"/>
                    <a:pt x="1723" y="1024"/>
                    <a:pt x="1604" y="1024"/>
                  </a:cubicBezTo>
                  <a:lnTo>
                    <a:pt x="1128" y="1024"/>
                  </a:lnTo>
                  <a:close/>
                  <a:moveTo>
                    <a:pt x="763" y="946"/>
                  </a:moveTo>
                  <a:lnTo>
                    <a:pt x="763" y="877"/>
                  </a:lnTo>
                  <a:cubicBezTo>
                    <a:pt x="763" y="826"/>
                    <a:pt x="803" y="784"/>
                    <a:pt x="853" y="784"/>
                  </a:cubicBezTo>
                  <a:lnTo>
                    <a:pt x="1038" y="784"/>
                  </a:lnTo>
                  <a:cubicBezTo>
                    <a:pt x="1087" y="784"/>
                    <a:pt x="1128" y="826"/>
                    <a:pt x="1128" y="877"/>
                  </a:cubicBezTo>
                  <a:lnTo>
                    <a:pt x="1128" y="946"/>
                  </a:lnTo>
                  <a:lnTo>
                    <a:pt x="1604" y="946"/>
                  </a:lnTo>
                  <a:cubicBezTo>
                    <a:pt x="1748" y="946"/>
                    <a:pt x="1867" y="829"/>
                    <a:pt x="1890" y="676"/>
                  </a:cubicBezTo>
                  <a:lnTo>
                    <a:pt x="1890" y="528"/>
                  </a:lnTo>
                  <a:cubicBezTo>
                    <a:pt x="1890" y="389"/>
                    <a:pt x="1792" y="276"/>
                    <a:pt x="1670" y="276"/>
                  </a:cubicBezTo>
                  <a:lnTo>
                    <a:pt x="220" y="276"/>
                  </a:lnTo>
                  <a:cubicBezTo>
                    <a:pt x="98" y="276"/>
                    <a:pt x="0" y="389"/>
                    <a:pt x="0" y="528"/>
                  </a:cubicBezTo>
                  <a:lnTo>
                    <a:pt x="0" y="676"/>
                  </a:lnTo>
                  <a:cubicBezTo>
                    <a:pt x="23" y="829"/>
                    <a:pt x="143" y="946"/>
                    <a:pt x="286" y="946"/>
                  </a:cubicBezTo>
                  <a:lnTo>
                    <a:pt x="763" y="946"/>
                  </a:lnTo>
                  <a:close/>
                  <a:moveTo>
                    <a:pt x="1173" y="228"/>
                  </a:moveTo>
                  <a:cubicBezTo>
                    <a:pt x="1165" y="159"/>
                    <a:pt x="1113" y="107"/>
                    <a:pt x="1052" y="107"/>
                  </a:cubicBezTo>
                  <a:lnTo>
                    <a:pt x="839" y="107"/>
                  </a:lnTo>
                  <a:cubicBezTo>
                    <a:pt x="777" y="107"/>
                    <a:pt x="725" y="159"/>
                    <a:pt x="717" y="228"/>
                  </a:cubicBezTo>
                  <a:lnTo>
                    <a:pt x="605" y="228"/>
                  </a:lnTo>
                  <a:cubicBezTo>
                    <a:pt x="609" y="101"/>
                    <a:pt x="700" y="0"/>
                    <a:pt x="811" y="0"/>
                  </a:cubicBezTo>
                  <a:lnTo>
                    <a:pt x="1080" y="0"/>
                  </a:lnTo>
                  <a:cubicBezTo>
                    <a:pt x="1190" y="0"/>
                    <a:pt x="1281" y="101"/>
                    <a:pt x="1285" y="228"/>
                  </a:cubicBezTo>
                  <a:lnTo>
                    <a:pt x="1173" y="228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40" name="Прямоугольник 16">
              <a:extLst>
                <a:ext uri="{FF2B5EF4-FFF2-40B4-BE49-F238E27FC236}">
                  <a16:creationId xmlns:a16="http://schemas.microsoft.com/office/drawing/2014/main" id="{5AA38065-F4EF-BF40-8473-AF6A4903F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1087" y="1262063"/>
              <a:ext cx="123190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D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07541" name="Прямоугольник 17">
              <a:extLst>
                <a:ext uri="{FF2B5EF4-FFF2-40B4-BE49-F238E27FC236}">
                  <a16:creationId xmlns:a16="http://schemas.microsoft.com/office/drawing/2014/main" id="{2332F059-2F9D-B14B-8342-F4F36C0AE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368" y="1652588"/>
              <a:ext cx="308133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E0BCBE41-25C0-8F4A-BEE8-2ECFF55F5FD5}"/>
              </a:ext>
            </a:extLst>
          </p:cNvPr>
          <p:cNvGrpSpPr/>
          <p:nvPr/>
        </p:nvGrpSpPr>
        <p:grpSpPr>
          <a:xfrm>
            <a:off x="7788275" y="3037971"/>
            <a:ext cx="5957887" cy="2195512"/>
            <a:chOff x="7788275" y="3037971"/>
            <a:chExt cx="5957887" cy="2195512"/>
          </a:xfrm>
        </p:grpSpPr>
        <p:pic>
          <p:nvPicPr>
            <p:cNvPr id="31" name="Picture 2">
              <a:extLst>
                <a:ext uri="{FF2B5EF4-FFF2-40B4-BE49-F238E27FC236}">
                  <a16:creationId xmlns:a16="http://schemas.microsoft.com/office/drawing/2014/main" id="{BB380E96-A0DF-B645-AA70-C9B6BE7026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8275" y="3037971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30" name="Freeform 4">
              <a:extLst>
                <a:ext uri="{FF2B5EF4-FFF2-40B4-BE49-F238E27FC236}">
                  <a16:creationId xmlns:a16="http://schemas.microsoft.com/office/drawing/2014/main" id="{0E2DE2CD-C188-B041-8E87-B20E15D0C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7988" y="3900488"/>
              <a:ext cx="714375" cy="438150"/>
            </a:xfrm>
            <a:custGeom>
              <a:avLst/>
              <a:gdLst>
                <a:gd name="T0" fmla="*/ 242443536 w 1984"/>
                <a:gd name="T1" fmla="*/ 141618735 h 1215"/>
                <a:gd name="T2" fmla="*/ 236220480 w 1984"/>
                <a:gd name="T3" fmla="*/ 142268928 h 1215"/>
                <a:gd name="T4" fmla="*/ 168803140 w 1984"/>
                <a:gd name="T5" fmla="*/ 85699616 h 1215"/>
                <a:gd name="T6" fmla="*/ 132890313 w 1984"/>
                <a:gd name="T7" fmla="*/ 113919361 h 1215"/>
                <a:gd name="T8" fmla="*/ 128871234 w 1984"/>
                <a:gd name="T9" fmla="*/ 115609934 h 1215"/>
                <a:gd name="T10" fmla="*/ 128222751 w 1984"/>
                <a:gd name="T11" fmla="*/ 115609934 h 1215"/>
                <a:gd name="T12" fmla="*/ 127704253 w 1984"/>
                <a:gd name="T13" fmla="*/ 115609934 h 1215"/>
                <a:gd name="T14" fmla="*/ 123685174 w 1984"/>
                <a:gd name="T15" fmla="*/ 113919361 h 1215"/>
                <a:gd name="T16" fmla="*/ 87642722 w 1984"/>
                <a:gd name="T17" fmla="*/ 85699616 h 1215"/>
                <a:gd name="T18" fmla="*/ 20355007 w 1984"/>
                <a:gd name="T19" fmla="*/ 142268928 h 1215"/>
                <a:gd name="T20" fmla="*/ 14131591 w 1984"/>
                <a:gd name="T21" fmla="*/ 141618735 h 1215"/>
                <a:gd name="T22" fmla="*/ 12705721 w 1984"/>
                <a:gd name="T23" fmla="*/ 139928161 h 1215"/>
                <a:gd name="T24" fmla="*/ 13094595 w 1984"/>
                <a:gd name="T25" fmla="*/ 133686236 h 1215"/>
                <a:gd name="T26" fmla="*/ 78696832 w 1984"/>
                <a:gd name="T27" fmla="*/ 78676955 h 1215"/>
                <a:gd name="T28" fmla="*/ 16984050 w 1984"/>
                <a:gd name="T29" fmla="*/ 30560512 h 1215"/>
                <a:gd name="T30" fmla="*/ 14780073 w 1984"/>
                <a:gd name="T31" fmla="*/ 23017841 h 1215"/>
                <a:gd name="T32" fmla="*/ 16076318 w 1984"/>
                <a:gd name="T33" fmla="*/ 21327267 h 1215"/>
                <a:gd name="T34" fmla="*/ 23855588 w 1984"/>
                <a:gd name="T35" fmla="*/ 21587272 h 1215"/>
                <a:gd name="T36" fmla="*/ 128222751 w 1984"/>
                <a:gd name="T37" fmla="*/ 103255547 h 1215"/>
                <a:gd name="T38" fmla="*/ 232590274 w 1984"/>
                <a:gd name="T39" fmla="*/ 21587272 h 1215"/>
                <a:gd name="T40" fmla="*/ 240369184 w 1984"/>
                <a:gd name="T41" fmla="*/ 21327267 h 1215"/>
                <a:gd name="T42" fmla="*/ 241795414 w 1984"/>
                <a:gd name="T43" fmla="*/ 23017841 h 1215"/>
                <a:gd name="T44" fmla="*/ 239461813 w 1984"/>
                <a:gd name="T45" fmla="*/ 30560512 h 1215"/>
                <a:gd name="T46" fmla="*/ 177878295 w 1984"/>
                <a:gd name="T47" fmla="*/ 78676955 h 1215"/>
                <a:gd name="T48" fmla="*/ 243351268 w 1984"/>
                <a:gd name="T49" fmla="*/ 133686236 h 1215"/>
                <a:gd name="T50" fmla="*/ 243740141 w 1984"/>
                <a:gd name="T51" fmla="*/ 139928161 h 1215"/>
                <a:gd name="T52" fmla="*/ 242443536 w 1984"/>
                <a:gd name="T53" fmla="*/ 141618735 h 1215"/>
                <a:gd name="T54" fmla="*/ 28263541 w 1984"/>
                <a:gd name="T55" fmla="*/ 0 h 1215"/>
                <a:gd name="T56" fmla="*/ 0 w 1984"/>
                <a:gd name="T57" fmla="*/ 28349928 h 1215"/>
                <a:gd name="T58" fmla="*/ 0 w 1984"/>
                <a:gd name="T59" fmla="*/ 129524713 h 1215"/>
                <a:gd name="T60" fmla="*/ 28263541 w 1984"/>
                <a:gd name="T61" fmla="*/ 157874280 h 1215"/>
                <a:gd name="T62" fmla="*/ 228830444 w 1984"/>
                <a:gd name="T63" fmla="*/ 157874280 h 1215"/>
                <a:gd name="T64" fmla="*/ 257093985 w 1984"/>
                <a:gd name="T65" fmla="*/ 129524713 h 1215"/>
                <a:gd name="T66" fmla="*/ 257093985 w 1984"/>
                <a:gd name="T67" fmla="*/ 28349928 h 1215"/>
                <a:gd name="T68" fmla="*/ 228830444 w 1984"/>
                <a:gd name="T69" fmla="*/ 0 h 1215"/>
                <a:gd name="T70" fmla="*/ 28263541 w 1984"/>
                <a:gd name="T71" fmla="*/ 0 h 12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984" h="1215">
                  <a:moveTo>
                    <a:pt x="1870" y="1089"/>
                  </a:moveTo>
                  <a:cubicBezTo>
                    <a:pt x="1857" y="1104"/>
                    <a:pt x="1836" y="1106"/>
                    <a:pt x="1822" y="1094"/>
                  </a:cubicBezTo>
                  <a:lnTo>
                    <a:pt x="1302" y="659"/>
                  </a:lnTo>
                  <a:lnTo>
                    <a:pt x="1025" y="876"/>
                  </a:lnTo>
                  <a:cubicBezTo>
                    <a:pt x="1015" y="883"/>
                    <a:pt x="1004" y="888"/>
                    <a:pt x="994" y="889"/>
                  </a:cubicBezTo>
                  <a:cubicBezTo>
                    <a:pt x="992" y="889"/>
                    <a:pt x="991" y="889"/>
                    <a:pt x="989" y="889"/>
                  </a:cubicBezTo>
                  <a:cubicBezTo>
                    <a:pt x="988" y="889"/>
                    <a:pt x="986" y="889"/>
                    <a:pt x="985" y="889"/>
                  </a:cubicBezTo>
                  <a:cubicBezTo>
                    <a:pt x="975" y="888"/>
                    <a:pt x="963" y="883"/>
                    <a:pt x="954" y="876"/>
                  </a:cubicBezTo>
                  <a:lnTo>
                    <a:pt x="676" y="659"/>
                  </a:lnTo>
                  <a:lnTo>
                    <a:pt x="157" y="1094"/>
                  </a:lnTo>
                  <a:cubicBezTo>
                    <a:pt x="143" y="1106"/>
                    <a:pt x="121" y="1104"/>
                    <a:pt x="109" y="1089"/>
                  </a:cubicBezTo>
                  <a:lnTo>
                    <a:pt x="98" y="1076"/>
                  </a:lnTo>
                  <a:cubicBezTo>
                    <a:pt x="86" y="1062"/>
                    <a:pt x="87" y="1040"/>
                    <a:pt x="101" y="1028"/>
                  </a:cubicBezTo>
                  <a:lnTo>
                    <a:pt x="607" y="605"/>
                  </a:lnTo>
                  <a:lnTo>
                    <a:pt x="131" y="235"/>
                  </a:lnTo>
                  <a:cubicBezTo>
                    <a:pt x="110" y="218"/>
                    <a:pt x="102" y="192"/>
                    <a:pt x="114" y="177"/>
                  </a:cubicBezTo>
                  <a:lnTo>
                    <a:pt x="124" y="164"/>
                  </a:lnTo>
                  <a:cubicBezTo>
                    <a:pt x="136" y="149"/>
                    <a:pt x="163" y="150"/>
                    <a:pt x="184" y="166"/>
                  </a:cubicBezTo>
                  <a:lnTo>
                    <a:pt x="989" y="794"/>
                  </a:lnTo>
                  <a:lnTo>
                    <a:pt x="1794" y="166"/>
                  </a:lnTo>
                  <a:cubicBezTo>
                    <a:pt x="1816" y="150"/>
                    <a:pt x="1843" y="149"/>
                    <a:pt x="1854" y="164"/>
                  </a:cubicBezTo>
                  <a:lnTo>
                    <a:pt x="1865" y="177"/>
                  </a:lnTo>
                  <a:cubicBezTo>
                    <a:pt x="1876" y="192"/>
                    <a:pt x="1869" y="218"/>
                    <a:pt x="1847" y="235"/>
                  </a:cubicBezTo>
                  <a:lnTo>
                    <a:pt x="1372" y="605"/>
                  </a:lnTo>
                  <a:lnTo>
                    <a:pt x="1877" y="1028"/>
                  </a:lnTo>
                  <a:cubicBezTo>
                    <a:pt x="1891" y="1040"/>
                    <a:pt x="1893" y="1062"/>
                    <a:pt x="1880" y="1076"/>
                  </a:cubicBezTo>
                  <a:lnTo>
                    <a:pt x="1870" y="1089"/>
                  </a:lnTo>
                  <a:close/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996"/>
                  </a:lnTo>
                  <a:cubicBezTo>
                    <a:pt x="0" y="1117"/>
                    <a:pt x="98" y="1214"/>
                    <a:pt x="218" y="1214"/>
                  </a:cubicBezTo>
                  <a:lnTo>
                    <a:pt x="1765" y="1214"/>
                  </a:lnTo>
                  <a:cubicBezTo>
                    <a:pt x="1885" y="1214"/>
                    <a:pt x="1983" y="1117"/>
                    <a:pt x="1983" y="996"/>
                  </a:cubicBezTo>
                  <a:lnTo>
                    <a:pt x="1983" y="218"/>
                  </a:lnTo>
                  <a:cubicBezTo>
                    <a:pt x="1983" y="98"/>
                    <a:pt x="1885" y="0"/>
                    <a:pt x="1765" y="0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42" name="Прямоугольник 18">
              <a:extLst>
                <a:ext uri="{FF2B5EF4-FFF2-40B4-BE49-F238E27FC236}">
                  <a16:creationId xmlns:a16="http://schemas.microsoft.com/office/drawing/2014/main" id="{1F811FF8-AFC7-0C4E-A4FF-A8151CD27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5694" y="3606800"/>
              <a:ext cx="1182687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E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07543" name="Прямоугольник 19">
              <a:extLst>
                <a:ext uri="{FF2B5EF4-FFF2-40B4-BE49-F238E27FC236}">
                  <a16:creationId xmlns:a16="http://schemas.microsoft.com/office/drawing/2014/main" id="{74F9A9C9-6FAE-2E49-B233-D7B7FD661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368" y="3997325"/>
              <a:ext cx="3081338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F11EF89-095C-D04C-AC3F-27BD393A4480}"/>
              </a:ext>
            </a:extLst>
          </p:cNvPr>
          <p:cNvGrpSpPr/>
          <p:nvPr/>
        </p:nvGrpSpPr>
        <p:grpSpPr>
          <a:xfrm>
            <a:off x="7788275" y="5439354"/>
            <a:ext cx="5957887" cy="2195512"/>
            <a:chOff x="7788275" y="5439354"/>
            <a:chExt cx="5957887" cy="2195512"/>
          </a:xfrm>
        </p:grpSpPr>
        <p:pic>
          <p:nvPicPr>
            <p:cNvPr id="32" name="Picture 2">
              <a:extLst>
                <a:ext uri="{FF2B5EF4-FFF2-40B4-BE49-F238E27FC236}">
                  <a16:creationId xmlns:a16="http://schemas.microsoft.com/office/drawing/2014/main" id="{7C2E2589-06F9-B34F-9C1A-873B5F8E67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8275" y="5439354"/>
              <a:ext cx="5957887" cy="2195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528" name="Freeform 2">
              <a:extLst>
                <a:ext uri="{FF2B5EF4-FFF2-40B4-BE49-F238E27FC236}">
                  <a16:creationId xmlns:a16="http://schemas.microsoft.com/office/drawing/2014/main" id="{E6F781A0-CAE9-3644-8171-AF4E8A7AA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9993" y="6202006"/>
              <a:ext cx="1030287" cy="536575"/>
            </a:xfrm>
            <a:custGeom>
              <a:avLst/>
              <a:gdLst>
                <a:gd name="T0" fmla="*/ 94731686 w 2862"/>
                <a:gd name="T1" fmla="*/ 147710815 h 1490"/>
                <a:gd name="T2" fmla="*/ 102507077 w 2862"/>
                <a:gd name="T3" fmla="*/ 140837613 h 1490"/>
                <a:gd name="T4" fmla="*/ 97712030 w 2862"/>
                <a:gd name="T5" fmla="*/ 138892259 h 1490"/>
                <a:gd name="T6" fmla="*/ 93306131 w 2862"/>
                <a:gd name="T7" fmla="*/ 121125504 h 1490"/>
                <a:gd name="T8" fmla="*/ 109764084 w 2862"/>
                <a:gd name="T9" fmla="*/ 76773439 h 1490"/>
                <a:gd name="T10" fmla="*/ 82420440 w 2862"/>
                <a:gd name="T11" fmla="*/ 45648848 h 1490"/>
                <a:gd name="T12" fmla="*/ 72182728 w 2862"/>
                <a:gd name="T13" fmla="*/ 44352065 h 1490"/>
                <a:gd name="T14" fmla="*/ 61815420 w 2862"/>
                <a:gd name="T15" fmla="*/ 45648848 h 1490"/>
                <a:gd name="T16" fmla="*/ 34601012 w 2862"/>
                <a:gd name="T17" fmla="*/ 76773439 h 1490"/>
                <a:gd name="T18" fmla="*/ 51058965 w 2862"/>
                <a:gd name="T19" fmla="*/ 121125504 h 1490"/>
                <a:gd name="T20" fmla="*/ 46523470 w 2862"/>
                <a:gd name="T21" fmla="*/ 138892259 h 1490"/>
                <a:gd name="T22" fmla="*/ 33305053 w 2862"/>
                <a:gd name="T23" fmla="*/ 144339035 h 1490"/>
                <a:gd name="T24" fmla="*/ 6868220 w 2862"/>
                <a:gd name="T25" fmla="*/ 161716503 h 1490"/>
                <a:gd name="T26" fmla="*/ 12311246 w 2862"/>
                <a:gd name="T27" fmla="*/ 184411464 h 1490"/>
                <a:gd name="T28" fmla="*/ 25140875 w 2862"/>
                <a:gd name="T29" fmla="*/ 188820743 h 1490"/>
                <a:gd name="T30" fmla="*/ 72182728 w 2862"/>
                <a:gd name="T31" fmla="*/ 193100378 h 1490"/>
                <a:gd name="T32" fmla="*/ 110412064 w 2862"/>
                <a:gd name="T33" fmla="*/ 190506812 h 1490"/>
                <a:gd name="T34" fmla="*/ 103803035 w 2862"/>
                <a:gd name="T35" fmla="*/ 187653602 h 1490"/>
                <a:gd name="T36" fmla="*/ 87215127 w 2862"/>
                <a:gd name="T37" fmla="*/ 168719707 h 1490"/>
                <a:gd name="T38" fmla="*/ 94731686 w 2862"/>
                <a:gd name="T39" fmla="*/ 147710815 h 1490"/>
                <a:gd name="T40" fmla="*/ 340696688 w 2862"/>
                <a:gd name="T41" fmla="*/ 149007598 h 1490"/>
                <a:gd name="T42" fmla="*/ 328774229 w 2862"/>
                <a:gd name="T43" fmla="*/ 144209393 h 1490"/>
                <a:gd name="T44" fmla="*/ 324756758 w 2862"/>
                <a:gd name="T45" fmla="*/ 128128348 h 1490"/>
                <a:gd name="T46" fmla="*/ 339659921 w 2862"/>
                <a:gd name="T47" fmla="*/ 88055919 h 1490"/>
                <a:gd name="T48" fmla="*/ 315037429 w 2862"/>
                <a:gd name="T49" fmla="*/ 59914181 h 1490"/>
                <a:gd name="T50" fmla="*/ 305706888 w 2862"/>
                <a:gd name="T51" fmla="*/ 58747040 h 1490"/>
                <a:gd name="T52" fmla="*/ 296505943 w 2862"/>
                <a:gd name="T53" fmla="*/ 59914181 h 1490"/>
                <a:gd name="T54" fmla="*/ 271753856 w 2862"/>
                <a:gd name="T55" fmla="*/ 88055919 h 1490"/>
                <a:gd name="T56" fmla="*/ 286656658 w 2862"/>
                <a:gd name="T57" fmla="*/ 128128348 h 1490"/>
                <a:gd name="T58" fmla="*/ 282639547 w 2862"/>
                <a:gd name="T59" fmla="*/ 144209393 h 1490"/>
                <a:gd name="T60" fmla="*/ 281732376 w 2862"/>
                <a:gd name="T61" fmla="*/ 144468677 h 1490"/>
                <a:gd name="T62" fmla="*/ 285101868 w 2862"/>
                <a:gd name="T63" fmla="*/ 147710815 h 1490"/>
                <a:gd name="T64" fmla="*/ 291451705 w 2862"/>
                <a:gd name="T65" fmla="*/ 168978991 h 1490"/>
                <a:gd name="T66" fmla="*/ 276159755 w 2862"/>
                <a:gd name="T67" fmla="*/ 187653602 h 1490"/>
                <a:gd name="T68" fmla="*/ 269550726 w 2862"/>
                <a:gd name="T69" fmla="*/ 190506812 h 1490"/>
                <a:gd name="T70" fmla="*/ 305706888 w 2862"/>
                <a:gd name="T71" fmla="*/ 193100378 h 1490"/>
                <a:gd name="T72" fmla="*/ 348083291 w 2862"/>
                <a:gd name="T73" fmla="*/ 189209669 h 1490"/>
                <a:gd name="T74" fmla="*/ 359746557 w 2862"/>
                <a:gd name="T75" fmla="*/ 185189678 h 1490"/>
                <a:gd name="T76" fmla="*/ 364671200 w 2862"/>
                <a:gd name="T77" fmla="*/ 164699355 h 1490"/>
                <a:gd name="T78" fmla="*/ 340696688 w 2862"/>
                <a:gd name="T79" fmla="*/ 149007598 h 1490"/>
                <a:gd name="T80" fmla="*/ 250889644 w 2862"/>
                <a:gd name="T81" fmla="*/ 187523960 h 1490"/>
                <a:gd name="T82" fmla="*/ 189981395 w 2862"/>
                <a:gd name="T83" fmla="*/ 193100378 h 1490"/>
                <a:gd name="T84" fmla="*/ 129073506 w 2862"/>
                <a:gd name="T85" fmla="*/ 187523960 h 1490"/>
                <a:gd name="T86" fmla="*/ 112356001 w 2862"/>
                <a:gd name="T87" fmla="*/ 181817899 h 1490"/>
                <a:gd name="T88" fmla="*/ 105228590 w 2862"/>
                <a:gd name="T89" fmla="*/ 152379377 h 1490"/>
                <a:gd name="T90" fmla="*/ 139570410 w 2862"/>
                <a:gd name="T91" fmla="*/ 129684416 h 1490"/>
                <a:gd name="T92" fmla="*/ 156805938 w 2862"/>
                <a:gd name="T93" fmla="*/ 122681572 h 1490"/>
                <a:gd name="T94" fmla="*/ 162508155 w 2862"/>
                <a:gd name="T95" fmla="*/ 99727325 h 1490"/>
                <a:gd name="T96" fmla="*/ 141125200 w 2862"/>
                <a:gd name="T97" fmla="*/ 42017784 h 1490"/>
                <a:gd name="T98" fmla="*/ 176633382 w 2862"/>
                <a:gd name="T99" fmla="*/ 1686070 h 1490"/>
                <a:gd name="T100" fmla="*/ 189981395 w 2862"/>
                <a:gd name="T101" fmla="*/ 0 h 1490"/>
                <a:gd name="T102" fmla="*/ 203329407 w 2862"/>
                <a:gd name="T103" fmla="*/ 1686070 h 1490"/>
                <a:gd name="T104" fmla="*/ 238837590 w 2862"/>
                <a:gd name="T105" fmla="*/ 42017784 h 1490"/>
                <a:gd name="T106" fmla="*/ 217454995 w 2862"/>
                <a:gd name="T107" fmla="*/ 99727325 h 1490"/>
                <a:gd name="T108" fmla="*/ 223156852 w 2862"/>
                <a:gd name="T109" fmla="*/ 122681572 h 1490"/>
                <a:gd name="T110" fmla="*/ 240392740 w 2862"/>
                <a:gd name="T111" fmla="*/ 129684416 h 1490"/>
                <a:gd name="T112" fmla="*/ 274734560 w 2862"/>
                <a:gd name="T113" fmla="*/ 152379377 h 1490"/>
                <a:gd name="T114" fmla="*/ 267606789 w 2862"/>
                <a:gd name="T115" fmla="*/ 181817899 h 1490"/>
                <a:gd name="T116" fmla="*/ 250889644 w 2862"/>
                <a:gd name="T117" fmla="*/ 187523960 h 14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862" h="1490">
                  <a:moveTo>
                    <a:pt x="731" y="1139"/>
                  </a:moveTo>
                  <a:cubicBezTo>
                    <a:pt x="750" y="1120"/>
                    <a:pt x="770" y="1103"/>
                    <a:pt x="791" y="1086"/>
                  </a:cubicBezTo>
                  <a:cubicBezTo>
                    <a:pt x="779" y="1081"/>
                    <a:pt x="766" y="1076"/>
                    <a:pt x="754" y="1071"/>
                  </a:cubicBezTo>
                  <a:cubicBezTo>
                    <a:pt x="691" y="1046"/>
                    <a:pt x="672" y="981"/>
                    <a:pt x="720" y="934"/>
                  </a:cubicBezTo>
                  <a:cubicBezTo>
                    <a:pt x="816" y="840"/>
                    <a:pt x="852" y="722"/>
                    <a:pt x="847" y="592"/>
                  </a:cubicBezTo>
                  <a:cubicBezTo>
                    <a:pt x="842" y="456"/>
                    <a:pt x="762" y="383"/>
                    <a:pt x="636" y="352"/>
                  </a:cubicBezTo>
                  <a:cubicBezTo>
                    <a:pt x="609" y="345"/>
                    <a:pt x="582" y="342"/>
                    <a:pt x="557" y="342"/>
                  </a:cubicBezTo>
                  <a:cubicBezTo>
                    <a:pt x="531" y="342"/>
                    <a:pt x="504" y="345"/>
                    <a:pt x="477" y="352"/>
                  </a:cubicBezTo>
                  <a:cubicBezTo>
                    <a:pt x="352" y="383"/>
                    <a:pt x="272" y="456"/>
                    <a:pt x="267" y="592"/>
                  </a:cubicBezTo>
                  <a:cubicBezTo>
                    <a:pt x="262" y="722"/>
                    <a:pt x="298" y="837"/>
                    <a:pt x="394" y="934"/>
                  </a:cubicBezTo>
                  <a:cubicBezTo>
                    <a:pt x="441" y="982"/>
                    <a:pt x="423" y="1046"/>
                    <a:pt x="359" y="1071"/>
                  </a:cubicBezTo>
                  <a:cubicBezTo>
                    <a:pt x="325" y="1085"/>
                    <a:pt x="291" y="1097"/>
                    <a:pt x="257" y="1113"/>
                  </a:cubicBezTo>
                  <a:cubicBezTo>
                    <a:pt x="182" y="1147"/>
                    <a:pt x="112" y="1188"/>
                    <a:pt x="53" y="1247"/>
                  </a:cubicBezTo>
                  <a:cubicBezTo>
                    <a:pt x="0" y="1300"/>
                    <a:pt x="1" y="1377"/>
                    <a:pt x="95" y="1422"/>
                  </a:cubicBezTo>
                  <a:cubicBezTo>
                    <a:pt x="127" y="1437"/>
                    <a:pt x="161" y="1448"/>
                    <a:pt x="194" y="1456"/>
                  </a:cubicBezTo>
                  <a:cubicBezTo>
                    <a:pt x="304" y="1482"/>
                    <a:pt x="416" y="1486"/>
                    <a:pt x="557" y="1489"/>
                  </a:cubicBezTo>
                  <a:cubicBezTo>
                    <a:pt x="669" y="1487"/>
                    <a:pt x="763" y="1483"/>
                    <a:pt x="852" y="1469"/>
                  </a:cubicBezTo>
                  <a:cubicBezTo>
                    <a:pt x="834" y="1462"/>
                    <a:pt x="817" y="1455"/>
                    <a:pt x="801" y="1447"/>
                  </a:cubicBezTo>
                  <a:cubicBezTo>
                    <a:pt x="729" y="1414"/>
                    <a:pt x="683" y="1362"/>
                    <a:pt x="673" y="1301"/>
                  </a:cubicBezTo>
                  <a:cubicBezTo>
                    <a:pt x="663" y="1245"/>
                    <a:pt x="685" y="1186"/>
                    <a:pt x="731" y="1139"/>
                  </a:cubicBezTo>
                  <a:close/>
                  <a:moveTo>
                    <a:pt x="2629" y="1149"/>
                  </a:moveTo>
                  <a:cubicBezTo>
                    <a:pt x="2599" y="1135"/>
                    <a:pt x="2568" y="1124"/>
                    <a:pt x="2537" y="1112"/>
                  </a:cubicBezTo>
                  <a:cubicBezTo>
                    <a:pt x="2480" y="1089"/>
                    <a:pt x="2463" y="1030"/>
                    <a:pt x="2506" y="988"/>
                  </a:cubicBezTo>
                  <a:cubicBezTo>
                    <a:pt x="2593" y="903"/>
                    <a:pt x="2626" y="796"/>
                    <a:pt x="2621" y="679"/>
                  </a:cubicBezTo>
                  <a:cubicBezTo>
                    <a:pt x="2616" y="556"/>
                    <a:pt x="2544" y="490"/>
                    <a:pt x="2431" y="462"/>
                  </a:cubicBezTo>
                  <a:cubicBezTo>
                    <a:pt x="2406" y="456"/>
                    <a:pt x="2382" y="453"/>
                    <a:pt x="2359" y="453"/>
                  </a:cubicBezTo>
                  <a:cubicBezTo>
                    <a:pt x="2336" y="453"/>
                    <a:pt x="2312" y="456"/>
                    <a:pt x="2288" y="462"/>
                  </a:cubicBezTo>
                  <a:cubicBezTo>
                    <a:pt x="2174" y="490"/>
                    <a:pt x="2102" y="556"/>
                    <a:pt x="2097" y="679"/>
                  </a:cubicBezTo>
                  <a:cubicBezTo>
                    <a:pt x="2093" y="796"/>
                    <a:pt x="2125" y="901"/>
                    <a:pt x="2212" y="988"/>
                  </a:cubicBezTo>
                  <a:cubicBezTo>
                    <a:pt x="2255" y="1031"/>
                    <a:pt x="2238" y="1089"/>
                    <a:pt x="2181" y="1112"/>
                  </a:cubicBezTo>
                  <a:cubicBezTo>
                    <a:pt x="2179" y="1113"/>
                    <a:pt x="2176" y="1113"/>
                    <a:pt x="2174" y="1114"/>
                  </a:cubicBezTo>
                  <a:cubicBezTo>
                    <a:pt x="2183" y="1122"/>
                    <a:pt x="2192" y="1131"/>
                    <a:pt x="2200" y="1139"/>
                  </a:cubicBezTo>
                  <a:cubicBezTo>
                    <a:pt x="2240" y="1179"/>
                    <a:pt x="2259" y="1243"/>
                    <a:pt x="2249" y="1303"/>
                  </a:cubicBezTo>
                  <a:cubicBezTo>
                    <a:pt x="2238" y="1365"/>
                    <a:pt x="2196" y="1417"/>
                    <a:pt x="2131" y="1447"/>
                  </a:cubicBezTo>
                  <a:cubicBezTo>
                    <a:pt x="2115" y="1455"/>
                    <a:pt x="2097" y="1462"/>
                    <a:pt x="2080" y="1469"/>
                  </a:cubicBezTo>
                  <a:cubicBezTo>
                    <a:pt x="2164" y="1483"/>
                    <a:pt x="2253" y="1487"/>
                    <a:pt x="2359" y="1489"/>
                  </a:cubicBezTo>
                  <a:cubicBezTo>
                    <a:pt x="2486" y="1486"/>
                    <a:pt x="2587" y="1482"/>
                    <a:pt x="2686" y="1459"/>
                  </a:cubicBezTo>
                  <a:cubicBezTo>
                    <a:pt x="2717" y="1452"/>
                    <a:pt x="2748" y="1442"/>
                    <a:pt x="2776" y="1428"/>
                  </a:cubicBezTo>
                  <a:cubicBezTo>
                    <a:pt x="2861" y="1388"/>
                    <a:pt x="2847" y="1303"/>
                    <a:pt x="2814" y="1270"/>
                  </a:cubicBezTo>
                  <a:cubicBezTo>
                    <a:pt x="2761" y="1217"/>
                    <a:pt x="2697" y="1181"/>
                    <a:pt x="2629" y="1149"/>
                  </a:cubicBezTo>
                  <a:close/>
                  <a:moveTo>
                    <a:pt x="1936" y="1446"/>
                  </a:moveTo>
                  <a:cubicBezTo>
                    <a:pt x="1794" y="1479"/>
                    <a:pt x="1648" y="1485"/>
                    <a:pt x="1466" y="1489"/>
                  </a:cubicBezTo>
                  <a:cubicBezTo>
                    <a:pt x="1284" y="1485"/>
                    <a:pt x="1138" y="1479"/>
                    <a:pt x="996" y="1446"/>
                  </a:cubicBezTo>
                  <a:cubicBezTo>
                    <a:pt x="952" y="1435"/>
                    <a:pt x="908" y="1421"/>
                    <a:pt x="867" y="1402"/>
                  </a:cubicBezTo>
                  <a:cubicBezTo>
                    <a:pt x="744" y="1344"/>
                    <a:pt x="743" y="1244"/>
                    <a:pt x="812" y="1175"/>
                  </a:cubicBezTo>
                  <a:cubicBezTo>
                    <a:pt x="888" y="1098"/>
                    <a:pt x="980" y="1045"/>
                    <a:pt x="1077" y="1000"/>
                  </a:cubicBezTo>
                  <a:cubicBezTo>
                    <a:pt x="1120" y="980"/>
                    <a:pt x="1165" y="964"/>
                    <a:pt x="1210" y="946"/>
                  </a:cubicBezTo>
                  <a:cubicBezTo>
                    <a:pt x="1292" y="914"/>
                    <a:pt x="1316" y="830"/>
                    <a:pt x="1254" y="769"/>
                  </a:cubicBezTo>
                  <a:cubicBezTo>
                    <a:pt x="1129" y="643"/>
                    <a:pt x="1083" y="493"/>
                    <a:pt x="1089" y="324"/>
                  </a:cubicBezTo>
                  <a:cubicBezTo>
                    <a:pt x="1096" y="147"/>
                    <a:pt x="1200" y="53"/>
                    <a:pt x="1363" y="13"/>
                  </a:cubicBezTo>
                  <a:cubicBezTo>
                    <a:pt x="1398" y="4"/>
                    <a:pt x="1433" y="0"/>
                    <a:pt x="1466" y="0"/>
                  </a:cubicBezTo>
                  <a:cubicBezTo>
                    <a:pt x="1499" y="0"/>
                    <a:pt x="1534" y="4"/>
                    <a:pt x="1569" y="13"/>
                  </a:cubicBezTo>
                  <a:cubicBezTo>
                    <a:pt x="1732" y="53"/>
                    <a:pt x="1836" y="147"/>
                    <a:pt x="1843" y="324"/>
                  </a:cubicBezTo>
                  <a:cubicBezTo>
                    <a:pt x="1849" y="493"/>
                    <a:pt x="1802" y="646"/>
                    <a:pt x="1678" y="769"/>
                  </a:cubicBezTo>
                  <a:cubicBezTo>
                    <a:pt x="1616" y="830"/>
                    <a:pt x="1640" y="914"/>
                    <a:pt x="1722" y="946"/>
                  </a:cubicBezTo>
                  <a:cubicBezTo>
                    <a:pt x="1767" y="964"/>
                    <a:pt x="1812" y="980"/>
                    <a:pt x="1855" y="1000"/>
                  </a:cubicBezTo>
                  <a:cubicBezTo>
                    <a:pt x="1952" y="1045"/>
                    <a:pt x="2044" y="1098"/>
                    <a:pt x="2120" y="1175"/>
                  </a:cubicBezTo>
                  <a:cubicBezTo>
                    <a:pt x="2167" y="1221"/>
                    <a:pt x="2188" y="1344"/>
                    <a:pt x="2065" y="1402"/>
                  </a:cubicBezTo>
                  <a:cubicBezTo>
                    <a:pt x="2024" y="1421"/>
                    <a:pt x="1980" y="1435"/>
                    <a:pt x="1936" y="1446"/>
                  </a:cubicBezTo>
                  <a:close/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07544" name="Прямоугольник 22">
              <a:extLst>
                <a:ext uri="{FF2B5EF4-FFF2-40B4-BE49-F238E27FC236}">
                  <a16:creationId xmlns:a16="http://schemas.microsoft.com/office/drawing/2014/main" id="{83079B8D-8DC6-314A-BF4F-056C17C08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0456" y="6011539"/>
              <a:ext cx="117316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F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07545" name="Прямоугольник 23">
              <a:extLst>
                <a:ext uri="{FF2B5EF4-FFF2-40B4-BE49-F238E27FC236}">
                  <a16:creationId xmlns:a16="http://schemas.microsoft.com/office/drawing/2014/main" id="{45DA7C48-C1F7-C445-ACD1-8C6F6F6C5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368" y="6402064"/>
              <a:ext cx="3081338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 dolor sit am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et, consec etur adipisic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E65362E-7066-DE49-BCC5-F9F2D677B134}"/>
              </a:ext>
            </a:extLst>
          </p:cNvPr>
          <p:cNvGrpSpPr/>
          <p:nvPr/>
        </p:nvGrpSpPr>
        <p:grpSpPr>
          <a:xfrm>
            <a:off x="918399" y="645415"/>
            <a:ext cx="6286441" cy="1864520"/>
            <a:chOff x="918399" y="645415"/>
            <a:chExt cx="6286441" cy="1864520"/>
          </a:xfrm>
        </p:grpSpPr>
        <p:pic>
          <p:nvPicPr>
            <p:cNvPr id="109602" name="Picture 2">
              <a:extLst>
                <a:ext uri="{FF2B5EF4-FFF2-40B4-BE49-F238E27FC236}">
                  <a16:creationId xmlns:a16="http://schemas.microsoft.com/office/drawing/2014/main" id="{C90E1BD5-9C36-364A-835D-AC5A99091B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399" y="645415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78" name="Прямоугольник 6">
              <a:extLst>
                <a:ext uri="{FF2B5EF4-FFF2-40B4-BE49-F238E27FC236}">
                  <a16:creationId xmlns:a16="http://schemas.microsoft.com/office/drawing/2014/main" id="{A0092819-DB56-2346-9F7F-F16B5374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644" y="1090613"/>
              <a:ext cx="1127125" cy="4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A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9579" name="Прямоугольник 5">
              <a:extLst>
                <a:ext uri="{FF2B5EF4-FFF2-40B4-BE49-F238E27FC236}">
                  <a16:creationId xmlns:a16="http://schemas.microsoft.com/office/drawing/2014/main" id="{0B3B5C63-ACB4-6C41-9149-0366D491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325" y="1473200"/>
              <a:ext cx="444976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4" name="Прямоугольник 7">
              <a:extLst>
                <a:ext uri="{FF2B5EF4-FFF2-40B4-BE49-F238E27FC236}">
                  <a16:creationId xmlns:a16="http://schemas.microsoft.com/office/drawing/2014/main" id="{8ED7D56E-C997-4748-AE85-452EF2EF6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100" y="1150938"/>
              <a:ext cx="788988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7BD400"/>
                  </a:solidFill>
                  <a:latin typeface="Montserrat" panose="02000505000000020004" pitchFamily="2" charset="77"/>
                </a:rPr>
                <a:t>01</a:t>
              </a:r>
              <a:endParaRPr lang="en-UA" altLang="en-UA" sz="4400">
                <a:solidFill>
                  <a:srgbClr val="7BD400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11A240F-A21D-6F48-9693-9793DC13180E}"/>
              </a:ext>
            </a:extLst>
          </p:cNvPr>
          <p:cNvGrpSpPr/>
          <p:nvPr/>
        </p:nvGrpSpPr>
        <p:grpSpPr>
          <a:xfrm>
            <a:off x="918399" y="2340566"/>
            <a:ext cx="6286441" cy="1864520"/>
            <a:chOff x="918399" y="2340566"/>
            <a:chExt cx="6286441" cy="1864520"/>
          </a:xfrm>
        </p:grpSpPr>
        <p:pic>
          <p:nvPicPr>
            <p:cNvPr id="36" name="Picture 2">
              <a:extLst>
                <a:ext uri="{FF2B5EF4-FFF2-40B4-BE49-F238E27FC236}">
                  <a16:creationId xmlns:a16="http://schemas.microsoft.com/office/drawing/2014/main" id="{9E4202E6-C2A5-2F4E-9174-E327C8A03A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399" y="2340566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0" name="Прямоугольник 8">
              <a:extLst>
                <a:ext uri="{FF2B5EF4-FFF2-40B4-BE49-F238E27FC236}">
                  <a16:creationId xmlns:a16="http://schemas.microsoft.com/office/drawing/2014/main" id="{613F6CA9-C596-AA43-9904-2FC51E503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644" y="2763414"/>
              <a:ext cx="1127125" cy="43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B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9581" name="Прямоугольник 9">
              <a:extLst>
                <a:ext uri="{FF2B5EF4-FFF2-40B4-BE49-F238E27FC236}">
                  <a16:creationId xmlns:a16="http://schemas.microsoft.com/office/drawing/2014/main" id="{AF5DFE3B-E0CF-604C-8E66-B0BF6B1B0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325" y="3146002"/>
              <a:ext cx="444976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5" name="Прямоугольник 22">
              <a:extLst>
                <a:ext uri="{FF2B5EF4-FFF2-40B4-BE49-F238E27FC236}">
                  <a16:creationId xmlns:a16="http://schemas.microsoft.com/office/drawing/2014/main" id="{971BDA74-C68D-4045-85EC-D4C2E6F04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8" y="2865438"/>
              <a:ext cx="900112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00CCC2"/>
                  </a:solidFill>
                  <a:latin typeface="Montserrat" panose="02000505000000020004" pitchFamily="2" charset="77"/>
                </a:rPr>
                <a:t>02</a:t>
              </a:r>
              <a:endParaRPr lang="en-UA" altLang="en-UA" sz="4400">
                <a:solidFill>
                  <a:srgbClr val="00CCC2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C9BE5433-B659-4245-9E77-551FEBA44A72}"/>
              </a:ext>
            </a:extLst>
          </p:cNvPr>
          <p:cNvGrpSpPr/>
          <p:nvPr/>
        </p:nvGrpSpPr>
        <p:grpSpPr>
          <a:xfrm>
            <a:off x="918399" y="4042303"/>
            <a:ext cx="6286441" cy="1864520"/>
            <a:chOff x="918399" y="4042303"/>
            <a:chExt cx="6286441" cy="1864520"/>
          </a:xfrm>
        </p:grpSpPr>
        <p:pic>
          <p:nvPicPr>
            <p:cNvPr id="37" name="Picture 2">
              <a:extLst>
                <a:ext uri="{FF2B5EF4-FFF2-40B4-BE49-F238E27FC236}">
                  <a16:creationId xmlns:a16="http://schemas.microsoft.com/office/drawing/2014/main" id="{0E164598-7E00-3E42-892E-01F86B63D2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399" y="4042303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2" name="Прямоугольник 10">
              <a:extLst>
                <a:ext uri="{FF2B5EF4-FFF2-40B4-BE49-F238E27FC236}">
                  <a16:creationId xmlns:a16="http://schemas.microsoft.com/office/drawing/2014/main" id="{0B63ACC4-5249-4046-9E39-598E0011D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406" y="4469977"/>
              <a:ext cx="1117600" cy="4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C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9583" name="Прямоугольник 11">
              <a:extLst>
                <a:ext uri="{FF2B5EF4-FFF2-40B4-BE49-F238E27FC236}">
                  <a16:creationId xmlns:a16="http://schemas.microsoft.com/office/drawing/2014/main" id="{0270C14F-8E16-D54D-9238-B64D63A2C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325" y="4852564"/>
              <a:ext cx="4449763" cy="52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6" name="Прямоугольник 23">
              <a:extLst>
                <a:ext uri="{FF2B5EF4-FFF2-40B4-BE49-F238E27FC236}">
                  <a16:creationId xmlns:a16="http://schemas.microsoft.com/office/drawing/2014/main" id="{4F5DAB0C-0FA8-9148-B6D5-08707A8F5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250" y="4576763"/>
              <a:ext cx="901700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00A4EB"/>
                  </a:solidFill>
                  <a:latin typeface="Montserrat" panose="02000505000000020004" pitchFamily="2" charset="77"/>
                </a:rPr>
                <a:t>03</a:t>
              </a:r>
              <a:endParaRPr lang="en-UA" altLang="en-UA" sz="4400">
                <a:solidFill>
                  <a:srgbClr val="00A4EB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1B936C19-0469-EA43-B9FD-56EF720AF65D}"/>
              </a:ext>
            </a:extLst>
          </p:cNvPr>
          <p:cNvGrpSpPr/>
          <p:nvPr/>
        </p:nvGrpSpPr>
        <p:grpSpPr>
          <a:xfrm>
            <a:off x="918399" y="5776128"/>
            <a:ext cx="6286441" cy="1864520"/>
            <a:chOff x="918399" y="5776128"/>
            <a:chExt cx="6286441" cy="1864520"/>
          </a:xfrm>
        </p:grpSpPr>
        <p:pic>
          <p:nvPicPr>
            <p:cNvPr id="38" name="Picture 2">
              <a:extLst>
                <a:ext uri="{FF2B5EF4-FFF2-40B4-BE49-F238E27FC236}">
                  <a16:creationId xmlns:a16="http://schemas.microsoft.com/office/drawing/2014/main" id="{6CDAB8AD-0FB9-5D44-9234-CEB638399A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399" y="5776128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4" name="Прямоугольник 12">
              <a:extLst>
                <a:ext uri="{FF2B5EF4-FFF2-40B4-BE49-F238E27FC236}">
                  <a16:creationId xmlns:a16="http://schemas.microsoft.com/office/drawing/2014/main" id="{18AC7447-B716-AE48-9731-0ED1FE1DF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706" y="6217867"/>
              <a:ext cx="1143000" cy="43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D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9585" name="Прямоугольник 13">
              <a:extLst>
                <a:ext uri="{FF2B5EF4-FFF2-40B4-BE49-F238E27FC236}">
                  <a16:creationId xmlns:a16="http://schemas.microsoft.com/office/drawing/2014/main" id="{BCBC085E-0F1F-6C41-8F5B-F334909B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325" y="6602042"/>
              <a:ext cx="4449763" cy="52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7" name="Прямоугольник 24">
              <a:extLst>
                <a:ext uri="{FF2B5EF4-FFF2-40B4-BE49-F238E27FC236}">
                  <a16:creationId xmlns:a16="http://schemas.microsoft.com/office/drawing/2014/main" id="{091DE918-B3D9-C047-840C-1D3D037BA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250" y="6367516"/>
              <a:ext cx="957263" cy="769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6200FF"/>
                  </a:solidFill>
                  <a:latin typeface="Montserrat" panose="02000505000000020004" pitchFamily="2" charset="77"/>
                </a:rPr>
                <a:t>04</a:t>
              </a:r>
              <a:endParaRPr lang="en-UA" altLang="en-UA" sz="4400">
                <a:solidFill>
                  <a:srgbClr val="6200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92E78F9D-A0B0-C74D-A7A5-023C096E4C0D}"/>
              </a:ext>
            </a:extLst>
          </p:cNvPr>
          <p:cNvGrpSpPr/>
          <p:nvPr/>
        </p:nvGrpSpPr>
        <p:grpSpPr>
          <a:xfrm>
            <a:off x="7558147" y="645415"/>
            <a:ext cx="6286441" cy="1864520"/>
            <a:chOff x="7558147" y="645415"/>
            <a:chExt cx="6286441" cy="1864520"/>
          </a:xfrm>
        </p:grpSpPr>
        <p:pic>
          <p:nvPicPr>
            <p:cNvPr id="39" name="Picture 2">
              <a:extLst>
                <a:ext uri="{FF2B5EF4-FFF2-40B4-BE49-F238E27FC236}">
                  <a16:creationId xmlns:a16="http://schemas.microsoft.com/office/drawing/2014/main" id="{0A28AD03-725F-A942-B192-E5BF4D36E4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8147" y="645415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6" name="Прямоугольник 14">
              <a:extLst>
                <a:ext uri="{FF2B5EF4-FFF2-40B4-BE49-F238E27FC236}">
                  <a16:creationId xmlns:a16="http://schemas.microsoft.com/office/drawing/2014/main" id="{959E7A7F-1A16-5E4E-A2EE-CF4FB2118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6955" y="1076907"/>
              <a:ext cx="1100137" cy="43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 dirty="0">
                  <a:latin typeface="Montserrat" panose="02000505000000020004" pitchFamily="2" charset="77"/>
                </a:rPr>
                <a:t>Title E</a:t>
              </a:r>
              <a:endParaRPr lang="en-UA" altLang="en-UA" sz="2200" dirty="0">
                <a:latin typeface="Montserrat" panose="02000505000000020004" pitchFamily="2" charset="77"/>
              </a:endParaRPr>
            </a:p>
          </p:txBody>
        </p:sp>
        <p:sp>
          <p:nvSpPr>
            <p:cNvPr id="109587" name="Прямоугольник 15">
              <a:extLst>
                <a:ext uri="{FF2B5EF4-FFF2-40B4-BE49-F238E27FC236}">
                  <a16:creationId xmlns:a16="http://schemas.microsoft.com/office/drawing/2014/main" id="{45510684-C3C0-7D43-9700-25E1B6A45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142" y="1492832"/>
              <a:ext cx="444976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8" name="Прямоугольник 25">
              <a:extLst>
                <a:ext uri="{FF2B5EF4-FFF2-40B4-BE49-F238E27FC236}">
                  <a16:creationId xmlns:a16="http://schemas.microsoft.com/office/drawing/2014/main" id="{C182EAC2-6907-8D44-BB5C-1BBB2D0DE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6563" y="1168400"/>
              <a:ext cx="901700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FFA200"/>
                  </a:solidFill>
                  <a:latin typeface="Montserrat" panose="02000505000000020004" pitchFamily="2" charset="77"/>
                </a:rPr>
                <a:t>05</a:t>
              </a:r>
              <a:endParaRPr lang="en-UA" altLang="en-UA" sz="4400">
                <a:solidFill>
                  <a:srgbClr val="FFA200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1E008934-2C50-9A4D-BCCE-868D317D5E04}"/>
              </a:ext>
            </a:extLst>
          </p:cNvPr>
          <p:cNvGrpSpPr/>
          <p:nvPr/>
        </p:nvGrpSpPr>
        <p:grpSpPr>
          <a:xfrm>
            <a:off x="7558147" y="2372043"/>
            <a:ext cx="6286441" cy="1864520"/>
            <a:chOff x="7558147" y="2372043"/>
            <a:chExt cx="6286441" cy="1864520"/>
          </a:xfrm>
        </p:grpSpPr>
        <p:pic>
          <p:nvPicPr>
            <p:cNvPr id="40" name="Picture 2">
              <a:extLst>
                <a:ext uri="{FF2B5EF4-FFF2-40B4-BE49-F238E27FC236}">
                  <a16:creationId xmlns:a16="http://schemas.microsoft.com/office/drawing/2014/main" id="{E2858B2D-DF30-B741-984A-99705A2B1F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8147" y="2372043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8" name="Прямоугольник 16">
              <a:extLst>
                <a:ext uri="{FF2B5EF4-FFF2-40B4-BE49-F238E27FC236}">
                  <a16:creationId xmlns:a16="http://schemas.microsoft.com/office/drawing/2014/main" id="{D78332BC-8987-2145-9C29-F59916C51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1717" y="2819692"/>
              <a:ext cx="1090613" cy="43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F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9589" name="Прямоугольник 17">
              <a:extLst>
                <a:ext uri="{FF2B5EF4-FFF2-40B4-BE49-F238E27FC236}">
                  <a16:creationId xmlns:a16="http://schemas.microsoft.com/office/drawing/2014/main" id="{31BD4AC6-001D-2847-94B0-57695F37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142" y="3202280"/>
              <a:ext cx="444976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599" name="Прямоугольник 26">
              <a:extLst>
                <a:ext uri="{FF2B5EF4-FFF2-40B4-BE49-F238E27FC236}">
                  <a16:creationId xmlns:a16="http://schemas.microsoft.com/office/drawing/2014/main" id="{3A4C51B0-F79B-7A4B-B8E5-62A0624FB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3863" y="2945528"/>
              <a:ext cx="927100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FF1919"/>
                  </a:solidFill>
                  <a:latin typeface="Montserrat" panose="02000505000000020004" pitchFamily="2" charset="77"/>
                </a:rPr>
                <a:t>06</a:t>
              </a:r>
              <a:endParaRPr lang="en-UA" altLang="en-UA" sz="4400">
                <a:solidFill>
                  <a:srgbClr val="FF1919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56E30856-9A96-B740-A17D-86BF25117057}"/>
              </a:ext>
            </a:extLst>
          </p:cNvPr>
          <p:cNvGrpSpPr/>
          <p:nvPr/>
        </p:nvGrpSpPr>
        <p:grpSpPr>
          <a:xfrm>
            <a:off x="7558147" y="4042303"/>
            <a:ext cx="6286441" cy="1864520"/>
            <a:chOff x="7558147" y="4042303"/>
            <a:chExt cx="6286441" cy="1864520"/>
          </a:xfrm>
        </p:grpSpPr>
        <p:pic>
          <p:nvPicPr>
            <p:cNvPr id="41" name="Picture 2">
              <a:extLst>
                <a:ext uri="{FF2B5EF4-FFF2-40B4-BE49-F238E27FC236}">
                  <a16:creationId xmlns:a16="http://schemas.microsoft.com/office/drawing/2014/main" id="{76C32B04-4BDF-BE40-B4C3-A5D29E8984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8147" y="4042303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90" name="Прямоугольник 18">
              <a:extLst>
                <a:ext uri="{FF2B5EF4-FFF2-40B4-BE49-F238E27FC236}">
                  <a16:creationId xmlns:a16="http://schemas.microsoft.com/office/drawing/2014/main" id="{0EFF61A9-BE85-F647-9AB0-78A0CD110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2667" y="4484264"/>
              <a:ext cx="1128713" cy="430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G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9591" name="Прямоугольник 19">
              <a:extLst>
                <a:ext uri="{FF2B5EF4-FFF2-40B4-BE49-F238E27FC236}">
                  <a16:creationId xmlns:a16="http://schemas.microsoft.com/office/drawing/2014/main" id="{22108093-CBF8-8F43-9F81-3DBD1A17D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142" y="4825577"/>
              <a:ext cx="444976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600" name="Прямоугольник 27">
              <a:extLst>
                <a:ext uri="{FF2B5EF4-FFF2-40B4-BE49-F238E27FC236}">
                  <a16:creationId xmlns:a16="http://schemas.microsoft.com/office/drawing/2014/main" id="{896B1EF9-5CF6-D547-BFD9-132127F91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4025" y="4586288"/>
              <a:ext cx="917575" cy="76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FF0088"/>
                  </a:solidFill>
                  <a:latin typeface="Montserrat" panose="02000505000000020004" pitchFamily="2" charset="77"/>
                </a:rPr>
                <a:t>07</a:t>
              </a:r>
              <a:endParaRPr lang="en-UA" altLang="en-UA" sz="4400">
                <a:solidFill>
                  <a:srgbClr val="FF0088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F5D9B3F5-6662-A54D-87C3-030D3D8FC6F0}"/>
              </a:ext>
            </a:extLst>
          </p:cNvPr>
          <p:cNvGrpSpPr/>
          <p:nvPr/>
        </p:nvGrpSpPr>
        <p:grpSpPr>
          <a:xfrm>
            <a:off x="7558147" y="5776128"/>
            <a:ext cx="6286441" cy="1864520"/>
            <a:chOff x="7558147" y="5776128"/>
            <a:chExt cx="6286441" cy="1864520"/>
          </a:xfrm>
        </p:grpSpPr>
        <p:pic>
          <p:nvPicPr>
            <p:cNvPr id="42" name="Picture 2">
              <a:extLst>
                <a:ext uri="{FF2B5EF4-FFF2-40B4-BE49-F238E27FC236}">
                  <a16:creationId xmlns:a16="http://schemas.microsoft.com/office/drawing/2014/main" id="{DCBEB8AD-E953-A84B-BF31-68E8159273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8147" y="5776128"/>
              <a:ext cx="6286441" cy="1864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92" name="Прямоугольник 20">
              <a:extLst>
                <a:ext uri="{FF2B5EF4-FFF2-40B4-BE49-F238E27FC236}">
                  <a16:creationId xmlns:a16="http://schemas.microsoft.com/office/drawing/2014/main" id="{0DA52920-9F92-3E4F-8BF2-6D8FB0A3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7905" y="6217867"/>
              <a:ext cx="1138237" cy="43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200" b="1">
                  <a:latin typeface="Montserrat" panose="02000505000000020004" pitchFamily="2" charset="77"/>
                </a:rPr>
                <a:t>Title H</a:t>
              </a:r>
              <a:endParaRPr lang="en-UA" altLang="en-UA" sz="2200">
                <a:latin typeface="Montserrat" panose="02000505000000020004" pitchFamily="2" charset="77"/>
              </a:endParaRPr>
            </a:p>
          </p:txBody>
        </p:sp>
        <p:sp>
          <p:nvSpPr>
            <p:cNvPr id="109593" name="Прямоугольник 21">
              <a:extLst>
                <a:ext uri="{FF2B5EF4-FFF2-40B4-BE49-F238E27FC236}">
                  <a16:creationId xmlns:a16="http://schemas.microsoft.com/office/drawing/2014/main" id="{C26E1EE4-FF10-9843-93C6-CFFA10715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2142" y="6619505"/>
              <a:ext cx="444976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 dolor sit am et, consec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etur adipisic tempor incididunt ut</a:t>
              </a:r>
            </a:p>
          </p:txBody>
        </p:sp>
        <p:sp>
          <p:nvSpPr>
            <p:cNvPr id="109601" name="Прямоугольник 28">
              <a:extLst>
                <a:ext uri="{FF2B5EF4-FFF2-40B4-BE49-F238E27FC236}">
                  <a16:creationId xmlns:a16="http://schemas.microsoft.com/office/drawing/2014/main" id="{840FEEF7-771F-6943-A4E7-B80AE3271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0688" y="6340528"/>
              <a:ext cx="939800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4400" b="1">
                  <a:solidFill>
                    <a:srgbClr val="AD00D4"/>
                  </a:solidFill>
                  <a:latin typeface="Montserrat" panose="02000505000000020004" pitchFamily="2" charset="77"/>
                </a:rPr>
                <a:t>08</a:t>
              </a:r>
              <a:endParaRPr lang="en-UA" altLang="en-UA" sz="4400">
                <a:solidFill>
                  <a:srgbClr val="AD00D4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CF92299-F177-0145-91CC-FE666B3C8848}"/>
              </a:ext>
            </a:extLst>
          </p:cNvPr>
          <p:cNvGrpSpPr/>
          <p:nvPr/>
        </p:nvGrpSpPr>
        <p:grpSpPr>
          <a:xfrm>
            <a:off x="-14287" y="1120028"/>
            <a:ext cx="3590925" cy="7092950"/>
            <a:chOff x="-14287" y="1120028"/>
            <a:chExt cx="3590925" cy="7092950"/>
          </a:xfrm>
        </p:grpSpPr>
        <p:pic>
          <p:nvPicPr>
            <p:cNvPr id="111639" name="Picture 2">
              <a:extLst>
                <a:ext uri="{FF2B5EF4-FFF2-40B4-BE49-F238E27FC236}">
                  <a16:creationId xmlns:a16="http://schemas.microsoft.com/office/drawing/2014/main" id="{8CFD136C-DCF0-F341-8140-52EBE2E9AF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287" y="1120028"/>
              <a:ext cx="3590925" cy="7092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3" name="Freeform 2">
              <a:extLst>
                <a:ext uri="{FF2B5EF4-FFF2-40B4-BE49-F238E27FC236}">
                  <a16:creationId xmlns:a16="http://schemas.microsoft.com/office/drawing/2014/main" id="{A86019CF-75A0-C946-86F4-6FE89CA2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958" y="3125788"/>
              <a:ext cx="906462" cy="1081087"/>
            </a:xfrm>
            <a:custGeom>
              <a:avLst/>
              <a:gdLst>
                <a:gd name="T0" fmla="*/ 32709732 w 2516"/>
                <a:gd name="T1" fmla="*/ 163427738 h 3003"/>
                <a:gd name="T2" fmla="*/ 15965404 w 2516"/>
                <a:gd name="T3" fmla="*/ 191032717 h 3003"/>
                <a:gd name="T4" fmla="*/ 46079326 w 2516"/>
                <a:gd name="T5" fmla="*/ 121955110 h 3003"/>
                <a:gd name="T6" fmla="*/ 1168385 w 2516"/>
                <a:gd name="T7" fmla="*/ 113790257 h 3003"/>
                <a:gd name="T8" fmla="*/ 52699092 w 2516"/>
                <a:gd name="T9" fmla="*/ 83982064 h 3003"/>
                <a:gd name="T10" fmla="*/ 52050230 w 2516"/>
                <a:gd name="T11" fmla="*/ 51711095 h 3003"/>
                <a:gd name="T12" fmla="*/ 52699092 w 2516"/>
                <a:gd name="T13" fmla="*/ 83982064 h 3003"/>
                <a:gd name="T14" fmla="*/ 116041907 w 2516"/>
                <a:gd name="T15" fmla="*/ 39139813 h 3003"/>
                <a:gd name="T16" fmla="*/ 84759961 w 2516"/>
                <a:gd name="T17" fmla="*/ 31234162 h 3003"/>
                <a:gd name="T18" fmla="*/ 324502588 w 2516"/>
                <a:gd name="T19" fmla="*/ 181701457 h 3003"/>
                <a:gd name="T20" fmla="*/ 279720987 w 2516"/>
                <a:gd name="T21" fmla="*/ 172629398 h 3003"/>
                <a:gd name="T22" fmla="*/ 315805813 w 2516"/>
                <a:gd name="T23" fmla="*/ 127527946 h 3003"/>
                <a:gd name="T24" fmla="*/ 289975248 w 2516"/>
                <a:gd name="T25" fmla="*/ 108217421 h 3003"/>
                <a:gd name="T26" fmla="*/ 315805813 w 2516"/>
                <a:gd name="T27" fmla="*/ 127527946 h 3003"/>
                <a:gd name="T28" fmla="*/ 274399306 w 2516"/>
                <a:gd name="T29" fmla="*/ 51711095 h 3003"/>
                <a:gd name="T30" fmla="*/ 273750083 w 2516"/>
                <a:gd name="T31" fmla="*/ 83982064 h 3003"/>
                <a:gd name="T32" fmla="*/ 236886694 w 2516"/>
                <a:gd name="T33" fmla="*/ 15163298 h 3003"/>
                <a:gd name="T34" fmla="*/ 215210147 w 2516"/>
                <a:gd name="T35" fmla="*/ 55210317 h 3003"/>
                <a:gd name="T36" fmla="*/ 175880289 w 2516"/>
                <a:gd name="T37" fmla="*/ 11923277 h 3003"/>
                <a:gd name="T38" fmla="*/ 152126733 w 2516"/>
                <a:gd name="T39" fmla="*/ 33696578 h 3003"/>
                <a:gd name="T40" fmla="*/ 175880289 w 2516"/>
                <a:gd name="T41" fmla="*/ 11923277 h 3003"/>
                <a:gd name="T42" fmla="*/ 68145334 w 2516"/>
                <a:gd name="T43" fmla="*/ 199845934 h 3003"/>
                <a:gd name="T44" fmla="*/ 130449826 w 2516"/>
                <a:gd name="T45" fmla="*/ 318690624 h 3003"/>
                <a:gd name="T46" fmla="*/ 118767778 w 2516"/>
                <a:gd name="T47" fmla="*/ 191810322 h 3003"/>
                <a:gd name="T48" fmla="*/ 95922846 w 2516"/>
                <a:gd name="T49" fmla="*/ 136729605 h 3003"/>
                <a:gd name="T50" fmla="*/ 151088409 w 2516"/>
                <a:gd name="T51" fmla="*/ 178979839 h 3003"/>
                <a:gd name="T52" fmla="*/ 176918613 w 2516"/>
                <a:gd name="T53" fmla="*/ 159150910 h 3003"/>
                <a:gd name="T54" fmla="*/ 232084175 w 2516"/>
                <a:gd name="T55" fmla="*/ 136729605 h 3003"/>
                <a:gd name="T56" fmla="*/ 209239243 w 2516"/>
                <a:gd name="T57" fmla="*/ 191810322 h 3003"/>
                <a:gd name="T58" fmla="*/ 197557196 w 2516"/>
                <a:gd name="T59" fmla="*/ 318690624 h 3003"/>
                <a:gd name="T60" fmla="*/ 259861687 w 2516"/>
                <a:gd name="T61" fmla="*/ 199845934 h 3003"/>
                <a:gd name="T62" fmla="*/ 209239243 w 2516"/>
                <a:gd name="T63" fmla="*/ 139969986 h 3003"/>
                <a:gd name="T64" fmla="*/ 209239243 w 2516"/>
                <a:gd name="T65" fmla="*/ 178979839 h 3003"/>
                <a:gd name="T66" fmla="*/ 99167880 w 2516"/>
                <a:gd name="T67" fmla="*/ 159539713 h 3003"/>
                <a:gd name="T68" fmla="*/ 138367677 w 2516"/>
                <a:gd name="T69" fmla="*/ 159539713 h 3003"/>
                <a:gd name="T70" fmla="*/ 176918613 w 2516"/>
                <a:gd name="T71" fmla="*/ 191810322 h 3003"/>
                <a:gd name="T72" fmla="*/ 163419318 w 2516"/>
                <a:gd name="T73" fmla="*/ 318690624 h 3003"/>
                <a:gd name="T74" fmla="*/ 176918613 w 2516"/>
                <a:gd name="T75" fmla="*/ 318690624 h 3003"/>
                <a:gd name="T76" fmla="*/ 122921435 w 2516"/>
                <a:gd name="T77" fmla="*/ 326725876 h 3003"/>
                <a:gd name="T78" fmla="*/ 205085586 w 2516"/>
                <a:gd name="T79" fmla="*/ 353812451 h 3003"/>
                <a:gd name="T80" fmla="*/ 205085586 w 2516"/>
                <a:gd name="T81" fmla="*/ 389064239 h 3003"/>
                <a:gd name="T82" fmla="*/ 122921435 w 2516"/>
                <a:gd name="T83" fmla="*/ 361977664 h 3003"/>
                <a:gd name="T84" fmla="*/ 205085586 w 2516"/>
                <a:gd name="T85" fmla="*/ 389064239 h 30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6" h="3003">
                  <a:moveTo>
                    <a:pt x="289" y="1440"/>
                  </a:moveTo>
                  <a:cubicBezTo>
                    <a:pt x="338" y="1430"/>
                    <a:pt x="370" y="1382"/>
                    <a:pt x="360" y="1332"/>
                  </a:cubicBezTo>
                  <a:cubicBezTo>
                    <a:pt x="350" y="1283"/>
                    <a:pt x="302" y="1251"/>
                    <a:pt x="252" y="1261"/>
                  </a:cubicBezTo>
                  <a:lnTo>
                    <a:pt x="87" y="1295"/>
                  </a:lnTo>
                  <a:cubicBezTo>
                    <a:pt x="37" y="1305"/>
                    <a:pt x="5" y="1353"/>
                    <a:pt x="15" y="1402"/>
                  </a:cubicBezTo>
                  <a:cubicBezTo>
                    <a:pt x="26" y="1452"/>
                    <a:pt x="74" y="1484"/>
                    <a:pt x="123" y="1474"/>
                  </a:cubicBezTo>
                  <a:lnTo>
                    <a:pt x="289" y="1440"/>
                  </a:lnTo>
                  <a:close/>
                  <a:moveTo>
                    <a:pt x="249" y="1014"/>
                  </a:moveTo>
                  <a:cubicBezTo>
                    <a:pt x="298" y="1023"/>
                    <a:pt x="346" y="991"/>
                    <a:pt x="355" y="941"/>
                  </a:cubicBezTo>
                  <a:cubicBezTo>
                    <a:pt x="364" y="891"/>
                    <a:pt x="331" y="844"/>
                    <a:pt x="281" y="835"/>
                  </a:cubicBezTo>
                  <a:lnTo>
                    <a:pt x="115" y="805"/>
                  </a:lnTo>
                  <a:cubicBezTo>
                    <a:pt x="65" y="796"/>
                    <a:pt x="18" y="828"/>
                    <a:pt x="9" y="878"/>
                  </a:cubicBezTo>
                  <a:cubicBezTo>
                    <a:pt x="0" y="928"/>
                    <a:pt x="33" y="975"/>
                    <a:pt x="82" y="984"/>
                  </a:cubicBezTo>
                  <a:lnTo>
                    <a:pt x="249" y="1014"/>
                  </a:lnTo>
                  <a:close/>
                  <a:moveTo>
                    <a:pt x="406" y="648"/>
                  </a:moveTo>
                  <a:cubicBezTo>
                    <a:pt x="443" y="681"/>
                    <a:pt x="501" y="678"/>
                    <a:pt x="535" y="640"/>
                  </a:cubicBezTo>
                  <a:cubicBezTo>
                    <a:pt x="568" y="603"/>
                    <a:pt x="565" y="545"/>
                    <a:pt x="527" y="512"/>
                  </a:cubicBezTo>
                  <a:lnTo>
                    <a:pt x="401" y="399"/>
                  </a:lnTo>
                  <a:cubicBezTo>
                    <a:pt x="363" y="366"/>
                    <a:pt x="305" y="369"/>
                    <a:pt x="272" y="407"/>
                  </a:cubicBezTo>
                  <a:cubicBezTo>
                    <a:pt x="238" y="445"/>
                    <a:pt x="242" y="502"/>
                    <a:pt x="279" y="536"/>
                  </a:cubicBezTo>
                  <a:lnTo>
                    <a:pt x="406" y="648"/>
                  </a:lnTo>
                  <a:close/>
                  <a:moveTo>
                    <a:pt x="734" y="389"/>
                  </a:moveTo>
                  <a:cubicBezTo>
                    <a:pt x="758" y="434"/>
                    <a:pt x="813" y="450"/>
                    <a:pt x="857" y="426"/>
                  </a:cubicBezTo>
                  <a:cubicBezTo>
                    <a:pt x="902" y="402"/>
                    <a:pt x="918" y="347"/>
                    <a:pt x="894" y="302"/>
                  </a:cubicBezTo>
                  <a:lnTo>
                    <a:pt x="814" y="154"/>
                  </a:lnTo>
                  <a:cubicBezTo>
                    <a:pt x="790" y="110"/>
                    <a:pt x="734" y="93"/>
                    <a:pt x="690" y="117"/>
                  </a:cubicBezTo>
                  <a:cubicBezTo>
                    <a:pt x="646" y="141"/>
                    <a:pt x="629" y="196"/>
                    <a:pt x="653" y="241"/>
                  </a:cubicBezTo>
                  <a:lnTo>
                    <a:pt x="734" y="389"/>
                  </a:lnTo>
                  <a:close/>
                  <a:moveTo>
                    <a:pt x="2392" y="1474"/>
                  </a:moveTo>
                  <a:cubicBezTo>
                    <a:pt x="2441" y="1484"/>
                    <a:pt x="2490" y="1452"/>
                    <a:pt x="2500" y="1402"/>
                  </a:cubicBezTo>
                  <a:cubicBezTo>
                    <a:pt x="2510" y="1353"/>
                    <a:pt x="2478" y="1305"/>
                    <a:pt x="2428" y="1295"/>
                  </a:cubicBezTo>
                  <a:lnTo>
                    <a:pt x="2263" y="1261"/>
                  </a:lnTo>
                  <a:cubicBezTo>
                    <a:pt x="2214" y="1251"/>
                    <a:pt x="2165" y="1283"/>
                    <a:pt x="2155" y="1332"/>
                  </a:cubicBezTo>
                  <a:cubicBezTo>
                    <a:pt x="2145" y="1382"/>
                    <a:pt x="2177" y="1430"/>
                    <a:pt x="2227" y="1440"/>
                  </a:cubicBezTo>
                  <a:lnTo>
                    <a:pt x="2392" y="1474"/>
                  </a:lnTo>
                  <a:close/>
                  <a:moveTo>
                    <a:pt x="2433" y="984"/>
                  </a:moveTo>
                  <a:cubicBezTo>
                    <a:pt x="2482" y="975"/>
                    <a:pt x="2515" y="928"/>
                    <a:pt x="2506" y="878"/>
                  </a:cubicBezTo>
                  <a:cubicBezTo>
                    <a:pt x="2497" y="828"/>
                    <a:pt x="2450" y="796"/>
                    <a:pt x="2400" y="805"/>
                  </a:cubicBezTo>
                  <a:lnTo>
                    <a:pt x="2234" y="835"/>
                  </a:lnTo>
                  <a:cubicBezTo>
                    <a:pt x="2184" y="844"/>
                    <a:pt x="2151" y="891"/>
                    <a:pt x="2160" y="941"/>
                  </a:cubicBezTo>
                  <a:cubicBezTo>
                    <a:pt x="2169" y="991"/>
                    <a:pt x="2217" y="1023"/>
                    <a:pt x="2267" y="1014"/>
                  </a:cubicBezTo>
                  <a:lnTo>
                    <a:pt x="2433" y="984"/>
                  </a:lnTo>
                  <a:close/>
                  <a:moveTo>
                    <a:pt x="2236" y="536"/>
                  </a:moveTo>
                  <a:cubicBezTo>
                    <a:pt x="2273" y="502"/>
                    <a:pt x="2277" y="445"/>
                    <a:pt x="2243" y="407"/>
                  </a:cubicBezTo>
                  <a:cubicBezTo>
                    <a:pt x="2210" y="369"/>
                    <a:pt x="2152" y="366"/>
                    <a:pt x="2114" y="399"/>
                  </a:cubicBezTo>
                  <a:lnTo>
                    <a:pt x="1988" y="512"/>
                  </a:lnTo>
                  <a:cubicBezTo>
                    <a:pt x="1950" y="545"/>
                    <a:pt x="1947" y="603"/>
                    <a:pt x="1981" y="640"/>
                  </a:cubicBezTo>
                  <a:cubicBezTo>
                    <a:pt x="2014" y="678"/>
                    <a:pt x="2072" y="681"/>
                    <a:pt x="2109" y="648"/>
                  </a:cubicBezTo>
                  <a:lnTo>
                    <a:pt x="2236" y="536"/>
                  </a:lnTo>
                  <a:close/>
                  <a:moveTo>
                    <a:pt x="1862" y="241"/>
                  </a:moveTo>
                  <a:cubicBezTo>
                    <a:pt x="1886" y="196"/>
                    <a:pt x="1869" y="141"/>
                    <a:pt x="1825" y="117"/>
                  </a:cubicBezTo>
                  <a:cubicBezTo>
                    <a:pt x="1781" y="93"/>
                    <a:pt x="1725" y="110"/>
                    <a:pt x="1701" y="154"/>
                  </a:cubicBezTo>
                  <a:lnTo>
                    <a:pt x="1621" y="302"/>
                  </a:lnTo>
                  <a:cubicBezTo>
                    <a:pt x="1597" y="347"/>
                    <a:pt x="1613" y="402"/>
                    <a:pt x="1658" y="426"/>
                  </a:cubicBezTo>
                  <a:cubicBezTo>
                    <a:pt x="1702" y="450"/>
                    <a:pt x="1757" y="434"/>
                    <a:pt x="1781" y="389"/>
                  </a:cubicBezTo>
                  <a:lnTo>
                    <a:pt x="1862" y="241"/>
                  </a:lnTo>
                  <a:close/>
                  <a:moveTo>
                    <a:pt x="1355" y="92"/>
                  </a:moveTo>
                  <a:cubicBezTo>
                    <a:pt x="1355" y="41"/>
                    <a:pt x="1314" y="0"/>
                    <a:pt x="1264" y="0"/>
                  </a:cubicBezTo>
                  <a:cubicBezTo>
                    <a:pt x="1213" y="0"/>
                    <a:pt x="1172" y="41"/>
                    <a:pt x="1172" y="92"/>
                  </a:cubicBezTo>
                  <a:lnTo>
                    <a:pt x="1172" y="260"/>
                  </a:lnTo>
                  <a:cubicBezTo>
                    <a:pt x="1172" y="311"/>
                    <a:pt x="1213" y="352"/>
                    <a:pt x="1264" y="352"/>
                  </a:cubicBezTo>
                  <a:cubicBezTo>
                    <a:pt x="1314" y="352"/>
                    <a:pt x="1355" y="311"/>
                    <a:pt x="1355" y="260"/>
                  </a:cubicBezTo>
                  <a:lnTo>
                    <a:pt x="1355" y="92"/>
                  </a:lnTo>
                  <a:close/>
                  <a:moveTo>
                    <a:pt x="1264" y="402"/>
                  </a:moveTo>
                  <a:cubicBezTo>
                    <a:pt x="819" y="402"/>
                    <a:pt x="500" y="691"/>
                    <a:pt x="433" y="958"/>
                  </a:cubicBezTo>
                  <a:cubicBezTo>
                    <a:pt x="381" y="1161"/>
                    <a:pt x="428" y="1354"/>
                    <a:pt x="525" y="1542"/>
                  </a:cubicBezTo>
                  <a:cubicBezTo>
                    <a:pt x="613" y="1711"/>
                    <a:pt x="705" y="1851"/>
                    <a:pt x="781" y="2024"/>
                  </a:cubicBezTo>
                  <a:cubicBezTo>
                    <a:pt x="822" y="2119"/>
                    <a:pt x="838" y="2251"/>
                    <a:pt x="860" y="2351"/>
                  </a:cubicBezTo>
                  <a:cubicBezTo>
                    <a:pt x="878" y="2431"/>
                    <a:pt x="908" y="2458"/>
                    <a:pt x="1005" y="2459"/>
                  </a:cubicBezTo>
                  <a:cubicBezTo>
                    <a:pt x="1025" y="2459"/>
                    <a:pt x="1045" y="2459"/>
                    <a:pt x="1066" y="2459"/>
                  </a:cubicBezTo>
                  <a:lnTo>
                    <a:pt x="1066" y="1480"/>
                  </a:lnTo>
                  <a:lnTo>
                    <a:pt x="915" y="1480"/>
                  </a:lnTo>
                  <a:cubicBezTo>
                    <a:pt x="849" y="1480"/>
                    <a:pt x="786" y="1454"/>
                    <a:pt x="739" y="1407"/>
                  </a:cubicBezTo>
                  <a:cubicBezTo>
                    <a:pt x="692" y="1360"/>
                    <a:pt x="666" y="1297"/>
                    <a:pt x="666" y="1231"/>
                  </a:cubicBezTo>
                  <a:cubicBezTo>
                    <a:pt x="666" y="1164"/>
                    <a:pt x="692" y="1102"/>
                    <a:pt x="739" y="1055"/>
                  </a:cubicBezTo>
                  <a:cubicBezTo>
                    <a:pt x="786" y="1008"/>
                    <a:pt x="849" y="982"/>
                    <a:pt x="915" y="982"/>
                  </a:cubicBezTo>
                  <a:cubicBezTo>
                    <a:pt x="1051" y="982"/>
                    <a:pt x="1162" y="1092"/>
                    <a:pt x="1164" y="1228"/>
                  </a:cubicBezTo>
                  <a:lnTo>
                    <a:pt x="1164" y="1381"/>
                  </a:lnTo>
                  <a:lnTo>
                    <a:pt x="1363" y="1381"/>
                  </a:lnTo>
                  <a:lnTo>
                    <a:pt x="1363" y="1228"/>
                  </a:lnTo>
                  <a:cubicBezTo>
                    <a:pt x="1364" y="1162"/>
                    <a:pt x="1390" y="1101"/>
                    <a:pt x="1436" y="1055"/>
                  </a:cubicBezTo>
                  <a:cubicBezTo>
                    <a:pt x="1483" y="1008"/>
                    <a:pt x="1546" y="982"/>
                    <a:pt x="1612" y="982"/>
                  </a:cubicBezTo>
                  <a:cubicBezTo>
                    <a:pt x="1679" y="982"/>
                    <a:pt x="1741" y="1008"/>
                    <a:pt x="1788" y="1055"/>
                  </a:cubicBezTo>
                  <a:cubicBezTo>
                    <a:pt x="1835" y="1102"/>
                    <a:pt x="1861" y="1164"/>
                    <a:pt x="1861" y="1231"/>
                  </a:cubicBezTo>
                  <a:cubicBezTo>
                    <a:pt x="1861" y="1297"/>
                    <a:pt x="1835" y="1360"/>
                    <a:pt x="1788" y="1407"/>
                  </a:cubicBezTo>
                  <a:cubicBezTo>
                    <a:pt x="1741" y="1454"/>
                    <a:pt x="1679" y="1480"/>
                    <a:pt x="1612" y="1480"/>
                  </a:cubicBezTo>
                  <a:lnTo>
                    <a:pt x="1462" y="1480"/>
                  </a:lnTo>
                  <a:lnTo>
                    <a:pt x="1462" y="2459"/>
                  </a:lnTo>
                  <a:cubicBezTo>
                    <a:pt x="1482" y="2459"/>
                    <a:pt x="1502" y="2459"/>
                    <a:pt x="1522" y="2459"/>
                  </a:cubicBezTo>
                  <a:cubicBezTo>
                    <a:pt x="1619" y="2458"/>
                    <a:pt x="1649" y="2431"/>
                    <a:pt x="1667" y="2351"/>
                  </a:cubicBezTo>
                  <a:cubicBezTo>
                    <a:pt x="1689" y="2251"/>
                    <a:pt x="1705" y="2119"/>
                    <a:pt x="1746" y="2024"/>
                  </a:cubicBezTo>
                  <a:cubicBezTo>
                    <a:pt x="1822" y="1851"/>
                    <a:pt x="1914" y="1711"/>
                    <a:pt x="2002" y="1542"/>
                  </a:cubicBezTo>
                  <a:cubicBezTo>
                    <a:pt x="2099" y="1354"/>
                    <a:pt x="2146" y="1161"/>
                    <a:pt x="2095" y="958"/>
                  </a:cubicBezTo>
                  <a:cubicBezTo>
                    <a:pt x="2027" y="691"/>
                    <a:pt x="1708" y="402"/>
                    <a:pt x="1264" y="402"/>
                  </a:cubicBezTo>
                  <a:close/>
                  <a:moveTo>
                    <a:pt x="1612" y="1080"/>
                  </a:moveTo>
                  <a:cubicBezTo>
                    <a:pt x="1529" y="1080"/>
                    <a:pt x="1462" y="1148"/>
                    <a:pt x="1462" y="1231"/>
                  </a:cubicBezTo>
                  <a:lnTo>
                    <a:pt x="1462" y="1381"/>
                  </a:lnTo>
                  <a:lnTo>
                    <a:pt x="1612" y="1381"/>
                  </a:lnTo>
                  <a:cubicBezTo>
                    <a:pt x="1695" y="1381"/>
                    <a:pt x="1763" y="1314"/>
                    <a:pt x="1763" y="1231"/>
                  </a:cubicBezTo>
                  <a:cubicBezTo>
                    <a:pt x="1763" y="1148"/>
                    <a:pt x="1695" y="1080"/>
                    <a:pt x="1612" y="1080"/>
                  </a:cubicBezTo>
                  <a:close/>
                  <a:moveTo>
                    <a:pt x="764" y="1231"/>
                  </a:moveTo>
                  <a:cubicBezTo>
                    <a:pt x="764" y="1314"/>
                    <a:pt x="832" y="1381"/>
                    <a:pt x="915" y="1381"/>
                  </a:cubicBezTo>
                  <a:lnTo>
                    <a:pt x="1066" y="1381"/>
                  </a:lnTo>
                  <a:lnTo>
                    <a:pt x="1066" y="1231"/>
                  </a:lnTo>
                  <a:cubicBezTo>
                    <a:pt x="1066" y="1148"/>
                    <a:pt x="998" y="1080"/>
                    <a:pt x="915" y="1080"/>
                  </a:cubicBezTo>
                  <a:cubicBezTo>
                    <a:pt x="832" y="1080"/>
                    <a:pt x="764" y="1148"/>
                    <a:pt x="764" y="1231"/>
                  </a:cubicBezTo>
                  <a:close/>
                  <a:moveTo>
                    <a:pt x="1363" y="1480"/>
                  </a:moveTo>
                  <a:lnTo>
                    <a:pt x="1164" y="1480"/>
                  </a:lnTo>
                  <a:lnTo>
                    <a:pt x="1164" y="2459"/>
                  </a:lnTo>
                  <a:cubicBezTo>
                    <a:pt x="1195" y="2459"/>
                    <a:pt x="1227" y="2459"/>
                    <a:pt x="1259" y="2459"/>
                  </a:cubicBezTo>
                  <a:lnTo>
                    <a:pt x="1268" y="2459"/>
                  </a:lnTo>
                  <a:cubicBezTo>
                    <a:pt x="1268" y="2460"/>
                    <a:pt x="1268" y="2458"/>
                    <a:pt x="1268" y="2459"/>
                  </a:cubicBezTo>
                  <a:cubicBezTo>
                    <a:pt x="1300" y="2459"/>
                    <a:pt x="1332" y="2459"/>
                    <a:pt x="1363" y="2459"/>
                  </a:cubicBezTo>
                  <a:lnTo>
                    <a:pt x="1363" y="1480"/>
                  </a:lnTo>
                  <a:close/>
                  <a:moveTo>
                    <a:pt x="1580" y="2521"/>
                  </a:moveTo>
                  <a:lnTo>
                    <a:pt x="947" y="2521"/>
                  </a:lnTo>
                  <a:cubicBezTo>
                    <a:pt x="889" y="2521"/>
                    <a:pt x="843" y="2568"/>
                    <a:pt x="843" y="2625"/>
                  </a:cubicBezTo>
                  <a:cubicBezTo>
                    <a:pt x="843" y="2683"/>
                    <a:pt x="889" y="2730"/>
                    <a:pt x="947" y="2730"/>
                  </a:cubicBezTo>
                  <a:lnTo>
                    <a:pt x="1580" y="2730"/>
                  </a:lnTo>
                  <a:cubicBezTo>
                    <a:pt x="1638" y="2730"/>
                    <a:pt x="1684" y="2683"/>
                    <a:pt x="1684" y="2625"/>
                  </a:cubicBezTo>
                  <a:cubicBezTo>
                    <a:pt x="1684" y="2568"/>
                    <a:pt x="1638" y="2521"/>
                    <a:pt x="1580" y="2521"/>
                  </a:cubicBezTo>
                  <a:close/>
                  <a:moveTo>
                    <a:pt x="1580" y="3002"/>
                  </a:moveTo>
                  <a:lnTo>
                    <a:pt x="947" y="3002"/>
                  </a:lnTo>
                  <a:cubicBezTo>
                    <a:pt x="889" y="3002"/>
                    <a:pt x="843" y="2955"/>
                    <a:pt x="843" y="2897"/>
                  </a:cubicBezTo>
                  <a:cubicBezTo>
                    <a:pt x="843" y="2840"/>
                    <a:pt x="889" y="2793"/>
                    <a:pt x="947" y="2793"/>
                  </a:cubicBezTo>
                  <a:lnTo>
                    <a:pt x="1580" y="2793"/>
                  </a:lnTo>
                  <a:cubicBezTo>
                    <a:pt x="1638" y="2793"/>
                    <a:pt x="1684" y="2840"/>
                    <a:pt x="1684" y="2897"/>
                  </a:cubicBezTo>
                  <a:cubicBezTo>
                    <a:pt x="1684" y="2955"/>
                    <a:pt x="1638" y="3002"/>
                    <a:pt x="1580" y="3002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1628" name="Прямоугольник 3">
              <a:extLst>
                <a:ext uri="{FF2B5EF4-FFF2-40B4-BE49-F238E27FC236}">
                  <a16:creationId xmlns:a16="http://schemas.microsoft.com/office/drawing/2014/main" id="{20637646-D03F-6247-8C99-3E983612C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558" y="4835525"/>
              <a:ext cx="1211262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A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1629" name="Прямоугольник 4">
              <a:extLst>
                <a:ext uri="{FF2B5EF4-FFF2-40B4-BE49-F238E27FC236}">
                  <a16:creationId xmlns:a16="http://schemas.microsoft.com/office/drawing/2014/main" id="{5170FC61-D6AB-434D-B6E2-129E4B64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183" y="5353050"/>
              <a:ext cx="1878012" cy="135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2D65197-47F4-F94A-9ACD-22A10AA54E43}"/>
              </a:ext>
            </a:extLst>
          </p:cNvPr>
          <p:cNvGrpSpPr/>
          <p:nvPr/>
        </p:nvGrpSpPr>
        <p:grpSpPr>
          <a:xfrm>
            <a:off x="2776538" y="1120028"/>
            <a:ext cx="3590925" cy="7092950"/>
            <a:chOff x="2776538" y="1120028"/>
            <a:chExt cx="3590925" cy="7092950"/>
          </a:xfrm>
        </p:grpSpPr>
        <p:pic>
          <p:nvPicPr>
            <p:cNvPr id="25" name="Picture 2">
              <a:extLst>
                <a:ext uri="{FF2B5EF4-FFF2-40B4-BE49-F238E27FC236}">
                  <a16:creationId xmlns:a16="http://schemas.microsoft.com/office/drawing/2014/main" id="{E93DB1B5-74D4-9240-87DA-5D70436E3C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6538" y="1120028"/>
              <a:ext cx="3590925" cy="7092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4" name="Freeform 3">
              <a:extLst>
                <a:ext uri="{FF2B5EF4-FFF2-40B4-BE49-F238E27FC236}">
                  <a16:creationId xmlns:a16="http://schemas.microsoft.com/office/drawing/2014/main" id="{AC95E201-AA61-CC46-A58A-A5C0F1C41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896" y="3327400"/>
              <a:ext cx="1265237" cy="844550"/>
            </a:xfrm>
            <a:custGeom>
              <a:avLst/>
              <a:gdLst>
                <a:gd name="T0" fmla="*/ 229592102 w 3515"/>
                <a:gd name="T1" fmla="*/ 70440580 h 2347"/>
                <a:gd name="T2" fmla="*/ 165327061 w 3515"/>
                <a:gd name="T3" fmla="*/ 85331576 h 2347"/>
                <a:gd name="T4" fmla="*/ 148742558 w 3515"/>
                <a:gd name="T5" fmla="*/ 41694573 h 2347"/>
                <a:gd name="T6" fmla="*/ 72427709 w 3515"/>
                <a:gd name="T7" fmla="*/ 146578903 h 2347"/>
                <a:gd name="T8" fmla="*/ 120756163 w 3515"/>
                <a:gd name="T9" fmla="*/ 184518162 h 2347"/>
                <a:gd name="T10" fmla="*/ 163254088 w 3515"/>
                <a:gd name="T11" fmla="*/ 237478320 h 2347"/>
                <a:gd name="T12" fmla="*/ 203808263 w 3515"/>
                <a:gd name="T13" fmla="*/ 279561523 h 2347"/>
                <a:gd name="T14" fmla="*/ 214821405 w 3515"/>
                <a:gd name="T15" fmla="*/ 283963835 h 2347"/>
                <a:gd name="T16" fmla="*/ 227907519 w 3515"/>
                <a:gd name="T17" fmla="*/ 258973143 h 2347"/>
                <a:gd name="T18" fmla="*/ 188778400 w 3515"/>
                <a:gd name="T19" fmla="*/ 217666839 h 2347"/>
                <a:gd name="T20" fmla="*/ 256282663 w 3515"/>
                <a:gd name="T21" fmla="*/ 261951198 h 2347"/>
                <a:gd name="T22" fmla="*/ 266648248 w 3515"/>
                <a:gd name="T23" fmla="*/ 230485863 h 2347"/>
                <a:gd name="T24" fmla="*/ 232831324 w 3515"/>
                <a:gd name="T25" fmla="*/ 202775843 h 2347"/>
                <a:gd name="T26" fmla="*/ 240605243 w 3515"/>
                <a:gd name="T27" fmla="*/ 193193961 h 2347"/>
                <a:gd name="T28" fmla="*/ 312644202 w 3515"/>
                <a:gd name="T29" fmla="*/ 226342279 h 2347"/>
                <a:gd name="T30" fmla="*/ 296318865 w 3515"/>
                <a:gd name="T31" fmla="*/ 191121989 h 2347"/>
                <a:gd name="T32" fmla="*/ 271571694 w 3515"/>
                <a:gd name="T33" fmla="*/ 162894156 h 2347"/>
                <a:gd name="T34" fmla="*/ 344906486 w 3515"/>
                <a:gd name="T35" fmla="*/ 189309463 h 2347"/>
                <a:gd name="T36" fmla="*/ 82663351 w 3515"/>
                <a:gd name="T37" fmla="*/ 161340356 h 2347"/>
                <a:gd name="T38" fmla="*/ 51956067 w 3515"/>
                <a:gd name="T39" fmla="*/ 174547650 h 2347"/>
                <a:gd name="T40" fmla="*/ 34464840 w 3515"/>
                <a:gd name="T41" fmla="*/ 201739857 h 2347"/>
                <a:gd name="T42" fmla="*/ 61932901 w 3515"/>
                <a:gd name="T43" fmla="*/ 213652798 h 2347"/>
                <a:gd name="T44" fmla="*/ 62969208 w 3515"/>
                <a:gd name="T45" fmla="*/ 237348777 h 2347"/>
                <a:gd name="T46" fmla="*/ 116998607 w 3515"/>
                <a:gd name="T47" fmla="*/ 217149026 h 2347"/>
                <a:gd name="T48" fmla="*/ 90955602 w 3515"/>
                <a:gd name="T49" fmla="*/ 195912930 h 2347"/>
                <a:gd name="T50" fmla="*/ 77869488 w 3515"/>
                <a:gd name="T51" fmla="*/ 211451642 h 2347"/>
                <a:gd name="T52" fmla="*/ 103653326 w 3515"/>
                <a:gd name="T53" fmla="*/ 277489551 h 2347"/>
                <a:gd name="T54" fmla="*/ 145373752 w 3515"/>
                <a:gd name="T55" fmla="*/ 224011580 h 2347"/>
                <a:gd name="T56" fmla="*/ 110520162 w 3515"/>
                <a:gd name="T57" fmla="*/ 241233275 h 2347"/>
                <a:gd name="T58" fmla="*/ 179968175 w 3515"/>
                <a:gd name="T59" fmla="*/ 251333330 h 2347"/>
                <a:gd name="T60" fmla="*/ 147317141 w 3515"/>
                <a:gd name="T61" fmla="*/ 266224326 h 2347"/>
                <a:gd name="T62" fmla="*/ 153147670 w 3515"/>
                <a:gd name="T63" fmla="*/ 303775315 h 2347"/>
                <a:gd name="T64" fmla="*/ 178413175 w 3515"/>
                <a:gd name="T65" fmla="*/ 281244866 h 2347"/>
                <a:gd name="T66" fmla="*/ 179968175 w 3515"/>
                <a:gd name="T67" fmla="*/ 251333330 h 2347"/>
                <a:gd name="T68" fmla="*/ 11013141 w 3515"/>
                <a:gd name="T69" fmla="*/ 164318412 h 2347"/>
                <a:gd name="T70" fmla="*/ 51696900 w 3515"/>
                <a:gd name="T71" fmla="*/ 30688435 h 2347"/>
                <a:gd name="T72" fmla="*/ 22155866 w 3515"/>
                <a:gd name="T73" fmla="*/ 16574339 h 2347"/>
                <a:gd name="T74" fmla="*/ 129583 w 3515"/>
                <a:gd name="T75" fmla="*/ 151758114 h 2347"/>
                <a:gd name="T76" fmla="*/ 371078714 w 3515"/>
                <a:gd name="T77" fmla="*/ 13984553 h 2347"/>
                <a:gd name="T78" fmla="*/ 430031559 w 3515"/>
                <a:gd name="T79" fmla="*/ 140233803 h 2347"/>
                <a:gd name="T80" fmla="*/ 454130815 w 3515"/>
                <a:gd name="T81" fmla="*/ 118091624 h 2347"/>
                <a:gd name="T82" fmla="*/ 395048746 w 3515"/>
                <a:gd name="T83" fmla="*/ 906443 h 2347"/>
                <a:gd name="T84" fmla="*/ 231017158 w 3515"/>
                <a:gd name="T85" fmla="*/ 59304898 h 2347"/>
                <a:gd name="T86" fmla="*/ 150167614 w 3515"/>
                <a:gd name="T87" fmla="*/ 71217479 h 2347"/>
                <a:gd name="T88" fmla="*/ 243455716 w 3515"/>
                <a:gd name="T89" fmla="*/ 15538353 h 2347"/>
                <a:gd name="T90" fmla="*/ 404247721 w 3515"/>
                <a:gd name="T91" fmla="*/ 134925049 h 2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15" h="2347">
                  <a:moveTo>
                    <a:pt x="2645" y="1275"/>
                  </a:moveTo>
                  <a:lnTo>
                    <a:pt x="2579" y="1213"/>
                  </a:lnTo>
                  <a:cubicBezTo>
                    <a:pt x="2248" y="927"/>
                    <a:pt x="1859" y="600"/>
                    <a:pt x="1772" y="544"/>
                  </a:cubicBezTo>
                  <a:cubicBezTo>
                    <a:pt x="1731" y="553"/>
                    <a:pt x="1622" y="587"/>
                    <a:pt x="1536" y="618"/>
                  </a:cubicBezTo>
                  <a:lnTo>
                    <a:pt x="1533" y="619"/>
                  </a:lnTo>
                  <a:cubicBezTo>
                    <a:pt x="1527" y="620"/>
                    <a:pt x="1395" y="659"/>
                    <a:pt x="1276" y="659"/>
                  </a:cubicBezTo>
                  <a:cubicBezTo>
                    <a:pt x="1206" y="659"/>
                    <a:pt x="1153" y="646"/>
                    <a:pt x="1113" y="621"/>
                  </a:cubicBezTo>
                  <a:cubicBezTo>
                    <a:pt x="1043" y="576"/>
                    <a:pt x="1034" y="518"/>
                    <a:pt x="1036" y="488"/>
                  </a:cubicBezTo>
                  <a:cubicBezTo>
                    <a:pt x="1038" y="412"/>
                    <a:pt x="1102" y="350"/>
                    <a:pt x="1148" y="322"/>
                  </a:cubicBezTo>
                  <a:lnTo>
                    <a:pt x="481" y="239"/>
                  </a:lnTo>
                  <a:lnTo>
                    <a:pt x="412" y="1201"/>
                  </a:lnTo>
                  <a:cubicBezTo>
                    <a:pt x="466" y="1144"/>
                    <a:pt x="521" y="1132"/>
                    <a:pt x="559" y="1132"/>
                  </a:cubicBezTo>
                  <a:cubicBezTo>
                    <a:pt x="604" y="1132"/>
                    <a:pt x="649" y="1149"/>
                    <a:pt x="690" y="1183"/>
                  </a:cubicBezTo>
                  <a:cubicBezTo>
                    <a:pt x="755" y="1235"/>
                    <a:pt x="785" y="1304"/>
                    <a:pt x="775" y="1376"/>
                  </a:cubicBezTo>
                  <a:cubicBezTo>
                    <a:pt x="830" y="1367"/>
                    <a:pt x="884" y="1385"/>
                    <a:pt x="932" y="1425"/>
                  </a:cubicBezTo>
                  <a:cubicBezTo>
                    <a:pt x="996" y="1477"/>
                    <a:pt x="1026" y="1546"/>
                    <a:pt x="1017" y="1617"/>
                  </a:cubicBezTo>
                  <a:cubicBezTo>
                    <a:pt x="1072" y="1609"/>
                    <a:pt x="1125" y="1627"/>
                    <a:pt x="1174" y="1666"/>
                  </a:cubicBezTo>
                  <a:cubicBezTo>
                    <a:pt x="1230" y="1712"/>
                    <a:pt x="1260" y="1772"/>
                    <a:pt x="1260" y="1834"/>
                  </a:cubicBezTo>
                  <a:cubicBezTo>
                    <a:pt x="1321" y="1816"/>
                    <a:pt x="1385" y="1832"/>
                    <a:pt x="1441" y="1878"/>
                  </a:cubicBezTo>
                  <a:cubicBezTo>
                    <a:pt x="1518" y="1941"/>
                    <a:pt x="1545" y="2028"/>
                    <a:pt x="1515" y="2112"/>
                  </a:cubicBezTo>
                  <a:lnTo>
                    <a:pt x="1573" y="2159"/>
                  </a:lnTo>
                  <a:cubicBezTo>
                    <a:pt x="1577" y="2162"/>
                    <a:pt x="1581" y="2166"/>
                    <a:pt x="1586" y="2169"/>
                  </a:cubicBezTo>
                  <a:lnTo>
                    <a:pt x="1588" y="2170"/>
                  </a:lnTo>
                  <a:cubicBezTo>
                    <a:pt x="1612" y="2186"/>
                    <a:pt x="1636" y="2193"/>
                    <a:pt x="1658" y="2193"/>
                  </a:cubicBezTo>
                  <a:cubicBezTo>
                    <a:pt x="1700" y="2193"/>
                    <a:pt x="1731" y="2167"/>
                    <a:pt x="1749" y="2144"/>
                  </a:cubicBezTo>
                  <a:cubicBezTo>
                    <a:pt x="1789" y="2095"/>
                    <a:pt x="1814" y="2056"/>
                    <a:pt x="1763" y="2004"/>
                  </a:cubicBezTo>
                  <a:lnTo>
                    <a:pt x="1759" y="2000"/>
                  </a:lnTo>
                  <a:lnTo>
                    <a:pt x="1462" y="1749"/>
                  </a:lnTo>
                  <a:cubicBezTo>
                    <a:pt x="1453" y="1740"/>
                    <a:pt x="1447" y="1729"/>
                    <a:pt x="1446" y="1716"/>
                  </a:cubicBezTo>
                  <a:cubicBezTo>
                    <a:pt x="1445" y="1703"/>
                    <a:pt x="1449" y="1691"/>
                    <a:pt x="1457" y="1681"/>
                  </a:cubicBezTo>
                  <a:cubicBezTo>
                    <a:pt x="1473" y="1662"/>
                    <a:pt x="1505" y="1660"/>
                    <a:pt x="1524" y="1676"/>
                  </a:cubicBezTo>
                  <a:lnTo>
                    <a:pt x="1912" y="2005"/>
                  </a:lnTo>
                  <a:cubicBezTo>
                    <a:pt x="1932" y="2017"/>
                    <a:pt x="1955" y="2023"/>
                    <a:pt x="1978" y="2023"/>
                  </a:cubicBezTo>
                  <a:cubicBezTo>
                    <a:pt x="2017" y="2023"/>
                    <a:pt x="2055" y="2004"/>
                    <a:pt x="2084" y="1968"/>
                  </a:cubicBezTo>
                  <a:cubicBezTo>
                    <a:pt x="2108" y="1938"/>
                    <a:pt x="2119" y="1906"/>
                    <a:pt x="2116" y="1874"/>
                  </a:cubicBezTo>
                  <a:cubicBezTo>
                    <a:pt x="2113" y="1841"/>
                    <a:pt x="2093" y="1808"/>
                    <a:pt x="2058" y="1780"/>
                  </a:cubicBezTo>
                  <a:lnTo>
                    <a:pt x="2012" y="1742"/>
                  </a:lnTo>
                  <a:lnTo>
                    <a:pt x="2013" y="1742"/>
                  </a:lnTo>
                  <a:lnTo>
                    <a:pt x="1797" y="1566"/>
                  </a:lnTo>
                  <a:cubicBezTo>
                    <a:pt x="1787" y="1558"/>
                    <a:pt x="1781" y="1547"/>
                    <a:pt x="1780" y="1534"/>
                  </a:cubicBezTo>
                  <a:cubicBezTo>
                    <a:pt x="1778" y="1521"/>
                    <a:pt x="1782" y="1509"/>
                    <a:pt x="1790" y="1499"/>
                  </a:cubicBezTo>
                  <a:cubicBezTo>
                    <a:pt x="1806" y="1480"/>
                    <a:pt x="1837" y="1476"/>
                    <a:pt x="1857" y="1492"/>
                  </a:cubicBezTo>
                  <a:lnTo>
                    <a:pt x="2212" y="1781"/>
                  </a:lnTo>
                  <a:cubicBezTo>
                    <a:pt x="2238" y="1802"/>
                    <a:pt x="2266" y="1813"/>
                    <a:pt x="2295" y="1813"/>
                  </a:cubicBezTo>
                  <a:cubicBezTo>
                    <a:pt x="2337" y="1813"/>
                    <a:pt x="2380" y="1789"/>
                    <a:pt x="2413" y="1748"/>
                  </a:cubicBezTo>
                  <a:cubicBezTo>
                    <a:pt x="2439" y="1716"/>
                    <a:pt x="2451" y="1685"/>
                    <a:pt x="2449" y="1654"/>
                  </a:cubicBezTo>
                  <a:cubicBezTo>
                    <a:pt x="2446" y="1620"/>
                    <a:pt x="2427" y="1589"/>
                    <a:pt x="2392" y="1561"/>
                  </a:cubicBezTo>
                  <a:lnTo>
                    <a:pt x="2287" y="1476"/>
                  </a:lnTo>
                  <a:lnTo>
                    <a:pt x="2288" y="1475"/>
                  </a:lnTo>
                  <a:lnTo>
                    <a:pt x="2103" y="1325"/>
                  </a:lnTo>
                  <a:cubicBezTo>
                    <a:pt x="2082" y="1308"/>
                    <a:pt x="2079" y="1278"/>
                    <a:pt x="2096" y="1258"/>
                  </a:cubicBezTo>
                  <a:cubicBezTo>
                    <a:pt x="2112" y="1238"/>
                    <a:pt x="2143" y="1235"/>
                    <a:pt x="2163" y="1251"/>
                  </a:cubicBezTo>
                  <a:lnTo>
                    <a:pt x="2464" y="1496"/>
                  </a:lnTo>
                  <a:cubicBezTo>
                    <a:pt x="2528" y="1548"/>
                    <a:pt x="2604" y="1533"/>
                    <a:pt x="2662" y="1462"/>
                  </a:cubicBezTo>
                  <a:cubicBezTo>
                    <a:pt x="2701" y="1415"/>
                    <a:pt x="2729" y="1343"/>
                    <a:pt x="2645" y="1275"/>
                  </a:cubicBezTo>
                  <a:close/>
                  <a:moveTo>
                    <a:pt x="661" y="1435"/>
                  </a:moveTo>
                  <a:cubicBezTo>
                    <a:pt x="738" y="1340"/>
                    <a:pt x="663" y="1267"/>
                    <a:pt x="638" y="1246"/>
                  </a:cubicBezTo>
                  <a:cubicBezTo>
                    <a:pt x="577" y="1196"/>
                    <a:pt x="515" y="1204"/>
                    <a:pt x="460" y="1271"/>
                  </a:cubicBezTo>
                  <a:lnTo>
                    <a:pt x="401" y="1347"/>
                  </a:lnTo>
                  <a:lnTo>
                    <a:pt x="401" y="1348"/>
                  </a:lnTo>
                  <a:lnTo>
                    <a:pt x="392" y="1360"/>
                  </a:lnTo>
                  <a:lnTo>
                    <a:pt x="308" y="1456"/>
                  </a:lnTo>
                  <a:cubicBezTo>
                    <a:pt x="277" y="1491"/>
                    <a:pt x="263" y="1526"/>
                    <a:pt x="266" y="1558"/>
                  </a:cubicBezTo>
                  <a:cubicBezTo>
                    <a:pt x="270" y="1594"/>
                    <a:pt x="293" y="1618"/>
                    <a:pt x="307" y="1629"/>
                  </a:cubicBezTo>
                  <a:cubicBezTo>
                    <a:pt x="338" y="1654"/>
                    <a:pt x="373" y="1681"/>
                    <a:pt x="411" y="1681"/>
                  </a:cubicBezTo>
                  <a:cubicBezTo>
                    <a:pt x="434" y="1681"/>
                    <a:pt x="456" y="1671"/>
                    <a:pt x="478" y="1650"/>
                  </a:cubicBezTo>
                  <a:lnTo>
                    <a:pt x="661" y="1435"/>
                  </a:lnTo>
                  <a:close/>
                  <a:moveTo>
                    <a:pt x="518" y="1729"/>
                  </a:moveTo>
                  <a:cubicBezTo>
                    <a:pt x="491" y="1763"/>
                    <a:pt x="480" y="1798"/>
                    <a:pt x="486" y="1833"/>
                  </a:cubicBezTo>
                  <a:cubicBezTo>
                    <a:pt x="492" y="1864"/>
                    <a:pt x="511" y="1893"/>
                    <a:pt x="541" y="1918"/>
                  </a:cubicBezTo>
                  <a:cubicBezTo>
                    <a:pt x="602" y="1968"/>
                    <a:pt x="664" y="1960"/>
                    <a:pt x="719" y="1893"/>
                  </a:cubicBezTo>
                  <a:lnTo>
                    <a:pt x="903" y="1677"/>
                  </a:lnTo>
                  <a:cubicBezTo>
                    <a:pt x="930" y="1643"/>
                    <a:pt x="941" y="1608"/>
                    <a:pt x="935" y="1573"/>
                  </a:cubicBezTo>
                  <a:cubicBezTo>
                    <a:pt x="929" y="1542"/>
                    <a:pt x="910" y="1513"/>
                    <a:pt x="880" y="1488"/>
                  </a:cubicBezTo>
                  <a:cubicBezTo>
                    <a:pt x="819" y="1438"/>
                    <a:pt x="757" y="1446"/>
                    <a:pt x="702" y="1513"/>
                  </a:cubicBezTo>
                  <a:lnTo>
                    <a:pt x="611" y="1622"/>
                  </a:lnTo>
                  <a:lnTo>
                    <a:pt x="601" y="1633"/>
                  </a:lnTo>
                  <a:lnTo>
                    <a:pt x="518" y="1729"/>
                  </a:lnTo>
                  <a:close/>
                  <a:moveTo>
                    <a:pt x="760" y="1971"/>
                  </a:moveTo>
                  <a:cubicBezTo>
                    <a:pt x="712" y="2029"/>
                    <a:pt x="724" y="2081"/>
                    <a:pt x="800" y="2143"/>
                  </a:cubicBezTo>
                  <a:cubicBezTo>
                    <a:pt x="861" y="2192"/>
                    <a:pt x="923" y="2185"/>
                    <a:pt x="978" y="2118"/>
                  </a:cubicBezTo>
                  <a:lnTo>
                    <a:pt x="1145" y="1919"/>
                  </a:lnTo>
                  <a:cubicBezTo>
                    <a:pt x="1222" y="1824"/>
                    <a:pt x="1147" y="1750"/>
                    <a:pt x="1122" y="1730"/>
                  </a:cubicBezTo>
                  <a:cubicBezTo>
                    <a:pt x="1061" y="1680"/>
                    <a:pt x="999" y="1688"/>
                    <a:pt x="944" y="1755"/>
                  </a:cubicBezTo>
                  <a:lnTo>
                    <a:pt x="853" y="1863"/>
                  </a:lnTo>
                  <a:lnTo>
                    <a:pt x="843" y="1875"/>
                  </a:lnTo>
                  <a:lnTo>
                    <a:pt x="760" y="1971"/>
                  </a:lnTo>
                  <a:close/>
                  <a:moveTo>
                    <a:pt x="1389" y="1941"/>
                  </a:moveTo>
                  <a:cubicBezTo>
                    <a:pt x="1327" y="1891"/>
                    <a:pt x="1265" y="1899"/>
                    <a:pt x="1211" y="1966"/>
                  </a:cubicBezTo>
                  <a:lnTo>
                    <a:pt x="1145" y="2045"/>
                  </a:lnTo>
                  <a:lnTo>
                    <a:pt x="1137" y="2056"/>
                  </a:lnTo>
                  <a:lnTo>
                    <a:pt x="1080" y="2125"/>
                  </a:lnTo>
                  <a:cubicBezTo>
                    <a:pt x="1003" y="2219"/>
                    <a:pt x="1078" y="2293"/>
                    <a:pt x="1103" y="2313"/>
                  </a:cubicBezTo>
                  <a:cubicBezTo>
                    <a:pt x="1129" y="2335"/>
                    <a:pt x="1156" y="2346"/>
                    <a:pt x="1182" y="2346"/>
                  </a:cubicBezTo>
                  <a:cubicBezTo>
                    <a:pt x="1216" y="2346"/>
                    <a:pt x="1250" y="2327"/>
                    <a:pt x="1281" y="2289"/>
                  </a:cubicBezTo>
                  <a:lnTo>
                    <a:pt x="1377" y="2172"/>
                  </a:lnTo>
                  <a:lnTo>
                    <a:pt x="1411" y="2130"/>
                  </a:lnTo>
                  <a:cubicBezTo>
                    <a:pt x="1439" y="2096"/>
                    <a:pt x="1450" y="2061"/>
                    <a:pt x="1443" y="2026"/>
                  </a:cubicBezTo>
                  <a:cubicBezTo>
                    <a:pt x="1438" y="1995"/>
                    <a:pt x="1419" y="1966"/>
                    <a:pt x="1389" y="1941"/>
                  </a:cubicBezTo>
                  <a:close/>
                  <a:moveTo>
                    <a:pt x="1" y="1172"/>
                  </a:moveTo>
                  <a:cubicBezTo>
                    <a:pt x="0" y="1196"/>
                    <a:pt x="7" y="1220"/>
                    <a:pt x="23" y="1238"/>
                  </a:cubicBezTo>
                  <a:cubicBezTo>
                    <a:pt x="39" y="1256"/>
                    <a:pt x="61" y="1267"/>
                    <a:pt x="85" y="1269"/>
                  </a:cubicBezTo>
                  <a:lnTo>
                    <a:pt x="230" y="1280"/>
                  </a:lnTo>
                  <a:cubicBezTo>
                    <a:pt x="280" y="1284"/>
                    <a:pt x="323" y="1246"/>
                    <a:pt x="327" y="1197"/>
                  </a:cubicBezTo>
                  <a:lnTo>
                    <a:pt x="399" y="237"/>
                  </a:lnTo>
                  <a:cubicBezTo>
                    <a:pt x="401" y="212"/>
                    <a:pt x="393" y="189"/>
                    <a:pt x="378" y="171"/>
                  </a:cubicBezTo>
                  <a:cubicBezTo>
                    <a:pt x="362" y="152"/>
                    <a:pt x="340" y="141"/>
                    <a:pt x="316" y="139"/>
                  </a:cubicBezTo>
                  <a:lnTo>
                    <a:pt x="171" y="128"/>
                  </a:lnTo>
                  <a:cubicBezTo>
                    <a:pt x="169" y="128"/>
                    <a:pt x="166" y="128"/>
                    <a:pt x="164" y="128"/>
                  </a:cubicBezTo>
                  <a:cubicBezTo>
                    <a:pt x="117" y="128"/>
                    <a:pt x="77" y="165"/>
                    <a:pt x="74" y="212"/>
                  </a:cubicBezTo>
                  <a:lnTo>
                    <a:pt x="1" y="1172"/>
                  </a:lnTo>
                  <a:close/>
                  <a:moveTo>
                    <a:pt x="3049" y="7"/>
                  </a:moveTo>
                  <a:lnTo>
                    <a:pt x="2914" y="60"/>
                  </a:lnTo>
                  <a:cubicBezTo>
                    <a:pt x="2891" y="69"/>
                    <a:pt x="2873" y="85"/>
                    <a:pt x="2864" y="108"/>
                  </a:cubicBezTo>
                  <a:cubicBezTo>
                    <a:pt x="2854" y="130"/>
                    <a:pt x="2854" y="155"/>
                    <a:pt x="2863" y="178"/>
                  </a:cubicBezTo>
                  <a:lnTo>
                    <a:pt x="3201" y="1032"/>
                  </a:lnTo>
                  <a:cubicBezTo>
                    <a:pt x="3219" y="1078"/>
                    <a:pt x="3273" y="1101"/>
                    <a:pt x="3319" y="1083"/>
                  </a:cubicBezTo>
                  <a:lnTo>
                    <a:pt x="3454" y="1030"/>
                  </a:lnTo>
                  <a:cubicBezTo>
                    <a:pt x="3476" y="1021"/>
                    <a:pt x="3494" y="1004"/>
                    <a:pt x="3504" y="981"/>
                  </a:cubicBezTo>
                  <a:cubicBezTo>
                    <a:pt x="3513" y="959"/>
                    <a:pt x="3514" y="934"/>
                    <a:pt x="3505" y="912"/>
                  </a:cubicBezTo>
                  <a:lnTo>
                    <a:pt x="3167" y="58"/>
                  </a:lnTo>
                  <a:cubicBezTo>
                    <a:pt x="3153" y="23"/>
                    <a:pt x="3120" y="0"/>
                    <a:pt x="3082" y="0"/>
                  </a:cubicBezTo>
                  <a:cubicBezTo>
                    <a:pt x="3071" y="0"/>
                    <a:pt x="3060" y="2"/>
                    <a:pt x="3049" y="7"/>
                  </a:cubicBezTo>
                  <a:close/>
                  <a:moveTo>
                    <a:pt x="3120" y="1042"/>
                  </a:moveTo>
                  <a:lnTo>
                    <a:pt x="2712" y="1217"/>
                  </a:lnTo>
                  <a:cubicBezTo>
                    <a:pt x="2499" y="1032"/>
                    <a:pt x="1839" y="461"/>
                    <a:pt x="1783" y="458"/>
                  </a:cubicBezTo>
                  <a:cubicBezTo>
                    <a:pt x="1735" y="458"/>
                    <a:pt x="1531" y="530"/>
                    <a:pt x="1509" y="537"/>
                  </a:cubicBezTo>
                  <a:cubicBezTo>
                    <a:pt x="1507" y="538"/>
                    <a:pt x="1383" y="574"/>
                    <a:pt x="1276" y="574"/>
                  </a:cubicBezTo>
                  <a:cubicBezTo>
                    <a:pt x="1224" y="574"/>
                    <a:pt x="1184" y="566"/>
                    <a:pt x="1159" y="550"/>
                  </a:cubicBezTo>
                  <a:cubicBezTo>
                    <a:pt x="1132" y="533"/>
                    <a:pt x="1119" y="513"/>
                    <a:pt x="1120" y="491"/>
                  </a:cubicBezTo>
                  <a:cubicBezTo>
                    <a:pt x="1122" y="449"/>
                    <a:pt x="1170" y="406"/>
                    <a:pt x="1195" y="393"/>
                  </a:cubicBezTo>
                  <a:cubicBezTo>
                    <a:pt x="1369" y="300"/>
                    <a:pt x="1832" y="125"/>
                    <a:pt x="1879" y="120"/>
                  </a:cubicBezTo>
                  <a:cubicBezTo>
                    <a:pt x="1881" y="120"/>
                    <a:pt x="1884" y="120"/>
                    <a:pt x="1888" y="120"/>
                  </a:cubicBezTo>
                  <a:cubicBezTo>
                    <a:pt x="1999" y="120"/>
                    <a:pt x="2709" y="216"/>
                    <a:pt x="2796" y="228"/>
                  </a:cubicBezTo>
                  <a:lnTo>
                    <a:pt x="3120" y="1042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1630" name="Прямоугольник 11">
              <a:extLst>
                <a:ext uri="{FF2B5EF4-FFF2-40B4-BE49-F238E27FC236}">
                  <a16:creationId xmlns:a16="http://schemas.microsoft.com/office/drawing/2014/main" id="{0DBA0F32-1867-E749-B6DD-233F806D1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089" y="4872038"/>
              <a:ext cx="121285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B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1631" name="Прямоугольник 12">
              <a:extLst>
                <a:ext uri="{FF2B5EF4-FFF2-40B4-BE49-F238E27FC236}">
                  <a16:creationId xmlns:a16="http://schemas.microsoft.com/office/drawing/2014/main" id="{077BB9C7-C3D6-2A4B-9BF9-1CC69CE3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02" y="5353050"/>
              <a:ext cx="1876425" cy="135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5C1FEC81-21DC-6F47-A87D-CC597DE5756D}"/>
              </a:ext>
            </a:extLst>
          </p:cNvPr>
          <p:cNvGrpSpPr/>
          <p:nvPr/>
        </p:nvGrpSpPr>
        <p:grpSpPr>
          <a:xfrm>
            <a:off x="5554337" y="1120028"/>
            <a:ext cx="3590925" cy="7092950"/>
            <a:chOff x="5554337" y="1120028"/>
            <a:chExt cx="3590925" cy="7092950"/>
          </a:xfrm>
        </p:grpSpPr>
        <p:pic>
          <p:nvPicPr>
            <p:cNvPr id="26" name="Picture 2">
              <a:extLst>
                <a:ext uri="{FF2B5EF4-FFF2-40B4-BE49-F238E27FC236}">
                  <a16:creationId xmlns:a16="http://schemas.microsoft.com/office/drawing/2014/main" id="{A0B9F062-2E6B-0749-9071-F4634769D9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54337" y="1120028"/>
              <a:ext cx="3590925" cy="7092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5" name="Freeform 4">
              <a:extLst>
                <a:ext uri="{FF2B5EF4-FFF2-40B4-BE49-F238E27FC236}">
                  <a16:creationId xmlns:a16="http://schemas.microsoft.com/office/drawing/2014/main" id="{E8BCBAD6-B3B8-0748-B19C-4B96ED172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9769" y="3209925"/>
              <a:ext cx="1092200" cy="914400"/>
            </a:xfrm>
            <a:custGeom>
              <a:avLst/>
              <a:gdLst>
                <a:gd name="T0" fmla="*/ 392918500 w 3035"/>
                <a:gd name="T1" fmla="*/ 306003726 h 2541"/>
                <a:gd name="T2" fmla="*/ 353031068 w 3035"/>
                <a:gd name="T3" fmla="*/ 282953001 h 2541"/>
                <a:gd name="T4" fmla="*/ 353031068 w 3035"/>
                <a:gd name="T5" fmla="*/ 297327542 h 2541"/>
                <a:gd name="T6" fmla="*/ 31987605 w 3035"/>
                <a:gd name="T7" fmla="*/ 297327542 h 2541"/>
                <a:gd name="T8" fmla="*/ 31987605 w 3035"/>
                <a:gd name="T9" fmla="*/ 40403453 h 2541"/>
                <a:gd name="T10" fmla="*/ 46622005 w 3035"/>
                <a:gd name="T11" fmla="*/ 40403453 h 2541"/>
                <a:gd name="T12" fmla="*/ 23310823 w 3035"/>
                <a:gd name="T13" fmla="*/ 0 h 2541"/>
                <a:gd name="T14" fmla="*/ 0 w 3035"/>
                <a:gd name="T15" fmla="*/ 40403453 h 2541"/>
                <a:gd name="T16" fmla="*/ 14504488 w 3035"/>
                <a:gd name="T17" fmla="*/ 40403453 h 2541"/>
                <a:gd name="T18" fmla="*/ 14504488 w 3035"/>
                <a:gd name="T19" fmla="*/ 314680270 h 2541"/>
                <a:gd name="T20" fmla="*/ 353031068 w 3035"/>
                <a:gd name="T21" fmla="*/ 314680270 h 2541"/>
                <a:gd name="T22" fmla="*/ 353031068 w 3035"/>
                <a:gd name="T23" fmla="*/ 328924902 h 2541"/>
                <a:gd name="T24" fmla="*/ 392918500 w 3035"/>
                <a:gd name="T25" fmla="*/ 306003726 h 2541"/>
                <a:gd name="T26" fmla="*/ 58795267 w 3035"/>
                <a:gd name="T27" fmla="*/ 131958608 h 2541"/>
                <a:gd name="T28" fmla="*/ 292034127 w 3035"/>
                <a:gd name="T29" fmla="*/ 44158935 h 2541"/>
                <a:gd name="T30" fmla="*/ 298379683 w 3035"/>
                <a:gd name="T31" fmla="*/ 56461051 h 2541"/>
                <a:gd name="T32" fmla="*/ 323244777 w 3035"/>
                <a:gd name="T33" fmla="*/ 17352728 h 2541"/>
                <a:gd name="T34" fmla="*/ 276881877 w 3035"/>
                <a:gd name="T35" fmla="*/ 15410213 h 2541"/>
                <a:gd name="T36" fmla="*/ 283875195 w 3035"/>
                <a:gd name="T37" fmla="*/ 28748722 h 2541"/>
                <a:gd name="T38" fmla="*/ 55946191 w 3035"/>
                <a:gd name="T39" fmla="*/ 114735069 h 2541"/>
                <a:gd name="T40" fmla="*/ 58795267 w 3035"/>
                <a:gd name="T41" fmla="*/ 131958608 h 2541"/>
                <a:gd name="T42" fmla="*/ 301487865 w 3035"/>
                <a:gd name="T43" fmla="*/ 80029612 h 2541"/>
                <a:gd name="T44" fmla="*/ 288666841 w 3035"/>
                <a:gd name="T45" fmla="*/ 92979474 h 2541"/>
                <a:gd name="T46" fmla="*/ 288666841 w 3035"/>
                <a:gd name="T47" fmla="*/ 268060984 h 2541"/>
                <a:gd name="T48" fmla="*/ 301487865 w 3035"/>
                <a:gd name="T49" fmla="*/ 281010846 h 2541"/>
                <a:gd name="T50" fmla="*/ 323115224 w 3035"/>
                <a:gd name="T51" fmla="*/ 281010846 h 2541"/>
                <a:gd name="T52" fmla="*/ 336065802 w 3035"/>
                <a:gd name="T53" fmla="*/ 268060984 h 2541"/>
                <a:gd name="T54" fmla="*/ 336065802 w 3035"/>
                <a:gd name="T55" fmla="*/ 92979474 h 2541"/>
                <a:gd name="T56" fmla="*/ 323115224 w 3035"/>
                <a:gd name="T57" fmla="*/ 80029612 h 2541"/>
                <a:gd name="T58" fmla="*/ 301487865 w 3035"/>
                <a:gd name="T59" fmla="*/ 80029612 h 2541"/>
                <a:gd name="T60" fmla="*/ 222748702 w 3035"/>
                <a:gd name="T61" fmla="*/ 107871851 h 2541"/>
                <a:gd name="T62" fmla="*/ 209927677 w 3035"/>
                <a:gd name="T63" fmla="*/ 120821712 h 2541"/>
                <a:gd name="T64" fmla="*/ 209927677 w 3035"/>
                <a:gd name="T65" fmla="*/ 268060984 h 2541"/>
                <a:gd name="T66" fmla="*/ 222748702 w 3035"/>
                <a:gd name="T67" fmla="*/ 281010846 h 2541"/>
                <a:gd name="T68" fmla="*/ 244376061 w 3035"/>
                <a:gd name="T69" fmla="*/ 281010846 h 2541"/>
                <a:gd name="T70" fmla="*/ 257326638 w 3035"/>
                <a:gd name="T71" fmla="*/ 268060984 h 2541"/>
                <a:gd name="T72" fmla="*/ 257326638 w 3035"/>
                <a:gd name="T73" fmla="*/ 120821712 h 2541"/>
                <a:gd name="T74" fmla="*/ 244376061 w 3035"/>
                <a:gd name="T75" fmla="*/ 107871851 h 2541"/>
                <a:gd name="T76" fmla="*/ 222748702 w 3035"/>
                <a:gd name="T77" fmla="*/ 107871851 h 2541"/>
                <a:gd name="T78" fmla="*/ 144268644 w 3035"/>
                <a:gd name="T79" fmla="*/ 134936795 h 2541"/>
                <a:gd name="T80" fmla="*/ 131447620 w 3035"/>
                <a:gd name="T81" fmla="*/ 147886657 h 2541"/>
                <a:gd name="T82" fmla="*/ 131447620 w 3035"/>
                <a:gd name="T83" fmla="*/ 268060984 h 2541"/>
                <a:gd name="T84" fmla="*/ 144268644 w 3035"/>
                <a:gd name="T85" fmla="*/ 281010846 h 2541"/>
                <a:gd name="T86" fmla="*/ 165896003 w 3035"/>
                <a:gd name="T87" fmla="*/ 281010846 h 2541"/>
                <a:gd name="T88" fmla="*/ 178846580 w 3035"/>
                <a:gd name="T89" fmla="*/ 268060984 h 2541"/>
                <a:gd name="T90" fmla="*/ 178846580 w 3035"/>
                <a:gd name="T91" fmla="*/ 147886657 h 2541"/>
                <a:gd name="T92" fmla="*/ 165896003 w 3035"/>
                <a:gd name="T93" fmla="*/ 134936795 h 2541"/>
                <a:gd name="T94" fmla="*/ 144268644 w 3035"/>
                <a:gd name="T95" fmla="*/ 134936795 h 2541"/>
                <a:gd name="T96" fmla="*/ 52838009 w 3035"/>
                <a:gd name="T97" fmla="*/ 179354828 h 2541"/>
                <a:gd name="T98" fmla="*/ 65788586 w 3035"/>
                <a:gd name="T99" fmla="*/ 166404966 h 2541"/>
                <a:gd name="T100" fmla="*/ 87286393 w 3035"/>
                <a:gd name="T101" fmla="*/ 166404966 h 2541"/>
                <a:gd name="T102" fmla="*/ 100236970 w 3035"/>
                <a:gd name="T103" fmla="*/ 179354828 h 2541"/>
                <a:gd name="T104" fmla="*/ 100236970 w 3035"/>
                <a:gd name="T105" fmla="*/ 268060984 h 2541"/>
                <a:gd name="T106" fmla="*/ 87286393 w 3035"/>
                <a:gd name="T107" fmla="*/ 281010846 h 2541"/>
                <a:gd name="T108" fmla="*/ 65788586 w 3035"/>
                <a:gd name="T109" fmla="*/ 281010846 h 2541"/>
                <a:gd name="T110" fmla="*/ 52838009 w 3035"/>
                <a:gd name="T111" fmla="*/ 268060984 h 2541"/>
                <a:gd name="T112" fmla="*/ 52838009 w 3035"/>
                <a:gd name="T113" fmla="*/ 179354828 h 25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35" h="2541">
                  <a:moveTo>
                    <a:pt x="3034" y="2363"/>
                  </a:moveTo>
                  <a:lnTo>
                    <a:pt x="2726" y="2185"/>
                  </a:lnTo>
                  <a:lnTo>
                    <a:pt x="2726" y="2296"/>
                  </a:lnTo>
                  <a:lnTo>
                    <a:pt x="247" y="2296"/>
                  </a:lnTo>
                  <a:lnTo>
                    <a:pt x="247" y="312"/>
                  </a:lnTo>
                  <a:lnTo>
                    <a:pt x="360" y="312"/>
                  </a:lnTo>
                  <a:lnTo>
                    <a:pt x="180" y="0"/>
                  </a:lnTo>
                  <a:lnTo>
                    <a:pt x="0" y="312"/>
                  </a:lnTo>
                  <a:lnTo>
                    <a:pt x="112" y="312"/>
                  </a:lnTo>
                  <a:lnTo>
                    <a:pt x="112" y="2430"/>
                  </a:lnTo>
                  <a:lnTo>
                    <a:pt x="2726" y="2430"/>
                  </a:lnTo>
                  <a:lnTo>
                    <a:pt x="2726" y="2540"/>
                  </a:lnTo>
                  <a:lnTo>
                    <a:pt x="3034" y="2363"/>
                  </a:lnTo>
                  <a:close/>
                  <a:moveTo>
                    <a:pt x="454" y="1019"/>
                  </a:moveTo>
                  <a:cubicBezTo>
                    <a:pt x="1102" y="900"/>
                    <a:pt x="1709" y="668"/>
                    <a:pt x="2255" y="341"/>
                  </a:cubicBezTo>
                  <a:lnTo>
                    <a:pt x="2304" y="436"/>
                  </a:lnTo>
                  <a:lnTo>
                    <a:pt x="2496" y="134"/>
                  </a:lnTo>
                  <a:lnTo>
                    <a:pt x="2138" y="119"/>
                  </a:lnTo>
                  <a:lnTo>
                    <a:pt x="2192" y="222"/>
                  </a:lnTo>
                  <a:cubicBezTo>
                    <a:pt x="1659" y="542"/>
                    <a:pt x="1065" y="770"/>
                    <a:pt x="432" y="886"/>
                  </a:cubicBezTo>
                  <a:lnTo>
                    <a:pt x="454" y="1019"/>
                  </a:lnTo>
                  <a:close/>
                  <a:moveTo>
                    <a:pt x="2328" y="618"/>
                  </a:moveTo>
                  <a:cubicBezTo>
                    <a:pt x="2273" y="618"/>
                    <a:pt x="2229" y="663"/>
                    <a:pt x="2229" y="718"/>
                  </a:cubicBezTo>
                  <a:lnTo>
                    <a:pt x="2229" y="2070"/>
                  </a:lnTo>
                  <a:cubicBezTo>
                    <a:pt x="2229" y="2125"/>
                    <a:pt x="2273" y="2170"/>
                    <a:pt x="2328" y="2170"/>
                  </a:cubicBezTo>
                  <a:lnTo>
                    <a:pt x="2495" y="2170"/>
                  </a:lnTo>
                  <a:cubicBezTo>
                    <a:pt x="2550" y="2170"/>
                    <a:pt x="2595" y="2125"/>
                    <a:pt x="2595" y="2070"/>
                  </a:cubicBezTo>
                  <a:lnTo>
                    <a:pt x="2595" y="718"/>
                  </a:lnTo>
                  <a:cubicBezTo>
                    <a:pt x="2595" y="663"/>
                    <a:pt x="2550" y="618"/>
                    <a:pt x="2495" y="618"/>
                  </a:cubicBezTo>
                  <a:lnTo>
                    <a:pt x="2328" y="618"/>
                  </a:lnTo>
                  <a:close/>
                  <a:moveTo>
                    <a:pt x="1720" y="833"/>
                  </a:moveTo>
                  <a:cubicBezTo>
                    <a:pt x="1665" y="833"/>
                    <a:pt x="1621" y="878"/>
                    <a:pt x="1621" y="933"/>
                  </a:cubicBezTo>
                  <a:lnTo>
                    <a:pt x="1621" y="2070"/>
                  </a:lnTo>
                  <a:cubicBezTo>
                    <a:pt x="1621" y="2125"/>
                    <a:pt x="1665" y="2170"/>
                    <a:pt x="1720" y="2170"/>
                  </a:cubicBezTo>
                  <a:lnTo>
                    <a:pt x="1887" y="2170"/>
                  </a:lnTo>
                  <a:cubicBezTo>
                    <a:pt x="1942" y="2170"/>
                    <a:pt x="1987" y="2125"/>
                    <a:pt x="1987" y="2070"/>
                  </a:cubicBezTo>
                  <a:lnTo>
                    <a:pt x="1987" y="933"/>
                  </a:lnTo>
                  <a:cubicBezTo>
                    <a:pt x="1987" y="878"/>
                    <a:pt x="1942" y="833"/>
                    <a:pt x="1887" y="833"/>
                  </a:cubicBezTo>
                  <a:lnTo>
                    <a:pt x="1720" y="833"/>
                  </a:lnTo>
                  <a:close/>
                  <a:moveTo>
                    <a:pt x="1114" y="1042"/>
                  </a:moveTo>
                  <a:cubicBezTo>
                    <a:pt x="1059" y="1042"/>
                    <a:pt x="1015" y="1087"/>
                    <a:pt x="1015" y="1142"/>
                  </a:cubicBezTo>
                  <a:lnTo>
                    <a:pt x="1015" y="2070"/>
                  </a:lnTo>
                  <a:cubicBezTo>
                    <a:pt x="1015" y="2125"/>
                    <a:pt x="1059" y="2170"/>
                    <a:pt x="1114" y="2170"/>
                  </a:cubicBezTo>
                  <a:lnTo>
                    <a:pt x="1281" y="2170"/>
                  </a:lnTo>
                  <a:cubicBezTo>
                    <a:pt x="1336" y="2170"/>
                    <a:pt x="1381" y="2125"/>
                    <a:pt x="1381" y="2070"/>
                  </a:cubicBezTo>
                  <a:lnTo>
                    <a:pt x="1381" y="1142"/>
                  </a:lnTo>
                  <a:cubicBezTo>
                    <a:pt x="1381" y="1087"/>
                    <a:pt x="1336" y="1042"/>
                    <a:pt x="1281" y="1042"/>
                  </a:cubicBezTo>
                  <a:lnTo>
                    <a:pt x="1114" y="1042"/>
                  </a:lnTo>
                  <a:close/>
                  <a:moveTo>
                    <a:pt x="408" y="1385"/>
                  </a:moveTo>
                  <a:cubicBezTo>
                    <a:pt x="408" y="1330"/>
                    <a:pt x="453" y="1285"/>
                    <a:pt x="508" y="1285"/>
                  </a:cubicBezTo>
                  <a:lnTo>
                    <a:pt x="674" y="1285"/>
                  </a:lnTo>
                  <a:cubicBezTo>
                    <a:pt x="730" y="1285"/>
                    <a:pt x="774" y="1330"/>
                    <a:pt x="774" y="1385"/>
                  </a:cubicBezTo>
                  <a:lnTo>
                    <a:pt x="774" y="2070"/>
                  </a:lnTo>
                  <a:cubicBezTo>
                    <a:pt x="774" y="2125"/>
                    <a:pt x="730" y="2170"/>
                    <a:pt x="674" y="2170"/>
                  </a:cubicBezTo>
                  <a:lnTo>
                    <a:pt x="508" y="2170"/>
                  </a:lnTo>
                  <a:cubicBezTo>
                    <a:pt x="453" y="2170"/>
                    <a:pt x="408" y="2125"/>
                    <a:pt x="408" y="2070"/>
                  </a:cubicBezTo>
                  <a:lnTo>
                    <a:pt x="408" y="1385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1632" name="Прямоугольник 13">
              <a:extLst>
                <a:ext uri="{FF2B5EF4-FFF2-40B4-BE49-F238E27FC236}">
                  <a16:creationId xmlns:a16="http://schemas.microsoft.com/office/drawing/2014/main" id="{290B1A0E-72E5-D94A-B282-C2281FED2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207" y="4872038"/>
              <a:ext cx="1203325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C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1633" name="Прямоугольник 14">
              <a:extLst>
                <a:ext uri="{FF2B5EF4-FFF2-40B4-BE49-F238E27FC236}">
                  <a16:creationId xmlns:a16="http://schemas.microsoft.com/office/drawing/2014/main" id="{39664ECD-2202-1148-B858-0F75F5197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657" y="5353050"/>
              <a:ext cx="1876425" cy="135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B19B2ABB-D6C2-0A4A-A889-A140815DD332}"/>
              </a:ext>
            </a:extLst>
          </p:cNvPr>
          <p:cNvGrpSpPr/>
          <p:nvPr/>
        </p:nvGrpSpPr>
        <p:grpSpPr>
          <a:xfrm>
            <a:off x="8284368" y="1120028"/>
            <a:ext cx="3590925" cy="7092950"/>
            <a:chOff x="8284368" y="1120028"/>
            <a:chExt cx="3590925" cy="7092950"/>
          </a:xfrm>
        </p:grpSpPr>
        <p:pic>
          <p:nvPicPr>
            <p:cNvPr id="28" name="Picture 2">
              <a:extLst>
                <a:ext uri="{FF2B5EF4-FFF2-40B4-BE49-F238E27FC236}">
                  <a16:creationId xmlns:a16="http://schemas.microsoft.com/office/drawing/2014/main" id="{ACA6BBA2-4609-9741-84C1-D72B5EC16D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4368" y="1120028"/>
              <a:ext cx="3590925" cy="7092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7" name="Freeform 6">
              <a:extLst>
                <a:ext uri="{FF2B5EF4-FFF2-40B4-BE49-F238E27FC236}">
                  <a16:creationId xmlns:a16="http://schemas.microsoft.com/office/drawing/2014/main" id="{623FF484-E5C1-734A-9529-84BB805A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8920" y="3235325"/>
              <a:ext cx="974725" cy="876300"/>
            </a:xfrm>
            <a:custGeom>
              <a:avLst/>
              <a:gdLst>
                <a:gd name="T0" fmla="*/ 158980922 w 2709"/>
                <a:gd name="T1" fmla="*/ 158392845 h 2434"/>
                <a:gd name="T2" fmla="*/ 153154880 w 2709"/>
                <a:gd name="T3" fmla="*/ 165132867 h 2434"/>
                <a:gd name="T4" fmla="*/ 153154880 w 2709"/>
                <a:gd name="T5" fmla="*/ 201166654 h 2434"/>
                <a:gd name="T6" fmla="*/ 158980922 w 2709"/>
                <a:gd name="T7" fmla="*/ 207777426 h 2434"/>
                <a:gd name="T8" fmla="*/ 191605604 w 2709"/>
                <a:gd name="T9" fmla="*/ 207777426 h 2434"/>
                <a:gd name="T10" fmla="*/ 197431286 w 2709"/>
                <a:gd name="T11" fmla="*/ 201166654 h 2434"/>
                <a:gd name="T12" fmla="*/ 197431286 w 2709"/>
                <a:gd name="T13" fmla="*/ 165132867 h 2434"/>
                <a:gd name="T14" fmla="*/ 191605604 w 2709"/>
                <a:gd name="T15" fmla="*/ 158392845 h 2434"/>
                <a:gd name="T16" fmla="*/ 158980922 w 2709"/>
                <a:gd name="T17" fmla="*/ 158392845 h 2434"/>
                <a:gd name="T18" fmla="*/ 209083010 w 2709"/>
                <a:gd name="T19" fmla="*/ 190019571 h 2434"/>
                <a:gd name="T20" fmla="*/ 209083010 w 2709"/>
                <a:gd name="T21" fmla="*/ 202722320 h 2434"/>
                <a:gd name="T22" fmla="*/ 192511606 w 2709"/>
                <a:gd name="T23" fmla="*/ 219961381 h 2434"/>
                <a:gd name="T24" fmla="*/ 158074561 w 2709"/>
                <a:gd name="T25" fmla="*/ 219961381 h 2434"/>
                <a:gd name="T26" fmla="*/ 141503156 w 2709"/>
                <a:gd name="T27" fmla="*/ 202722320 h 2434"/>
                <a:gd name="T28" fmla="*/ 141503156 w 2709"/>
                <a:gd name="T29" fmla="*/ 190019571 h 2434"/>
                <a:gd name="T30" fmla="*/ 53079875 w 2709"/>
                <a:gd name="T31" fmla="*/ 190019571 h 2434"/>
                <a:gd name="T32" fmla="*/ 0 w 2709"/>
                <a:gd name="T33" fmla="*/ 159300107 h 2434"/>
                <a:gd name="T34" fmla="*/ 0 w 2709"/>
                <a:gd name="T35" fmla="*/ 268567949 h 2434"/>
                <a:gd name="T36" fmla="*/ 40910385 w 2709"/>
                <a:gd name="T37" fmla="*/ 315359993 h 2434"/>
                <a:gd name="T38" fmla="*/ 309675782 w 2709"/>
                <a:gd name="T39" fmla="*/ 315359993 h 2434"/>
                <a:gd name="T40" fmla="*/ 350586166 w 2709"/>
                <a:gd name="T41" fmla="*/ 268567949 h 2434"/>
                <a:gd name="T42" fmla="*/ 350586166 w 2709"/>
                <a:gd name="T43" fmla="*/ 159300107 h 2434"/>
                <a:gd name="T44" fmla="*/ 297506291 w 2709"/>
                <a:gd name="T45" fmla="*/ 190019571 h 2434"/>
                <a:gd name="T46" fmla="*/ 209083010 w 2709"/>
                <a:gd name="T47" fmla="*/ 190019571 h 2434"/>
                <a:gd name="T48" fmla="*/ 141503156 w 2709"/>
                <a:gd name="T49" fmla="*/ 175502297 h 2434"/>
                <a:gd name="T50" fmla="*/ 141503156 w 2709"/>
                <a:gd name="T51" fmla="*/ 162799907 h 2434"/>
                <a:gd name="T52" fmla="*/ 158074561 w 2709"/>
                <a:gd name="T53" fmla="*/ 145431238 h 2434"/>
                <a:gd name="T54" fmla="*/ 192511606 w 2709"/>
                <a:gd name="T55" fmla="*/ 145431238 h 2434"/>
                <a:gd name="T56" fmla="*/ 209083010 w 2709"/>
                <a:gd name="T57" fmla="*/ 162799907 h 2434"/>
                <a:gd name="T58" fmla="*/ 209083010 w 2709"/>
                <a:gd name="T59" fmla="*/ 175502297 h 2434"/>
                <a:gd name="T60" fmla="*/ 297506291 w 2709"/>
                <a:gd name="T61" fmla="*/ 175502297 h 2434"/>
                <a:gd name="T62" fmla="*/ 350586166 w 2709"/>
                <a:gd name="T63" fmla="*/ 125470031 h 2434"/>
                <a:gd name="T64" fmla="*/ 350586166 w 2709"/>
                <a:gd name="T65" fmla="*/ 97991149 h 2434"/>
                <a:gd name="T66" fmla="*/ 309675782 w 2709"/>
                <a:gd name="T67" fmla="*/ 51199106 h 2434"/>
                <a:gd name="T68" fmla="*/ 40910385 w 2709"/>
                <a:gd name="T69" fmla="*/ 51199106 h 2434"/>
                <a:gd name="T70" fmla="*/ 0 w 2709"/>
                <a:gd name="T71" fmla="*/ 97991149 h 2434"/>
                <a:gd name="T72" fmla="*/ 0 w 2709"/>
                <a:gd name="T73" fmla="*/ 125470031 h 2434"/>
                <a:gd name="T74" fmla="*/ 53079875 w 2709"/>
                <a:gd name="T75" fmla="*/ 175502297 h 2434"/>
                <a:gd name="T76" fmla="*/ 141503156 w 2709"/>
                <a:gd name="T77" fmla="*/ 175502297 h 2434"/>
                <a:gd name="T78" fmla="*/ 217627416 w 2709"/>
                <a:gd name="T79" fmla="*/ 42255373 h 2434"/>
                <a:gd name="T80" fmla="*/ 195101157 w 2709"/>
                <a:gd name="T81" fmla="*/ 19831598 h 2434"/>
                <a:gd name="T82" fmla="*/ 155485369 w 2709"/>
                <a:gd name="T83" fmla="*/ 19831598 h 2434"/>
                <a:gd name="T84" fmla="*/ 132958751 w 2709"/>
                <a:gd name="T85" fmla="*/ 42255373 h 2434"/>
                <a:gd name="T86" fmla="*/ 112244495 w 2709"/>
                <a:gd name="T87" fmla="*/ 42255373 h 2434"/>
                <a:gd name="T88" fmla="*/ 150306625 w 2709"/>
                <a:gd name="T89" fmla="*/ 0 h 2434"/>
                <a:gd name="T90" fmla="*/ 200279541 w 2709"/>
                <a:gd name="T91" fmla="*/ 0 h 2434"/>
                <a:gd name="T92" fmla="*/ 238341671 w 2709"/>
                <a:gd name="T93" fmla="*/ 42255373 h 2434"/>
                <a:gd name="T94" fmla="*/ 217627416 w 2709"/>
                <a:gd name="T95" fmla="*/ 42255373 h 24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709" h="2434">
                  <a:moveTo>
                    <a:pt x="1228" y="1222"/>
                  </a:moveTo>
                  <a:cubicBezTo>
                    <a:pt x="1203" y="1222"/>
                    <a:pt x="1183" y="1245"/>
                    <a:pt x="1183" y="1274"/>
                  </a:cubicBezTo>
                  <a:lnTo>
                    <a:pt x="1183" y="1552"/>
                  </a:lnTo>
                  <a:cubicBezTo>
                    <a:pt x="1183" y="1580"/>
                    <a:pt x="1203" y="1603"/>
                    <a:pt x="1228" y="1603"/>
                  </a:cubicBezTo>
                  <a:lnTo>
                    <a:pt x="1480" y="1603"/>
                  </a:lnTo>
                  <a:cubicBezTo>
                    <a:pt x="1505" y="1603"/>
                    <a:pt x="1525" y="1580"/>
                    <a:pt x="1525" y="1552"/>
                  </a:cubicBezTo>
                  <a:lnTo>
                    <a:pt x="1525" y="1274"/>
                  </a:lnTo>
                  <a:cubicBezTo>
                    <a:pt x="1525" y="1245"/>
                    <a:pt x="1505" y="1222"/>
                    <a:pt x="1480" y="1222"/>
                  </a:cubicBezTo>
                  <a:lnTo>
                    <a:pt x="1228" y="1222"/>
                  </a:lnTo>
                  <a:close/>
                  <a:moveTo>
                    <a:pt x="1615" y="1466"/>
                  </a:moveTo>
                  <a:lnTo>
                    <a:pt x="1615" y="1564"/>
                  </a:lnTo>
                  <a:cubicBezTo>
                    <a:pt x="1615" y="1637"/>
                    <a:pt x="1558" y="1697"/>
                    <a:pt x="1487" y="1697"/>
                  </a:cubicBezTo>
                  <a:lnTo>
                    <a:pt x="1221" y="1697"/>
                  </a:lnTo>
                  <a:cubicBezTo>
                    <a:pt x="1150" y="1697"/>
                    <a:pt x="1093" y="1637"/>
                    <a:pt x="1093" y="1564"/>
                  </a:cubicBezTo>
                  <a:lnTo>
                    <a:pt x="1093" y="1466"/>
                  </a:lnTo>
                  <a:lnTo>
                    <a:pt x="410" y="1466"/>
                  </a:lnTo>
                  <a:cubicBezTo>
                    <a:pt x="240" y="1466"/>
                    <a:pt x="90" y="1372"/>
                    <a:pt x="0" y="1229"/>
                  </a:cubicBezTo>
                  <a:lnTo>
                    <a:pt x="0" y="2072"/>
                  </a:lnTo>
                  <a:cubicBezTo>
                    <a:pt x="0" y="2272"/>
                    <a:pt x="141" y="2433"/>
                    <a:pt x="316" y="2433"/>
                  </a:cubicBezTo>
                  <a:lnTo>
                    <a:pt x="2392" y="2433"/>
                  </a:lnTo>
                  <a:cubicBezTo>
                    <a:pt x="2567" y="2433"/>
                    <a:pt x="2708" y="2272"/>
                    <a:pt x="2708" y="2072"/>
                  </a:cubicBezTo>
                  <a:lnTo>
                    <a:pt x="2708" y="1229"/>
                  </a:lnTo>
                  <a:cubicBezTo>
                    <a:pt x="2618" y="1372"/>
                    <a:pt x="2468" y="1466"/>
                    <a:pt x="2298" y="1466"/>
                  </a:cubicBezTo>
                  <a:lnTo>
                    <a:pt x="1615" y="1466"/>
                  </a:lnTo>
                  <a:close/>
                  <a:moveTo>
                    <a:pt x="1093" y="1354"/>
                  </a:moveTo>
                  <a:lnTo>
                    <a:pt x="1093" y="1256"/>
                  </a:lnTo>
                  <a:cubicBezTo>
                    <a:pt x="1093" y="1182"/>
                    <a:pt x="1150" y="1122"/>
                    <a:pt x="1221" y="1122"/>
                  </a:cubicBezTo>
                  <a:lnTo>
                    <a:pt x="1487" y="1122"/>
                  </a:lnTo>
                  <a:cubicBezTo>
                    <a:pt x="1558" y="1122"/>
                    <a:pt x="1615" y="1182"/>
                    <a:pt x="1615" y="1256"/>
                  </a:cubicBezTo>
                  <a:lnTo>
                    <a:pt x="1615" y="1354"/>
                  </a:lnTo>
                  <a:lnTo>
                    <a:pt x="2298" y="1354"/>
                  </a:lnTo>
                  <a:cubicBezTo>
                    <a:pt x="2503" y="1354"/>
                    <a:pt x="2674" y="1187"/>
                    <a:pt x="2708" y="968"/>
                  </a:cubicBezTo>
                  <a:lnTo>
                    <a:pt x="2708" y="756"/>
                  </a:lnTo>
                  <a:cubicBezTo>
                    <a:pt x="2708" y="556"/>
                    <a:pt x="2567" y="395"/>
                    <a:pt x="2392" y="395"/>
                  </a:cubicBezTo>
                  <a:lnTo>
                    <a:pt x="316" y="395"/>
                  </a:lnTo>
                  <a:cubicBezTo>
                    <a:pt x="141" y="395"/>
                    <a:pt x="0" y="556"/>
                    <a:pt x="0" y="756"/>
                  </a:cubicBezTo>
                  <a:lnTo>
                    <a:pt x="0" y="968"/>
                  </a:lnTo>
                  <a:cubicBezTo>
                    <a:pt x="34" y="1187"/>
                    <a:pt x="205" y="1354"/>
                    <a:pt x="410" y="1354"/>
                  </a:cubicBezTo>
                  <a:lnTo>
                    <a:pt x="1093" y="1354"/>
                  </a:lnTo>
                  <a:close/>
                  <a:moveTo>
                    <a:pt x="1681" y="326"/>
                  </a:moveTo>
                  <a:cubicBezTo>
                    <a:pt x="1669" y="228"/>
                    <a:pt x="1595" y="153"/>
                    <a:pt x="1507" y="153"/>
                  </a:cubicBezTo>
                  <a:lnTo>
                    <a:pt x="1201" y="153"/>
                  </a:lnTo>
                  <a:cubicBezTo>
                    <a:pt x="1113" y="153"/>
                    <a:pt x="1039" y="228"/>
                    <a:pt x="1027" y="326"/>
                  </a:cubicBezTo>
                  <a:lnTo>
                    <a:pt x="867" y="326"/>
                  </a:lnTo>
                  <a:cubicBezTo>
                    <a:pt x="873" y="145"/>
                    <a:pt x="1003" y="0"/>
                    <a:pt x="1161" y="0"/>
                  </a:cubicBezTo>
                  <a:lnTo>
                    <a:pt x="1547" y="0"/>
                  </a:lnTo>
                  <a:cubicBezTo>
                    <a:pt x="1705" y="0"/>
                    <a:pt x="1835" y="145"/>
                    <a:pt x="1841" y="326"/>
                  </a:cubicBezTo>
                  <a:lnTo>
                    <a:pt x="1681" y="326"/>
                  </a:ln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1634" name="Прямоугольник 15">
              <a:extLst>
                <a:ext uri="{FF2B5EF4-FFF2-40B4-BE49-F238E27FC236}">
                  <a16:creationId xmlns:a16="http://schemas.microsoft.com/office/drawing/2014/main" id="{CD36C3D7-0EB1-D84C-9E00-8308929CC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9220" y="4872038"/>
              <a:ext cx="123190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D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1635" name="Прямоугольник 16">
              <a:extLst>
                <a:ext uri="{FF2B5EF4-FFF2-40B4-BE49-F238E27FC236}">
                  <a16:creationId xmlns:a16="http://schemas.microsoft.com/office/drawing/2014/main" id="{39BCEC89-DE5A-884B-93EE-CFBEE7689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6957" y="5353050"/>
              <a:ext cx="1876425" cy="135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0EE6B5CA-855D-A948-9022-7685CD09C060}"/>
              </a:ext>
            </a:extLst>
          </p:cNvPr>
          <p:cNvGrpSpPr/>
          <p:nvPr/>
        </p:nvGrpSpPr>
        <p:grpSpPr>
          <a:xfrm>
            <a:off x="11125153" y="1120028"/>
            <a:ext cx="3590925" cy="7092950"/>
            <a:chOff x="11125153" y="1120028"/>
            <a:chExt cx="3590925" cy="7092950"/>
          </a:xfrm>
        </p:grpSpPr>
        <p:pic>
          <p:nvPicPr>
            <p:cNvPr id="27" name="Picture 2">
              <a:extLst>
                <a:ext uri="{FF2B5EF4-FFF2-40B4-BE49-F238E27FC236}">
                  <a16:creationId xmlns:a16="http://schemas.microsoft.com/office/drawing/2014/main" id="{9993EEF7-72B6-CE4A-AE32-C33066D7CC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5153" y="1120028"/>
              <a:ext cx="3590925" cy="7092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6" name="Freeform 5">
              <a:extLst>
                <a:ext uri="{FF2B5EF4-FFF2-40B4-BE49-F238E27FC236}">
                  <a16:creationId xmlns:a16="http://schemas.microsoft.com/office/drawing/2014/main" id="{506AF9A5-3651-964D-97C5-411B31B12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2788" y="3271838"/>
              <a:ext cx="1476375" cy="768350"/>
            </a:xfrm>
            <a:custGeom>
              <a:avLst/>
              <a:gdLst>
                <a:gd name="T0" fmla="*/ 135956165 w 4099"/>
                <a:gd name="T1" fmla="*/ 211567729 h 2134"/>
                <a:gd name="T2" fmla="*/ 147112719 w 4099"/>
                <a:gd name="T3" fmla="*/ 201585660 h 2134"/>
                <a:gd name="T4" fmla="*/ 140107591 w 4099"/>
                <a:gd name="T5" fmla="*/ 198992929 h 2134"/>
                <a:gd name="T6" fmla="*/ 133750787 w 4099"/>
                <a:gd name="T7" fmla="*/ 173454472 h 2134"/>
                <a:gd name="T8" fmla="*/ 157361621 w 4099"/>
                <a:gd name="T9" fmla="*/ 109932378 h 2134"/>
                <a:gd name="T10" fmla="*/ 118183116 w 4099"/>
                <a:gd name="T11" fmla="*/ 65466732 h 2134"/>
                <a:gd name="T12" fmla="*/ 103523818 w 4099"/>
                <a:gd name="T13" fmla="*/ 63522094 h 2134"/>
                <a:gd name="T14" fmla="*/ 88734856 w 4099"/>
                <a:gd name="T15" fmla="*/ 65466732 h 2134"/>
                <a:gd name="T16" fmla="*/ 49556351 w 4099"/>
                <a:gd name="T17" fmla="*/ 109932378 h 2134"/>
                <a:gd name="T18" fmla="*/ 73167186 w 4099"/>
                <a:gd name="T19" fmla="*/ 173454472 h 2134"/>
                <a:gd name="T20" fmla="*/ 66810381 w 4099"/>
                <a:gd name="T21" fmla="*/ 198992929 h 2134"/>
                <a:gd name="T22" fmla="*/ 47869992 w 4099"/>
                <a:gd name="T23" fmla="*/ 206641504 h 2134"/>
                <a:gd name="T24" fmla="*/ 9859548 w 4099"/>
                <a:gd name="T25" fmla="*/ 231531867 h 2134"/>
                <a:gd name="T26" fmla="*/ 17773048 w 4099"/>
                <a:gd name="T27" fmla="*/ 264070805 h 2134"/>
                <a:gd name="T28" fmla="*/ 36194419 w 4099"/>
                <a:gd name="T29" fmla="*/ 270293216 h 2134"/>
                <a:gd name="T30" fmla="*/ 103523818 w 4099"/>
                <a:gd name="T31" fmla="*/ 276515987 h 2134"/>
                <a:gd name="T32" fmla="*/ 158399298 w 4099"/>
                <a:gd name="T33" fmla="*/ 272756329 h 2134"/>
                <a:gd name="T34" fmla="*/ 148799438 w 4099"/>
                <a:gd name="T35" fmla="*/ 268867412 h 2134"/>
                <a:gd name="T36" fmla="*/ 125058939 w 4099"/>
                <a:gd name="T37" fmla="*/ 241643555 h 2134"/>
                <a:gd name="T38" fmla="*/ 135956165 w 4099"/>
                <a:gd name="T39" fmla="*/ 211567729 h 2134"/>
                <a:gd name="T40" fmla="*/ 488559825 w 4099"/>
                <a:gd name="T41" fmla="*/ 213382749 h 2134"/>
                <a:gd name="T42" fmla="*/ 471565485 w 4099"/>
                <a:gd name="T43" fmla="*/ 206511885 h 2134"/>
                <a:gd name="T44" fmla="*/ 465727698 w 4099"/>
                <a:gd name="T45" fmla="*/ 183566160 h 2134"/>
                <a:gd name="T46" fmla="*/ 487003130 w 4099"/>
                <a:gd name="T47" fmla="*/ 126136858 h 2134"/>
                <a:gd name="T48" fmla="*/ 451716723 w 4099"/>
                <a:gd name="T49" fmla="*/ 85949345 h 2134"/>
                <a:gd name="T50" fmla="*/ 438354791 w 4099"/>
                <a:gd name="T51" fmla="*/ 84264304 h 2134"/>
                <a:gd name="T52" fmla="*/ 425122523 w 4099"/>
                <a:gd name="T53" fmla="*/ 85949345 h 2134"/>
                <a:gd name="T54" fmla="*/ 389706452 w 4099"/>
                <a:gd name="T55" fmla="*/ 126136858 h 2134"/>
                <a:gd name="T56" fmla="*/ 410981884 w 4099"/>
                <a:gd name="T57" fmla="*/ 183566160 h 2134"/>
                <a:gd name="T58" fmla="*/ 405273762 w 4099"/>
                <a:gd name="T59" fmla="*/ 206511885 h 2134"/>
                <a:gd name="T60" fmla="*/ 403976396 w 4099"/>
                <a:gd name="T61" fmla="*/ 207030359 h 2134"/>
                <a:gd name="T62" fmla="*/ 408776506 w 4099"/>
                <a:gd name="T63" fmla="*/ 211567729 h 2134"/>
                <a:gd name="T64" fmla="*/ 417857707 w 4099"/>
                <a:gd name="T65" fmla="*/ 241902792 h 2134"/>
                <a:gd name="T66" fmla="*/ 395933232 w 4099"/>
                <a:gd name="T67" fmla="*/ 268867412 h 2134"/>
                <a:gd name="T68" fmla="*/ 386463037 w 4099"/>
                <a:gd name="T69" fmla="*/ 272756329 h 2134"/>
                <a:gd name="T70" fmla="*/ 438354791 w 4099"/>
                <a:gd name="T71" fmla="*/ 276515987 h 2134"/>
                <a:gd name="T72" fmla="*/ 499197721 w 4099"/>
                <a:gd name="T73" fmla="*/ 270941669 h 2134"/>
                <a:gd name="T74" fmla="*/ 515803068 w 4099"/>
                <a:gd name="T75" fmla="*/ 265237372 h 2134"/>
                <a:gd name="T76" fmla="*/ 522938220 w 4099"/>
                <a:gd name="T77" fmla="*/ 235939618 h 2134"/>
                <a:gd name="T78" fmla="*/ 488559825 w 4099"/>
                <a:gd name="T79" fmla="*/ 213382749 h 2134"/>
                <a:gd name="T80" fmla="*/ 359868477 w 4099"/>
                <a:gd name="T81" fmla="*/ 268478556 h 2134"/>
                <a:gd name="T82" fmla="*/ 272431347 w 4099"/>
                <a:gd name="T83" fmla="*/ 276515987 h 2134"/>
                <a:gd name="T84" fmla="*/ 185123522 w 4099"/>
                <a:gd name="T85" fmla="*/ 268478556 h 2134"/>
                <a:gd name="T86" fmla="*/ 161123694 w 4099"/>
                <a:gd name="T87" fmla="*/ 260311507 h 2134"/>
                <a:gd name="T88" fmla="*/ 150875152 w 4099"/>
                <a:gd name="T89" fmla="*/ 218179355 h 2134"/>
                <a:gd name="T90" fmla="*/ 200301838 w 4099"/>
                <a:gd name="T91" fmla="*/ 185770036 h 2134"/>
                <a:gd name="T92" fmla="*/ 224820685 w 4099"/>
                <a:gd name="T93" fmla="*/ 175787966 h 2134"/>
                <a:gd name="T94" fmla="*/ 233123178 w 4099"/>
                <a:gd name="T95" fmla="*/ 142730554 h 2134"/>
                <a:gd name="T96" fmla="*/ 202507216 w 4099"/>
                <a:gd name="T97" fmla="*/ 60281270 h 2134"/>
                <a:gd name="T98" fmla="*/ 253360933 w 4099"/>
                <a:gd name="T99" fmla="*/ 2463113 h 2134"/>
                <a:gd name="T100" fmla="*/ 272431347 w 4099"/>
                <a:gd name="T101" fmla="*/ 0 h 2134"/>
                <a:gd name="T102" fmla="*/ 291631066 w 4099"/>
                <a:gd name="T103" fmla="*/ 2463113 h 2134"/>
                <a:gd name="T104" fmla="*/ 342484783 w 4099"/>
                <a:gd name="T105" fmla="*/ 60281270 h 2134"/>
                <a:gd name="T106" fmla="*/ 311739157 w 4099"/>
                <a:gd name="T107" fmla="*/ 142730554 h 2134"/>
                <a:gd name="T108" fmla="*/ 320041650 w 4099"/>
                <a:gd name="T109" fmla="*/ 175787966 h 2134"/>
                <a:gd name="T110" fmla="*/ 344690161 w 4099"/>
                <a:gd name="T111" fmla="*/ 185770036 h 2134"/>
                <a:gd name="T112" fmla="*/ 393987543 w 4099"/>
                <a:gd name="T113" fmla="*/ 218179355 h 2134"/>
                <a:gd name="T114" fmla="*/ 383738641 w 4099"/>
                <a:gd name="T115" fmla="*/ 260311507 h 2134"/>
                <a:gd name="T116" fmla="*/ 359868477 w 4099"/>
                <a:gd name="T117" fmla="*/ 268478556 h 21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99" h="2134">
                  <a:moveTo>
                    <a:pt x="1048" y="1632"/>
                  </a:moveTo>
                  <a:cubicBezTo>
                    <a:pt x="1075" y="1605"/>
                    <a:pt x="1103" y="1580"/>
                    <a:pt x="1134" y="1555"/>
                  </a:cubicBezTo>
                  <a:cubicBezTo>
                    <a:pt x="1116" y="1548"/>
                    <a:pt x="1098" y="1542"/>
                    <a:pt x="1080" y="1535"/>
                  </a:cubicBezTo>
                  <a:cubicBezTo>
                    <a:pt x="990" y="1499"/>
                    <a:pt x="963" y="1406"/>
                    <a:pt x="1031" y="1338"/>
                  </a:cubicBezTo>
                  <a:cubicBezTo>
                    <a:pt x="1169" y="1203"/>
                    <a:pt x="1220" y="1034"/>
                    <a:pt x="1213" y="848"/>
                  </a:cubicBezTo>
                  <a:cubicBezTo>
                    <a:pt x="1206" y="653"/>
                    <a:pt x="1091" y="549"/>
                    <a:pt x="911" y="505"/>
                  </a:cubicBezTo>
                  <a:cubicBezTo>
                    <a:pt x="873" y="495"/>
                    <a:pt x="835" y="491"/>
                    <a:pt x="798" y="490"/>
                  </a:cubicBezTo>
                  <a:cubicBezTo>
                    <a:pt x="761" y="491"/>
                    <a:pt x="723" y="495"/>
                    <a:pt x="684" y="505"/>
                  </a:cubicBezTo>
                  <a:cubicBezTo>
                    <a:pt x="504" y="549"/>
                    <a:pt x="390" y="653"/>
                    <a:pt x="382" y="848"/>
                  </a:cubicBezTo>
                  <a:cubicBezTo>
                    <a:pt x="375" y="1034"/>
                    <a:pt x="427" y="1200"/>
                    <a:pt x="564" y="1338"/>
                  </a:cubicBezTo>
                  <a:cubicBezTo>
                    <a:pt x="632" y="1407"/>
                    <a:pt x="606" y="1499"/>
                    <a:pt x="515" y="1535"/>
                  </a:cubicBezTo>
                  <a:cubicBezTo>
                    <a:pt x="466" y="1554"/>
                    <a:pt x="417" y="1572"/>
                    <a:pt x="369" y="1594"/>
                  </a:cubicBezTo>
                  <a:cubicBezTo>
                    <a:pt x="262" y="1644"/>
                    <a:pt x="161" y="1702"/>
                    <a:pt x="76" y="1786"/>
                  </a:cubicBezTo>
                  <a:cubicBezTo>
                    <a:pt x="0" y="1863"/>
                    <a:pt x="2" y="1973"/>
                    <a:pt x="137" y="2037"/>
                  </a:cubicBezTo>
                  <a:cubicBezTo>
                    <a:pt x="182" y="2058"/>
                    <a:pt x="230" y="2074"/>
                    <a:pt x="279" y="2085"/>
                  </a:cubicBezTo>
                  <a:cubicBezTo>
                    <a:pt x="436" y="2123"/>
                    <a:pt x="597" y="2129"/>
                    <a:pt x="798" y="2133"/>
                  </a:cubicBezTo>
                  <a:cubicBezTo>
                    <a:pt x="958" y="2130"/>
                    <a:pt x="1093" y="2125"/>
                    <a:pt x="1221" y="2104"/>
                  </a:cubicBezTo>
                  <a:cubicBezTo>
                    <a:pt x="1195" y="2095"/>
                    <a:pt x="1170" y="2085"/>
                    <a:pt x="1147" y="2074"/>
                  </a:cubicBezTo>
                  <a:cubicBezTo>
                    <a:pt x="1044" y="2025"/>
                    <a:pt x="979" y="1951"/>
                    <a:pt x="964" y="1864"/>
                  </a:cubicBezTo>
                  <a:cubicBezTo>
                    <a:pt x="950" y="1784"/>
                    <a:pt x="981" y="1699"/>
                    <a:pt x="1048" y="1632"/>
                  </a:cubicBezTo>
                  <a:close/>
                  <a:moveTo>
                    <a:pt x="3766" y="1646"/>
                  </a:moveTo>
                  <a:cubicBezTo>
                    <a:pt x="3723" y="1626"/>
                    <a:pt x="3679" y="1610"/>
                    <a:pt x="3635" y="1593"/>
                  </a:cubicBezTo>
                  <a:cubicBezTo>
                    <a:pt x="3552" y="1561"/>
                    <a:pt x="3528" y="1476"/>
                    <a:pt x="3590" y="1416"/>
                  </a:cubicBezTo>
                  <a:cubicBezTo>
                    <a:pt x="3714" y="1293"/>
                    <a:pt x="3761" y="1141"/>
                    <a:pt x="3754" y="973"/>
                  </a:cubicBezTo>
                  <a:cubicBezTo>
                    <a:pt x="3748" y="797"/>
                    <a:pt x="3644" y="703"/>
                    <a:pt x="3482" y="663"/>
                  </a:cubicBezTo>
                  <a:cubicBezTo>
                    <a:pt x="3447" y="654"/>
                    <a:pt x="3413" y="650"/>
                    <a:pt x="3379" y="650"/>
                  </a:cubicBezTo>
                  <a:cubicBezTo>
                    <a:pt x="3346" y="650"/>
                    <a:pt x="3312" y="654"/>
                    <a:pt x="3277" y="663"/>
                  </a:cubicBezTo>
                  <a:cubicBezTo>
                    <a:pt x="3114" y="703"/>
                    <a:pt x="3011" y="797"/>
                    <a:pt x="3004" y="973"/>
                  </a:cubicBezTo>
                  <a:cubicBezTo>
                    <a:pt x="2998" y="1141"/>
                    <a:pt x="3044" y="1290"/>
                    <a:pt x="3168" y="1416"/>
                  </a:cubicBezTo>
                  <a:cubicBezTo>
                    <a:pt x="3230" y="1477"/>
                    <a:pt x="3206" y="1561"/>
                    <a:pt x="3124" y="1593"/>
                  </a:cubicBezTo>
                  <a:cubicBezTo>
                    <a:pt x="3121" y="1594"/>
                    <a:pt x="3117" y="1595"/>
                    <a:pt x="3114" y="1597"/>
                  </a:cubicBezTo>
                  <a:cubicBezTo>
                    <a:pt x="3127" y="1608"/>
                    <a:pt x="3139" y="1620"/>
                    <a:pt x="3151" y="1632"/>
                  </a:cubicBezTo>
                  <a:cubicBezTo>
                    <a:pt x="3208" y="1689"/>
                    <a:pt x="3236" y="1781"/>
                    <a:pt x="3221" y="1866"/>
                  </a:cubicBezTo>
                  <a:cubicBezTo>
                    <a:pt x="3205" y="1956"/>
                    <a:pt x="3145" y="2030"/>
                    <a:pt x="3052" y="2074"/>
                  </a:cubicBezTo>
                  <a:cubicBezTo>
                    <a:pt x="3029" y="2085"/>
                    <a:pt x="3004" y="2094"/>
                    <a:pt x="2979" y="2104"/>
                  </a:cubicBezTo>
                  <a:cubicBezTo>
                    <a:pt x="3100" y="2125"/>
                    <a:pt x="3227" y="2130"/>
                    <a:pt x="3379" y="2133"/>
                  </a:cubicBezTo>
                  <a:cubicBezTo>
                    <a:pt x="3561" y="2129"/>
                    <a:pt x="3706" y="2124"/>
                    <a:pt x="3848" y="2090"/>
                  </a:cubicBezTo>
                  <a:cubicBezTo>
                    <a:pt x="3892" y="2080"/>
                    <a:pt x="3935" y="2065"/>
                    <a:pt x="3976" y="2046"/>
                  </a:cubicBezTo>
                  <a:cubicBezTo>
                    <a:pt x="4098" y="1989"/>
                    <a:pt x="4077" y="1867"/>
                    <a:pt x="4031" y="1820"/>
                  </a:cubicBezTo>
                  <a:cubicBezTo>
                    <a:pt x="3955" y="1744"/>
                    <a:pt x="3863" y="1691"/>
                    <a:pt x="3766" y="1646"/>
                  </a:cubicBezTo>
                  <a:close/>
                  <a:moveTo>
                    <a:pt x="2774" y="2071"/>
                  </a:moveTo>
                  <a:cubicBezTo>
                    <a:pt x="2569" y="2119"/>
                    <a:pt x="2361" y="2128"/>
                    <a:pt x="2100" y="2133"/>
                  </a:cubicBezTo>
                  <a:cubicBezTo>
                    <a:pt x="1839" y="2128"/>
                    <a:pt x="1631" y="2119"/>
                    <a:pt x="1427" y="2071"/>
                  </a:cubicBezTo>
                  <a:cubicBezTo>
                    <a:pt x="1363" y="2056"/>
                    <a:pt x="1300" y="2036"/>
                    <a:pt x="1242" y="2008"/>
                  </a:cubicBezTo>
                  <a:cubicBezTo>
                    <a:pt x="1067" y="1925"/>
                    <a:pt x="1064" y="1782"/>
                    <a:pt x="1163" y="1683"/>
                  </a:cubicBezTo>
                  <a:cubicBezTo>
                    <a:pt x="1273" y="1574"/>
                    <a:pt x="1404" y="1498"/>
                    <a:pt x="1544" y="1433"/>
                  </a:cubicBezTo>
                  <a:cubicBezTo>
                    <a:pt x="1605" y="1405"/>
                    <a:pt x="1670" y="1381"/>
                    <a:pt x="1733" y="1356"/>
                  </a:cubicBezTo>
                  <a:cubicBezTo>
                    <a:pt x="1851" y="1310"/>
                    <a:pt x="1885" y="1190"/>
                    <a:pt x="1797" y="1101"/>
                  </a:cubicBezTo>
                  <a:cubicBezTo>
                    <a:pt x="1618" y="921"/>
                    <a:pt x="1551" y="706"/>
                    <a:pt x="1561" y="465"/>
                  </a:cubicBezTo>
                  <a:cubicBezTo>
                    <a:pt x="1570" y="211"/>
                    <a:pt x="1719" y="77"/>
                    <a:pt x="1953" y="19"/>
                  </a:cubicBezTo>
                  <a:cubicBezTo>
                    <a:pt x="2003" y="7"/>
                    <a:pt x="2052" y="1"/>
                    <a:pt x="2100" y="0"/>
                  </a:cubicBezTo>
                  <a:cubicBezTo>
                    <a:pt x="2148" y="1"/>
                    <a:pt x="2197" y="7"/>
                    <a:pt x="2248" y="19"/>
                  </a:cubicBezTo>
                  <a:cubicBezTo>
                    <a:pt x="2481" y="77"/>
                    <a:pt x="2630" y="211"/>
                    <a:pt x="2640" y="465"/>
                  </a:cubicBezTo>
                  <a:cubicBezTo>
                    <a:pt x="2649" y="706"/>
                    <a:pt x="2582" y="925"/>
                    <a:pt x="2403" y="1101"/>
                  </a:cubicBezTo>
                  <a:cubicBezTo>
                    <a:pt x="2314" y="1189"/>
                    <a:pt x="2349" y="1310"/>
                    <a:pt x="2467" y="1356"/>
                  </a:cubicBezTo>
                  <a:cubicBezTo>
                    <a:pt x="2531" y="1381"/>
                    <a:pt x="2595" y="1405"/>
                    <a:pt x="2657" y="1433"/>
                  </a:cubicBezTo>
                  <a:cubicBezTo>
                    <a:pt x="2796" y="1498"/>
                    <a:pt x="2927" y="1574"/>
                    <a:pt x="3037" y="1683"/>
                  </a:cubicBezTo>
                  <a:cubicBezTo>
                    <a:pt x="3104" y="1750"/>
                    <a:pt x="3133" y="1925"/>
                    <a:pt x="2958" y="2008"/>
                  </a:cubicBezTo>
                  <a:cubicBezTo>
                    <a:pt x="2900" y="2036"/>
                    <a:pt x="2837" y="2056"/>
                    <a:pt x="2774" y="2071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1636" name="Прямоугольник 17">
              <a:extLst>
                <a:ext uri="{FF2B5EF4-FFF2-40B4-BE49-F238E27FC236}">
                  <a16:creationId xmlns:a16="http://schemas.microsoft.com/office/drawing/2014/main" id="{C0324BE0-1D09-6E42-8AF3-3BB0913B6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8838" y="4872038"/>
              <a:ext cx="1184275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E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1637" name="Прямоугольник 18">
              <a:extLst>
                <a:ext uri="{FF2B5EF4-FFF2-40B4-BE49-F238E27FC236}">
                  <a16:creationId xmlns:a16="http://schemas.microsoft.com/office/drawing/2014/main" id="{02978D67-27EE-DF46-B17C-1ABA7326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2763" y="5353050"/>
              <a:ext cx="1876425" cy="135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6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sp>
        <p:nvSpPr>
          <p:cNvPr id="111638" name="Прямоугольник 5">
            <a:extLst>
              <a:ext uri="{FF2B5EF4-FFF2-40B4-BE49-F238E27FC236}">
                <a16:creationId xmlns:a16="http://schemas.microsoft.com/office/drawing/2014/main" id="{7ADD25AD-16F8-A44E-98B1-07E9FA7F3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325" y="730250"/>
            <a:ext cx="106997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solidFill>
                  <a:srgbClr val="5CCC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>
                <a:latin typeface="Montserrat" panose="02000505000000020004" pitchFamily="2" charset="77"/>
              </a:rPr>
              <a:t>MORPHIC INFOGRAPHIC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38" grpId="0"/>
      <p:bldP spid="111638" grpId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8" name="Прямоугольник 3">
            <a:extLst>
              <a:ext uri="{FF2B5EF4-FFF2-40B4-BE49-F238E27FC236}">
                <a16:creationId xmlns:a16="http://schemas.microsoft.com/office/drawing/2014/main" id="{96919C15-1FEA-1F44-A37F-8EED074DA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325" y="779463"/>
            <a:ext cx="106997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>
                <a:solidFill>
                  <a:srgbClr val="FF0055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>
                <a:latin typeface="Montserrat" panose="02000505000000020004" pitchFamily="2" charset="77"/>
              </a:rPr>
              <a:t>MORPHIC INFOGRAPHIC</a:t>
            </a:r>
            <a:endParaRPr lang="en-UA" altLang="en-UA" sz="5400">
              <a:latin typeface="Montserrat" panose="02000505000000020004" pitchFamily="2" charset="77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156B667-AFED-4E40-9EEE-6292CE3FFE2A}"/>
              </a:ext>
            </a:extLst>
          </p:cNvPr>
          <p:cNvGrpSpPr/>
          <p:nvPr/>
        </p:nvGrpSpPr>
        <p:grpSpPr>
          <a:xfrm>
            <a:off x="94873" y="2044281"/>
            <a:ext cx="2965173" cy="5948363"/>
            <a:chOff x="94873" y="2044281"/>
            <a:chExt cx="2965173" cy="5948363"/>
          </a:xfrm>
        </p:grpSpPr>
        <p:pic>
          <p:nvPicPr>
            <p:cNvPr id="113691" name="Picture 2">
              <a:extLst>
                <a:ext uri="{FF2B5EF4-FFF2-40B4-BE49-F238E27FC236}">
                  <a16:creationId xmlns:a16="http://schemas.microsoft.com/office/drawing/2014/main" id="{B4AE7BEF-4174-D44C-9FAD-1BEE4A3DD9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873" y="2044281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2" name="Freeform 2">
              <a:extLst>
                <a:ext uri="{FF2B5EF4-FFF2-40B4-BE49-F238E27FC236}">
                  <a16:creationId xmlns:a16="http://schemas.microsoft.com/office/drawing/2014/main" id="{A39D981A-500E-3748-B9C9-2F993E3F8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525" y="3302000"/>
              <a:ext cx="809625" cy="966788"/>
            </a:xfrm>
            <a:custGeom>
              <a:avLst/>
              <a:gdLst>
                <a:gd name="T0" fmla="*/ 29158740 w 2249"/>
                <a:gd name="T1" fmla="*/ 146224884 h 2684"/>
                <a:gd name="T2" fmla="*/ 14255376 w 2249"/>
                <a:gd name="T3" fmla="*/ 170876897 h 2684"/>
                <a:gd name="T4" fmla="*/ 41081719 w 2249"/>
                <a:gd name="T5" fmla="*/ 109117370 h 2684"/>
                <a:gd name="T6" fmla="*/ 1036781 w 2249"/>
                <a:gd name="T7" fmla="*/ 101851332 h 2684"/>
                <a:gd name="T8" fmla="*/ 46913611 w 2249"/>
                <a:gd name="T9" fmla="*/ 75123462 h 2684"/>
                <a:gd name="T10" fmla="*/ 46395220 w 2249"/>
                <a:gd name="T11" fmla="*/ 46319735 h 2684"/>
                <a:gd name="T12" fmla="*/ 46913611 w 2249"/>
                <a:gd name="T13" fmla="*/ 75123462 h 2684"/>
                <a:gd name="T14" fmla="*/ 103546682 w 2249"/>
                <a:gd name="T15" fmla="*/ 35031657 h 2684"/>
                <a:gd name="T16" fmla="*/ 75683558 w 2249"/>
                <a:gd name="T17" fmla="*/ 27895652 h 2684"/>
                <a:gd name="T18" fmla="*/ 289515636 w 2249"/>
                <a:gd name="T19" fmla="*/ 162702784 h 2684"/>
                <a:gd name="T20" fmla="*/ 249600296 w 2249"/>
                <a:gd name="T21" fmla="*/ 154528671 h 2684"/>
                <a:gd name="T22" fmla="*/ 281740140 w 2249"/>
                <a:gd name="T23" fmla="*/ 114177519 h 2684"/>
                <a:gd name="T24" fmla="*/ 258801725 w 2249"/>
                <a:gd name="T25" fmla="*/ 96791184 h 2684"/>
                <a:gd name="T26" fmla="*/ 281740140 w 2249"/>
                <a:gd name="T27" fmla="*/ 114177519 h 2684"/>
                <a:gd name="T28" fmla="*/ 244934782 w 2249"/>
                <a:gd name="T29" fmla="*/ 46319735 h 2684"/>
                <a:gd name="T30" fmla="*/ 244286794 w 2249"/>
                <a:gd name="T31" fmla="*/ 75123462 h 2684"/>
                <a:gd name="T32" fmla="*/ 211369724 w 2249"/>
                <a:gd name="T33" fmla="*/ 13623282 h 2684"/>
                <a:gd name="T34" fmla="*/ 192060042 w 2249"/>
                <a:gd name="T35" fmla="*/ 49433700 h 2684"/>
                <a:gd name="T36" fmla="*/ 156939812 w 2249"/>
                <a:gd name="T37" fmla="*/ 10639351 h 2684"/>
                <a:gd name="T38" fmla="*/ 135815764 w 2249"/>
                <a:gd name="T39" fmla="*/ 30231216 h 2684"/>
                <a:gd name="T40" fmla="*/ 156939812 w 2249"/>
                <a:gd name="T41" fmla="*/ 10639351 h 2684"/>
                <a:gd name="T42" fmla="*/ 60780194 w 2249"/>
                <a:gd name="T43" fmla="*/ 178791303 h 2684"/>
                <a:gd name="T44" fmla="*/ 116376484 w 2249"/>
                <a:gd name="T45" fmla="*/ 285184090 h 2684"/>
                <a:gd name="T46" fmla="*/ 106009036 w 2249"/>
                <a:gd name="T47" fmla="*/ 171655299 h 2684"/>
                <a:gd name="T48" fmla="*/ 85532975 w 2249"/>
                <a:gd name="T49" fmla="*/ 122351632 h 2684"/>
                <a:gd name="T50" fmla="*/ 134778983 w 2249"/>
                <a:gd name="T51" fmla="*/ 160237547 h 2684"/>
                <a:gd name="T52" fmla="*/ 157976593 w 2249"/>
                <a:gd name="T53" fmla="*/ 142332518 h 2684"/>
                <a:gd name="T54" fmla="*/ 207093003 w 2249"/>
                <a:gd name="T55" fmla="*/ 122351632 h 2684"/>
                <a:gd name="T56" fmla="*/ 186746540 w 2249"/>
                <a:gd name="T57" fmla="*/ 171655299 h 2684"/>
                <a:gd name="T58" fmla="*/ 176249495 w 2249"/>
                <a:gd name="T59" fmla="*/ 285184090 h 2684"/>
                <a:gd name="T60" fmla="*/ 231845785 w 2249"/>
                <a:gd name="T61" fmla="*/ 178791303 h 2684"/>
                <a:gd name="T62" fmla="*/ 186746540 w 2249"/>
                <a:gd name="T63" fmla="*/ 125335563 h 2684"/>
                <a:gd name="T64" fmla="*/ 186746540 w 2249"/>
                <a:gd name="T65" fmla="*/ 160237547 h 2684"/>
                <a:gd name="T66" fmla="*/ 88513360 w 2249"/>
                <a:gd name="T67" fmla="*/ 142721898 h 2684"/>
                <a:gd name="T68" fmla="*/ 123374754 w 2249"/>
                <a:gd name="T69" fmla="*/ 142721898 h 2684"/>
                <a:gd name="T70" fmla="*/ 157976593 w 2249"/>
                <a:gd name="T71" fmla="*/ 171655299 h 2684"/>
                <a:gd name="T72" fmla="*/ 145794419 w 2249"/>
                <a:gd name="T73" fmla="*/ 285184090 h 2684"/>
                <a:gd name="T74" fmla="*/ 157976593 w 2249"/>
                <a:gd name="T75" fmla="*/ 285184090 h 2684"/>
                <a:gd name="T76" fmla="*/ 109637409 w 2249"/>
                <a:gd name="T77" fmla="*/ 292320094 h 2684"/>
                <a:gd name="T78" fmla="*/ 182988570 w 2249"/>
                <a:gd name="T79" fmla="*/ 316453054 h 2684"/>
                <a:gd name="T80" fmla="*/ 182988570 w 2249"/>
                <a:gd name="T81" fmla="*/ 348111398 h 2684"/>
                <a:gd name="T82" fmla="*/ 109637409 w 2249"/>
                <a:gd name="T83" fmla="*/ 323978439 h 2684"/>
                <a:gd name="T84" fmla="*/ 182988570 w 2249"/>
                <a:gd name="T85" fmla="*/ 348111398 h 26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49" h="2684">
                  <a:moveTo>
                    <a:pt x="258" y="1287"/>
                  </a:moveTo>
                  <a:cubicBezTo>
                    <a:pt x="302" y="1278"/>
                    <a:pt x="330" y="1235"/>
                    <a:pt x="321" y="1191"/>
                  </a:cubicBezTo>
                  <a:cubicBezTo>
                    <a:pt x="312" y="1147"/>
                    <a:pt x="269" y="1118"/>
                    <a:pt x="225" y="1127"/>
                  </a:cubicBezTo>
                  <a:lnTo>
                    <a:pt x="77" y="1157"/>
                  </a:lnTo>
                  <a:cubicBezTo>
                    <a:pt x="33" y="1166"/>
                    <a:pt x="5" y="1209"/>
                    <a:pt x="14" y="1254"/>
                  </a:cubicBezTo>
                  <a:cubicBezTo>
                    <a:pt x="23" y="1298"/>
                    <a:pt x="66" y="1326"/>
                    <a:pt x="110" y="1317"/>
                  </a:cubicBezTo>
                  <a:lnTo>
                    <a:pt x="258" y="1287"/>
                  </a:lnTo>
                  <a:close/>
                  <a:moveTo>
                    <a:pt x="222" y="907"/>
                  </a:moveTo>
                  <a:cubicBezTo>
                    <a:pt x="266" y="915"/>
                    <a:pt x="309" y="886"/>
                    <a:pt x="317" y="841"/>
                  </a:cubicBezTo>
                  <a:cubicBezTo>
                    <a:pt x="325" y="797"/>
                    <a:pt x="295" y="754"/>
                    <a:pt x="251" y="746"/>
                  </a:cubicBezTo>
                  <a:lnTo>
                    <a:pt x="103" y="719"/>
                  </a:lnTo>
                  <a:cubicBezTo>
                    <a:pt x="58" y="711"/>
                    <a:pt x="16" y="741"/>
                    <a:pt x="8" y="785"/>
                  </a:cubicBezTo>
                  <a:cubicBezTo>
                    <a:pt x="0" y="829"/>
                    <a:pt x="29" y="872"/>
                    <a:pt x="73" y="880"/>
                  </a:cubicBezTo>
                  <a:lnTo>
                    <a:pt x="222" y="907"/>
                  </a:lnTo>
                  <a:close/>
                  <a:moveTo>
                    <a:pt x="362" y="579"/>
                  </a:moveTo>
                  <a:cubicBezTo>
                    <a:pt x="396" y="609"/>
                    <a:pt x="448" y="606"/>
                    <a:pt x="478" y="573"/>
                  </a:cubicBezTo>
                  <a:cubicBezTo>
                    <a:pt x="508" y="539"/>
                    <a:pt x="504" y="487"/>
                    <a:pt x="471" y="457"/>
                  </a:cubicBezTo>
                  <a:lnTo>
                    <a:pt x="358" y="357"/>
                  </a:lnTo>
                  <a:cubicBezTo>
                    <a:pt x="324" y="327"/>
                    <a:pt x="273" y="330"/>
                    <a:pt x="243" y="364"/>
                  </a:cubicBezTo>
                  <a:cubicBezTo>
                    <a:pt x="213" y="398"/>
                    <a:pt x="216" y="449"/>
                    <a:pt x="250" y="479"/>
                  </a:cubicBezTo>
                  <a:lnTo>
                    <a:pt x="362" y="579"/>
                  </a:lnTo>
                  <a:close/>
                  <a:moveTo>
                    <a:pt x="656" y="348"/>
                  </a:moveTo>
                  <a:cubicBezTo>
                    <a:pt x="677" y="388"/>
                    <a:pt x="727" y="402"/>
                    <a:pt x="766" y="381"/>
                  </a:cubicBezTo>
                  <a:cubicBezTo>
                    <a:pt x="806" y="359"/>
                    <a:pt x="821" y="310"/>
                    <a:pt x="799" y="270"/>
                  </a:cubicBezTo>
                  <a:lnTo>
                    <a:pt x="727" y="138"/>
                  </a:lnTo>
                  <a:cubicBezTo>
                    <a:pt x="706" y="98"/>
                    <a:pt x="656" y="83"/>
                    <a:pt x="617" y="105"/>
                  </a:cubicBezTo>
                  <a:cubicBezTo>
                    <a:pt x="577" y="126"/>
                    <a:pt x="562" y="176"/>
                    <a:pt x="584" y="215"/>
                  </a:cubicBezTo>
                  <a:lnTo>
                    <a:pt x="656" y="348"/>
                  </a:lnTo>
                  <a:close/>
                  <a:moveTo>
                    <a:pt x="2138" y="1317"/>
                  </a:moveTo>
                  <a:cubicBezTo>
                    <a:pt x="2182" y="1326"/>
                    <a:pt x="2225" y="1298"/>
                    <a:pt x="2234" y="1254"/>
                  </a:cubicBezTo>
                  <a:cubicBezTo>
                    <a:pt x="2243" y="1209"/>
                    <a:pt x="2215" y="1166"/>
                    <a:pt x="2170" y="1157"/>
                  </a:cubicBezTo>
                  <a:lnTo>
                    <a:pt x="2023" y="1127"/>
                  </a:lnTo>
                  <a:cubicBezTo>
                    <a:pt x="1978" y="1118"/>
                    <a:pt x="1935" y="1147"/>
                    <a:pt x="1926" y="1191"/>
                  </a:cubicBezTo>
                  <a:cubicBezTo>
                    <a:pt x="1917" y="1235"/>
                    <a:pt x="1946" y="1278"/>
                    <a:pt x="1990" y="1287"/>
                  </a:cubicBezTo>
                  <a:lnTo>
                    <a:pt x="2138" y="1317"/>
                  </a:lnTo>
                  <a:close/>
                  <a:moveTo>
                    <a:pt x="2174" y="880"/>
                  </a:moveTo>
                  <a:cubicBezTo>
                    <a:pt x="2219" y="872"/>
                    <a:pt x="2248" y="829"/>
                    <a:pt x="2240" y="785"/>
                  </a:cubicBezTo>
                  <a:cubicBezTo>
                    <a:pt x="2232" y="741"/>
                    <a:pt x="2190" y="711"/>
                    <a:pt x="2145" y="719"/>
                  </a:cubicBezTo>
                  <a:lnTo>
                    <a:pt x="1997" y="746"/>
                  </a:lnTo>
                  <a:cubicBezTo>
                    <a:pt x="1952" y="754"/>
                    <a:pt x="1923" y="797"/>
                    <a:pt x="1931" y="841"/>
                  </a:cubicBezTo>
                  <a:cubicBezTo>
                    <a:pt x="1939" y="886"/>
                    <a:pt x="1981" y="915"/>
                    <a:pt x="2026" y="907"/>
                  </a:cubicBezTo>
                  <a:lnTo>
                    <a:pt x="2174" y="880"/>
                  </a:lnTo>
                  <a:close/>
                  <a:moveTo>
                    <a:pt x="1998" y="479"/>
                  </a:moveTo>
                  <a:cubicBezTo>
                    <a:pt x="2032" y="449"/>
                    <a:pt x="2035" y="398"/>
                    <a:pt x="2005" y="364"/>
                  </a:cubicBezTo>
                  <a:cubicBezTo>
                    <a:pt x="1975" y="330"/>
                    <a:pt x="1924" y="327"/>
                    <a:pt x="1890" y="357"/>
                  </a:cubicBezTo>
                  <a:lnTo>
                    <a:pt x="1777" y="457"/>
                  </a:lnTo>
                  <a:cubicBezTo>
                    <a:pt x="1743" y="487"/>
                    <a:pt x="1740" y="539"/>
                    <a:pt x="1770" y="573"/>
                  </a:cubicBezTo>
                  <a:cubicBezTo>
                    <a:pt x="1800" y="606"/>
                    <a:pt x="1852" y="609"/>
                    <a:pt x="1885" y="579"/>
                  </a:cubicBezTo>
                  <a:lnTo>
                    <a:pt x="1998" y="479"/>
                  </a:lnTo>
                  <a:close/>
                  <a:moveTo>
                    <a:pt x="1664" y="215"/>
                  </a:moveTo>
                  <a:cubicBezTo>
                    <a:pt x="1686" y="176"/>
                    <a:pt x="1671" y="126"/>
                    <a:pt x="1631" y="105"/>
                  </a:cubicBezTo>
                  <a:cubicBezTo>
                    <a:pt x="1592" y="83"/>
                    <a:pt x="1542" y="98"/>
                    <a:pt x="1521" y="138"/>
                  </a:cubicBezTo>
                  <a:lnTo>
                    <a:pt x="1449" y="270"/>
                  </a:lnTo>
                  <a:cubicBezTo>
                    <a:pt x="1427" y="310"/>
                    <a:pt x="1442" y="359"/>
                    <a:pt x="1482" y="381"/>
                  </a:cubicBezTo>
                  <a:cubicBezTo>
                    <a:pt x="1521" y="402"/>
                    <a:pt x="1571" y="388"/>
                    <a:pt x="1592" y="348"/>
                  </a:cubicBezTo>
                  <a:lnTo>
                    <a:pt x="1664" y="215"/>
                  </a:lnTo>
                  <a:close/>
                  <a:moveTo>
                    <a:pt x="1211" y="82"/>
                  </a:moveTo>
                  <a:cubicBezTo>
                    <a:pt x="1211" y="37"/>
                    <a:pt x="1174" y="0"/>
                    <a:pt x="1129" y="0"/>
                  </a:cubicBezTo>
                  <a:cubicBezTo>
                    <a:pt x="1084" y="0"/>
                    <a:pt x="1048" y="37"/>
                    <a:pt x="1048" y="82"/>
                  </a:cubicBezTo>
                  <a:lnTo>
                    <a:pt x="1048" y="233"/>
                  </a:lnTo>
                  <a:cubicBezTo>
                    <a:pt x="1048" y="278"/>
                    <a:pt x="1084" y="314"/>
                    <a:pt x="1129" y="314"/>
                  </a:cubicBezTo>
                  <a:cubicBezTo>
                    <a:pt x="1174" y="314"/>
                    <a:pt x="1211" y="278"/>
                    <a:pt x="1211" y="233"/>
                  </a:cubicBezTo>
                  <a:lnTo>
                    <a:pt x="1211" y="82"/>
                  </a:lnTo>
                  <a:close/>
                  <a:moveTo>
                    <a:pt x="1129" y="359"/>
                  </a:moveTo>
                  <a:cubicBezTo>
                    <a:pt x="732" y="360"/>
                    <a:pt x="447" y="618"/>
                    <a:pt x="386" y="857"/>
                  </a:cubicBezTo>
                  <a:cubicBezTo>
                    <a:pt x="340" y="1038"/>
                    <a:pt x="382" y="1211"/>
                    <a:pt x="469" y="1378"/>
                  </a:cubicBezTo>
                  <a:cubicBezTo>
                    <a:pt x="548" y="1530"/>
                    <a:pt x="630" y="1654"/>
                    <a:pt x="698" y="1809"/>
                  </a:cubicBezTo>
                  <a:cubicBezTo>
                    <a:pt x="735" y="1894"/>
                    <a:pt x="749" y="2013"/>
                    <a:pt x="769" y="2102"/>
                  </a:cubicBezTo>
                  <a:cubicBezTo>
                    <a:pt x="785" y="2173"/>
                    <a:pt x="812" y="2197"/>
                    <a:pt x="898" y="2198"/>
                  </a:cubicBezTo>
                  <a:cubicBezTo>
                    <a:pt x="916" y="2198"/>
                    <a:pt x="934" y="2198"/>
                    <a:pt x="952" y="2198"/>
                  </a:cubicBezTo>
                  <a:lnTo>
                    <a:pt x="952" y="1323"/>
                  </a:lnTo>
                  <a:lnTo>
                    <a:pt x="818" y="1323"/>
                  </a:lnTo>
                  <a:cubicBezTo>
                    <a:pt x="758" y="1323"/>
                    <a:pt x="702" y="1300"/>
                    <a:pt x="660" y="1257"/>
                  </a:cubicBezTo>
                  <a:cubicBezTo>
                    <a:pt x="618" y="1215"/>
                    <a:pt x="595" y="1160"/>
                    <a:pt x="595" y="1100"/>
                  </a:cubicBezTo>
                  <a:cubicBezTo>
                    <a:pt x="595" y="1041"/>
                    <a:pt x="618" y="985"/>
                    <a:pt x="660" y="943"/>
                  </a:cubicBezTo>
                  <a:cubicBezTo>
                    <a:pt x="702" y="901"/>
                    <a:pt x="758" y="878"/>
                    <a:pt x="818" y="878"/>
                  </a:cubicBezTo>
                  <a:cubicBezTo>
                    <a:pt x="939" y="878"/>
                    <a:pt x="1039" y="976"/>
                    <a:pt x="1040" y="1097"/>
                  </a:cubicBezTo>
                  <a:lnTo>
                    <a:pt x="1040" y="1235"/>
                  </a:lnTo>
                  <a:lnTo>
                    <a:pt x="1219" y="1235"/>
                  </a:lnTo>
                  <a:lnTo>
                    <a:pt x="1219" y="1097"/>
                  </a:lnTo>
                  <a:cubicBezTo>
                    <a:pt x="1219" y="1039"/>
                    <a:pt x="1242" y="984"/>
                    <a:pt x="1284" y="943"/>
                  </a:cubicBezTo>
                  <a:cubicBezTo>
                    <a:pt x="1326" y="901"/>
                    <a:pt x="1381" y="878"/>
                    <a:pt x="1441" y="878"/>
                  </a:cubicBezTo>
                  <a:cubicBezTo>
                    <a:pt x="1500" y="878"/>
                    <a:pt x="1556" y="901"/>
                    <a:pt x="1598" y="943"/>
                  </a:cubicBezTo>
                  <a:cubicBezTo>
                    <a:pt x="1640" y="985"/>
                    <a:pt x="1663" y="1041"/>
                    <a:pt x="1663" y="1100"/>
                  </a:cubicBezTo>
                  <a:cubicBezTo>
                    <a:pt x="1663" y="1160"/>
                    <a:pt x="1640" y="1215"/>
                    <a:pt x="1598" y="1257"/>
                  </a:cubicBezTo>
                  <a:cubicBezTo>
                    <a:pt x="1556" y="1300"/>
                    <a:pt x="1500" y="1323"/>
                    <a:pt x="1441" y="1323"/>
                  </a:cubicBezTo>
                  <a:lnTo>
                    <a:pt x="1306" y="1323"/>
                  </a:lnTo>
                  <a:lnTo>
                    <a:pt x="1306" y="2198"/>
                  </a:lnTo>
                  <a:cubicBezTo>
                    <a:pt x="1324" y="2198"/>
                    <a:pt x="1342" y="2198"/>
                    <a:pt x="1360" y="2198"/>
                  </a:cubicBezTo>
                  <a:cubicBezTo>
                    <a:pt x="1447" y="2197"/>
                    <a:pt x="1474" y="2173"/>
                    <a:pt x="1490" y="2102"/>
                  </a:cubicBezTo>
                  <a:cubicBezTo>
                    <a:pt x="1510" y="2013"/>
                    <a:pt x="1524" y="1894"/>
                    <a:pt x="1561" y="1809"/>
                  </a:cubicBezTo>
                  <a:cubicBezTo>
                    <a:pt x="1629" y="1654"/>
                    <a:pt x="1710" y="1530"/>
                    <a:pt x="1789" y="1378"/>
                  </a:cubicBezTo>
                  <a:cubicBezTo>
                    <a:pt x="1876" y="1211"/>
                    <a:pt x="1918" y="1038"/>
                    <a:pt x="1872" y="857"/>
                  </a:cubicBezTo>
                  <a:cubicBezTo>
                    <a:pt x="1812" y="618"/>
                    <a:pt x="1526" y="360"/>
                    <a:pt x="1129" y="359"/>
                  </a:cubicBezTo>
                  <a:close/>
                  <a:moveTo>
                    <a:pt x="1441" y="966"/>
                  </a:moveTo>
                  <a:cubicBezTo>
                    <a:pt x="1367" y="966"/>
                    <a:pt x="1306" y="1026"/>
                    <a:pt x="1306" y="1100"/>
                  </a:cubicBezTo>
                  <a:lnTo>
                    <a:pt x="1306" y="1235"/>
                  </a:lnTo>
                  <a:lnTo>
                    <a:pt x="1441" y="1235"/>
                  </a:lnTo>
                  <a:cubicBezTo>
                    <a:pt x="1515" y="1235"/>
                    <a:pt x="1575" y="1175"/>
                    <a:pt x="1575" y="1100"/>
                  </a:cubicBezTo>
                  <a:cubicBezTo>
                    <a:pt x="1575" y="1026"/>
                    <a:pt x="1515" y="966"/>
                    <a:pt x="1441" y="966"/>
                  </a:cubicBezTo>
                  <a:close/>
                  <a:moveTo>
                    <a:pt x="683" y="1100"/>
                  </a:moveTo>
                  <a:cubicBezTo>
                    <a:pt x="683" y="1175"/>
                    <a:pt x="743" y="1235"/>
                    <a:pt x="818" y="1235"/>
                  </a:cubicBezTo>
                  <a:lnTo>
                    <a:pt x="952" y="1235"/>
                  </a:lnTo>
                  <a:lnTo>
                    <a:pt x="952" y="1100"/>
                  </a:lnTo>
                  <a:cubicBezTo>
                    <a:pt x="952" y="1026"/>
                    <a:pt x="892" y="966"/>
                    <a:pt x="818" y="966"/>
                  </a:cubicBezTo>
                  <a:cubicBezTo>
                    <a:pt x="743" y="966"/>
                    <a:pt x="683" y="1026"/>
                    <a:pt x="683" y="1100"/>
                  </a:cubicBezTo>
                  <a:close/>
                  <a:moveTo>
                    <a:pt x="1219" y="1323"/>
                  </a:moveTo>
                  <a:lnTo>
                    <a:pt x="1040" y="1323"/>
                  </a:lnTo>
                  <a:lnTo>
                    <a:pt x="1040" y="2198"/>
                  </a:lnTo>
                  <a:cubicBezTo>
                    <a:pt x="1068" y="2198"/>
                    <a:pt x="1097" y="2198"/>
                    <a:pt x="1125" y="2198"/>
                  </a:cubicBezTo>
                  <a:lnTo>
                    <a:pt x="1134" y="2198"/>
                  </a:lnTo>
                  <a:cubicBezTo>
                    <a:pt x="1134" y="2199"/>
                    <a:pt x="1134" y="2197"/>
                    <a:pt x="1134" y="2198"/>
                  </a:cubicBezTo>
                  <a:cubicBezTo>
                    <a:pt x="1162" y="2198"/>
                    <a:pt x="1190" y="2198"/>
                    <a:pt x="1219" y="2198"/>
                  </a:cubicBezTo>
                  <a:lnTo>
                    <a:pt x="1219" y="1323"/>
                  </a:lnTo>
                  <a:close/>
                  <a:moveTo>
                    <a:pt x="1412" y="2253"/>
                  </a:moveTo>
                  <a:lnTo>
                    <a:pt x="846" y="2253"/>
                  </a:lnTo>
                  <a:cubicBezTo>
                    <a:pt x="795" y="2253"/>
                    <a:pt x="753" y="2294"/>
                    <a:pt x="753" y="2346"/>
                  </a:cubicBezTo>
                  <a:cubicBezTo>
                    <a:pt x="753" y="2397"/>
                    <a:pt x="795" y="2439"/>
                    <a:pt x="846" y="2439"/>
                  </a:cubicBezTo>
                  <a:lnTo>
                    <a:pt x="1412" y="2439"/>
                  </a:lnTo>
                  <a:cubicBezTo>
                    <a:pt x="1464" y="2439"/>
                    <a:pt x="1505" y="2397"/>
                    <a:pt x="1505" y="2346"/>
                  </a:cubicBezTo>
                  <a:cubicBezTo>
                    <a:pt x="1505" y="2294"/>
                    <a:pt x="1464" y="2253"/>
                    <a:pt x="1412" y="2253"/>
                  </a:cubicBezTo>
                  <a:close/>
                  <a:moveTo>
                    <a:pt x="1412" y="2683"/>
                  </a:moveTo>
                  <a:lnTo>
                    <a:pt x="846" y="2683"/>
                  </a:lnTo>
                  <a:cubicBezTo>
                    <a:pt x="795" y="2683"/>
                    <a:pt x="753" y="2642"/>
                    <a:pt x="753" y="2590"/>
                  </a:cubicBezTo>
                  <a:cubicBezTo>
                    <a:pt x="753" y="2538"/>
                    <a:pt x="795" y="2497"/>
                    <a:pt x="846" y="2497"/>
                  </a:cubicBezTo>
                  <a:lnTo>
                    <a:pt x="1412" y="2497"/>
                  </a:lnTo>
                  <a:cubicBezTo>
                    <a:pt x="1464" y="2497"/>
                    <a:pt x="1505" y="2538"/>
                    <a:pt x="1505" y="2590"/>
                  </a:cubicBezTo>
                  <a:cubicBezTo>
                    <a:pt x="1505" y="2642"/>
                    <a:pt x="1464" y="2683"/>
                    <a:pt x="1412" y="2683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79" name="Прямоугольник 11">
              <a:extLst>
                <a:ext uri="{FF2B5EF4-FFF2-40B4-BE49-F238E27FC236}">
                  <a16:creationId xmlns:a16="http://schemas.microsoft.com/office/drawing/2014/main" id="{B7BBA22E-D1E4-C946-B17A-E003F7D43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875" y="4868863"/>
              <a:ext cx="10414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A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80" name="Прямоугольник 12">
              <a:extLst>
                <a:ext uri="{FF2B5EF4-FFF2-40B4-BE49-F238E27FC236}">
                  <a16:creationId xmlns:a16="http://schemas.microsoft.com/office/drawing/2014/main" id="{0C606BB2-1D59-5D41-A2A9-32E2BD83A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3" y="5332413"/>
              <a:ext cx="1876425" cy="1169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1360283-6114-424B-8527-C4E6CC7F0AC3}"/>
              </a:ext>
            </a:extLst>
          </p:cNvPr>
          <p:cNvGrpSpPr/>
          <p:nvPr/>
        </p:nvGrpSpPr>
        <p:grpSpPr>
          <a:xfrm>
            <a:off x="2416453" y="2044281"/>
            <a:ext cx="2965173" cy="5948363"/>
            <a:chOff x="2416453" y="2044281"/>
            <a:chExt cx="2965173" cy="5948363"/>
          </a:xfrm>
        </p:grpSpPr>
        <p:pic>
          <p:nvPicPr>
            <p:cNvPr id="29" name="Picture 2">
              <a:extLst>
                <a:ext uri="{FF2B5EF4-FFF2-40B4-BE49-F238E27FC236}">
                  <a16:creationId xmlns:a16="http://schemas.microsoft.com/office/drawing/2014/main" id="{9BF572B8-F1D8-3948-B697-1A56A2A6C2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6453" y="2044281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4" name="Freeform 4">
              <a:extLst>
                <a:ext uri="{FF2B5EF4-FFF2-40B4-BE49-F238E27FC236}">
                  <a16:creationId xmlns:a16="http://schemas.microsoft.com/office/drawing/2014/main" id="{698511B3-415F-254C-B6AB-1B4643D58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407569"/>
              <a:ext cx="1131888" cy="755650"/>
            </a:xfrm>
            <a:custGeom>
              <a:avLst/>
              <a:gdLst>
                <a:gd name="T0" fmla="*/ 205565199 w 3142"/>
                <a:gd name="T1" fmla="*/ 63107405 h 2097"/>
                <a:gd name="T2" fmla="*/ 147944822 w 3142"/>
                <a:gd name="T3" fmla="*/ 76352361 h 2097"/>
                <a:gd name="T4" fmla="*/ 133150304 w 3142"/>
                <a:gd name="T5" fmla="*/ 37267202 h 2097"/>
                <a:gd name="T6" fmla="*/ 64887947 w 3142"/>
                <a:gd name="T7" fmla="*/ 131279143 h 2097"/>
                <a:gd name="T8" fmla="*/ 108103590 w 3142"/>
                <a:gd name="T9" fmla="*/ 165299969 h 2097"/>
                <a:gd name="T10" fmla="*/ 146127749 w 3142"/>
                <a:gd name="T11" fmla="*/ 212825561 h 2097"/>
                <a:gd name="T12" fmla="*/ 182465245 w 3142"/>
                <a:gd name="T13" fmla="*/ 250352214 h 2097"/>
                <a:gd name="T14" fmla="*/ 192328017 w 3142"/>
                <a:gd name="T15" fmla="*/ 254507388 h 2097"/>
                <a:gd name="T16" fmla="*/ 204137550 w 3142"/>
                <a:gd name="T17" fmla="*/ 232173012 h 2097"/>
                <a:gd name="T18" fmla="*/ 168968327 w 3142"/>
                <a:gd name="T19" fmla="*/ 195165621 h 2097"/>
                <a:gd name="T20" fmla="*/ 229444001 w 3142"/>
                <a:gd name="T21" fmla="*/ 234770041 h 2097"/>
                <a:gd name="T22" fmla="*/ 238788021 w 3142"/>
                <a:gd name="T23" fmla="*/ 206462895 h 2097"/>
                <a:gd name="T24" fmla="*/ 208420496 w 3142"/>
                <a:gd name="T25" fmla="*/ 181790940 h 2097"/>
                <a:gd name="T26" fmla="*/ 215428331 w 3142"/>
                <a:gd name="T27" fmla="*/ 173220781 h 2097"/>
                <a:gd name="T28" fmla="*/ 279926854 w 3142"/>
                <a:gd name="T29" fmla="*/ 202826982 h 2097"/>
                <a:gd name="T30" fmla="*/ 265392072 w 3142"/>
                <a:gd name="T31" fmla="*/ 171273099 h 2097"/>
                <a:gd name="T32" fmla="*/ 243070606 w 3142"/>
                <a:gd name="T33" fmla="*/ 145952158 h 2097"/>
                <a:gd name="T34" fmla="*/ 308737042 w 3142"/>
                <a:gd name="T35" fmla="*/ 169714954 h 2097"/>
                <a:gd name="T36" fmla="*/ 73972231 w 3142"/>
                <a:gd name="T37" fmla="*/ 144653824 h 2097"/>
                <a:gd name="T38" fmla="*/ 46460004 w 3142"/>
                <a:gd name="T39" fmla="*/ 156340273 h 2097"/>
                <a:gd name="T40" fmla="*/ 30886637 w 3142"/>
                <a:gd name="T41" fmla="*/ 180882142 h 2097"/>
                <a:gd name="T42" fmla="*/ 55544287 w 3142"/>
                <a:gd name="T43" fmla="*/ 191529708 h 2097"/>
                <a:gd name="T44" fmla="*/ 56322776 w 3142"/>
                <a:gd name="T45" fmla="*/ 212695476 h 2097"/>
                <a:gd name="T46" fmla="*/ 104729180 w 3142"/>
                <a:gd name="T47" fmla="*/ 194646359 h 2097"/>
                <a:gd name="T48" fmla="*/ 81499538 w 3142"/>
                <a:gd name="T49" fmla="*/ 175558359 h 2097"/>
                <a:gd name="T50" fmla="*/ 69819694 w 3142"/>
                <a:gd name="T51" fmla="*/ 189582027 h 2097"/>
                <a:gd name="T52" fmla="*/ 92789959 w 3142"/>
                <a:gd name="T53" fmla="*/ 248534258 h 2097"/>
                <a:gd name="T54" fmla="*/ 130165319 w 3142"/>
                <a:gd name="T55" fmla="*/ 200749215 h 2097"/>
                <a:gd name="T56" fmla="*/ 98889258 w 3142"/>
                <a:gd name="T57" fmla="*/ 216201663 h 2097"/>
                <a:gd name="T58" fmla="*/ 161051956 w 3142"/>
                <a:gd name="T59" fmla="*/ 225291084 h 2097"/>
                <a:gd name="T60" fmla="*/ 131852343 w 3142"/>
                <a:gd name="T61" fmla="*/ 238665764 h 2097"/>
                <a:gd name="T62" fmla="*/ 137043466 w 3142"/>
                <a:gd name="T63" fmla="*/ 272167329 h 2097"/>
                <a:gd name="T64" fmla="*/ 159754355 w 3142"/>
                <a:gd name="T65" fmla="*/ 251910359 h 2097"/>
                <a:gd name="T66" fmla="*/ 161051956 w 3142"/>
                <a:gd name="T67" fmla="*/ 225291084 h 2097"/>
                <a:gd name="T68" fmla="*/ 9863132 w 3142"/>
                <a:gd name="T69" fmla="*/ 147250853 h 2097"/>
                <a:gd name="T70" fmla="*/ 46329955 w 3142"/>
                <a:gd name="T71" fmla="*/ 27398348 h 2097"/>
                <a:gd name="T72" fmla="*/ 19855592 w 3142"/>
                <a:gd name="T73" fmla="*/ 14803101 h 2097"/>
                <a:gd name="T74" fmla="*/ 129688 w 3142"/>
                <a:gd name="T75" fmla="*/ 135953579 h 2097"/>
                <a:gd name="T76" fmla="*/ 332226780 w 3142"/>
                <a:gd name="T77" fmla="*/ 12465522 h 2097"/>
                <a:gd name="T78" fmla="*/ 385045458 w 3142"/>
                <a:gd name="T79" fmla="*/ 125695549 h 2097"/>
                <a:gd name="T80" fmla="*/ 406588435 w 3142"/>
                <a:gd name="T81" fmla="*/ 105828476 h 2097"/>
                <a:gd name="T82" fmla="*/ 353639709 w 3142"/>
                <a:gd name="T83" fmla="*/ 779073 h 2097"/>
                <a:gd name="T84" fmla="*/ 206863159 w 3142"/>
                <a:gd name="T85" fmla="*/ 53108826 h 2097"/>
                <a:gd name="T86" fmla="*/ 134447905 w 3142"/>
                <a:gd name="T87" fmla="*/ 63756753 h 2097"/>
                <a:gd name="T88" fmla="*/ 218023892 w 3142"/>
                <a:gd name="T89" fmla="*/ 13893942 h 2097"/>
                <a:gd name="T90" fmla="*/ 361945504 w 3142"/>
                <a:gd name="T91" fmla="*/ 120891027 h 2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42" h="2097">
                  <a:moveTo>
                    <a:pt x="2364" y="1139"/>
                  </a:moveTo>
                  <a:lnTo>
                    <a:pt x="2305" y="1084"/>
                  </a:lnTo>
                  <a:cubicBezTo>
                    <a:pt x="2009" y="828"/>
                    <a:pt x="1661" y="536"/>
                    <a:pt x="1584" y="486"/>
                  </a:cubicBezTo>
                  <a:cubicBezTo>
                    <a:pt x="1547" y="494"/>
                    <a:pt x="1450" y="525"/>
                    <a:pt x="1373" y="552"/>
                  </a:cubicBezTo>
                  <a:lnTo>
                    <a:pt x="1370" y="553"/>
                  </a:lnTo>
                  <a:cubicBezTo>
                    <a:pt x="1365" y="554"/>
                    <a:pt x="1247" y="588"/>
                    <a:pt x="1140" y="588"/>
                  </a:cubicBezTo>
                  <a:cubicBezTo>
                    <a:pt x="1078" y="588"/>
                    <a:pt x="1031" y="577"/>
                    <a:pt x="995" y="555"/>
                  </a:cubicBezTo>
                  <a:cubicBezTo>
                    <a:pt x="932" y="515"/>
                    <a:pt x="925" y="463"/>
                    <a:pt x="926" y="435"/>
                  </a:cubicBezTo>
                  <a:cubicBezTo>
                    <a:pt x="928" y="368"/>
                    <a:pt x="985" y="312"/>
                    <a:pt x="1026" y="287"/>
                  </a:cubicBezTo>
                  <a:lnTo>
                    <a:pt x="430" y="213"/>
                  </a:lnTo>
                  <a:lnTo>
                    <a:pt x="368" y="1073"/>
                  </a:lnTo>
                  <a:cubicBezTo>
                    <a:pt x="417" y="1022"/>
                    <a:pt x="466" y="1011"/>
                    <a:pt x="500" y="1011"/>
                  </a:cubicBezTo>
                  <a:cubicBezTo>
                    <a:pt x="540" y="1011"/>
                    <a:pt x="580" y="1027"/>
                    <a:pt x="617" y="1057"/>
                  </a:cubicBezTo>
                  <a:cubicBezTo>
                    <a:pt x="674" y="1104"/>
                    <a:pt x="701" y="1166"/>
                    <a:pt x="692" y="1229"/>
                  </a:cubicBezTo>
                  <a:cubicBezTo>
                    <a:pt x="742" y="1221"/>
                    <a:pt x="790" y="1237"/>
                    <a:pt x="833" y="1273"/>
                  </a:cubicBezTo>
                  <a:cubicBezTo>
                    <a:pt x="891" y="1320"/>
                    <a:pt x="917" y="1382"/>
                    <a:pt x="909" y="1445"/>
                  </a:cubicBezTo>
                  <a:cubicBezTo>
                    <a:pt x="958" y="1438"/>
                    <a:pt x="1006" y="1454"/>
                    <a:pt x="1049" y="1489"/>
                  </a:cubicBezTo>
                  <a:cubicBezTo>
                    <a:pt x="1099" y="1530"/>
                    <a:pt x="1126" y="1584"/>
                    <a:pt x="1126" y="1639"/>
                  </a:cubicBezTo>
                  <a:cubicBezTo>
                    <a:pt x="1181" y="1623"/>
                    <a:pt x="1238" y="1637"/>
                    <a:pt x="1288" y="1678"/>
                  </a:cubicBezTo>
                  <a:cubicBezTo>
                    <a:pt x="1357" y="1735"/>
                    <a:pt x="1381" y="1812"/>
                    <a:pt x="1354" y="1886"/>
                  </a:cubicBezTo>
                  <a:lnTo>
                    <a:pt x="1406" y="1928"/>
                  </a:lnTo>
                  <a:cubicBezTo>
                    <a:pt x="1410" y="1931"/>
                    <a:pt x="1414" y="1934"/>
                    <a:pt x="1418" y="1937"/>
                  </a:cubicBezTo>
                  <a:lnTo>
                    <a:pt x="1420" y="1939"/>
                  </a:lnTo>
                  <a:cubicBezTo>
                    <a:pt x="1441" y="1953"/>
                    <a:pt x="1462" y="1960"/>
                    <a:pt x="1482" y="1960"/>
                  </a:cubicBezTo>
                  <a:cubicBezTo>
                    <a:pt x="1519" y="1960"/>
                    <a:pt x="1547" y="1936"/>
                    <a:pt x="1564" y="1915"/>
                  </a:cubicBezTo>
                  <a:cubicBezTo>
                    <a:pt x="1599" y="1871"/>
                    <a:pt x="1621" y="1838"/>
                    <a:pt x="1576" y="1791"/>
                  </a:cubicBezTo>
                  <a:lnTo>
                    <a:pt x="1573" y="1788"/>
                  </a:lnTo>
                  <a:lnTo>
                    <a:pt x="1307" y="1563"/>
                  </a:lnTo>
                  <a:cubicBezTo>
                    <a:pt x="1298" y="1555"/>
                    <a:pt x="1293" y="1545"/>
                    <a:pt x="1292" y="1534"/>
                  </a:cubicBezTo>
                  <a:cubicBezTo>
                    <a:pt x="1291" y="1522"/>
                    <a:pt x="1295" y="1511"/>
                    <a:pt x="1302" y="1503"/>
                  </a:cubicBezTo>
                  <a:cubicBezTo>
                    <a:pt x="1317" y="1485"/>
                    <a:pt x="1345" y="1483"/>
                    <a:pt x="1362" y="1498"/>
                  </a:cubicBezTo>
                  <a:lnTo>
                    <a:pt x="1709" y="1792"/>
                  </a:lnTo>
                  <a:cubicBezTo>
                    <a:pt x="1727" y="1802"/>
                    <a:pt x="1748" y="1808"/>
                    <a:pt x="1768" y="1808"/>
                  </a:cubicBezTo>
                  <a:cubicBezTo>
                    <a:pt x="1803" y="1808"/>
                    <a:pt x="1837" y="1791"/>
                    <a:pt x="1863" y="1759"/>
                  </a:cubicBezTo>
                  <a:cubicBezTo>
                    <a:pt x="1884" y="1732"/>
                    <a:pt x="1894" y="1703"/>
                    <a:pt x="1892" y="1675"/>
                  </a:cubicBezTo>
                  <a:cubicBezTo>
                    <a:pt x="1889" y="1645"/>
                    <a:pt x="1871" y="1616"/>
                    <a:pt x="1840" y="1590"/>
                  </a:cubicBezTo>
                  <a:lnTo>
                    <a:pt x="1799" y="1557"/>
                  </a:lnTo>
                  <a:lnTo>
                    <a:pt x="1799" y="1556"/>
                  </a:lnTo>
                  <a:lnTo>
                    <a:pt x="1606" y="1400"/>
                  </a:lnTo>
                  <a:cubicBezTo>
                    <a:pt x="1597" y="1392"/>
                    <a:pt x="1592" y="1382"/>
                    <a:pt x="1591" y="1371"/>
                  </a:cubicBezTo>
                  <a:cubicBezTo>
                    <a:pt x="1589" y="1360"/>
                    <a:pt x="1593" y="1349"/>
                    <a:pt x="1600" y="1340"/>
                  </a:cubicBezTo>
                  <a:cubicBezTo>
                    <a:pt x="1614" y="1322"/>
                    <a:pt x="1642" y="1319"/>
                    <a:pt x="1660" y="1334"/>
                  </a:cubicBezTo>
                  <a:lnTo>
                    <a:pt x="1977" y="1592"/>
                  </a:lnTo>
                  <a:cubicBezTo>
                    <a:pt x="2001" y="1611"/>
                    <a:pt x="2026" y="1620"/>
                    <a:pt x="2051" y="1620"/>
                  </a:cubicBezTo>
                  <a:cubicBezTo>
                    <a:pt x="2089" y="1620"/>
                    <a:pt x="2127" y="1599"/>
                    <a:pt x="2157" y="1562"/>
                  </a:cubicBezTo>
                  <a:cubicBezTo>
                    <a:pt x="2180" y="1534"/>
                    <a:pt x="2191" y="1505"/>
                    <a:pt x="2189" y="1478"/>
                  </a:cubicBezTo>
                  <a:cubicBezTo>
                    <a:pt x="2186" y="1448"/>
                    <a:pt x="2169" y="1420"/>
                    <a:pt x="2138" y="1395"/>
                  </a:cubicBezTo>
                  <a:lnTo>
                    <a:pt x="2045" y="1319"/>
                  </a:lnTo>
                  <a:lnTo>
                    <a:pt x="2045" y="1318"/>
                  </a:lnTo>
                  <a:lnTo>
                    <a:pt x="1879" y="1184"/>
                  </a:lnTo>
                  <a:cubicBezTo>
                    <a:pt x="1861" y="1169"/>
                    <a:pt x="1858" y="1142"/>
                    <a:pt x="1873" y="1124"/>
                  </a:cubicBezTo>
                  <a:cubicBezTo>
                    <a:pt x="1887" y="1106"/>
                    <a:pt x="1916" y="1103"/>
                    <a:pt x="1933" y="1118"/>
                  </a:cubicBezTo>
                  <a:lnTo>
                    <a:pt x="2203" y="1337"/>
                  </a:lnTo>
                  <a:cubicBezTo>
                    <a:pt x="2260" y="1383"/>
                    <a:pt x="2328" y="1370"/>
                    <a:pt x="2379" y="1307"/>
                  </a:cubicBezTo>
                  <a:cubicBezTo>
                    <a:pt x="2414" y="1264"/>
                    <a:pt x="2439" y="1200"/>
                    <a:pt x="2364" y="1139"/>
                  </a:cubicBezTo>
                  <a:close/>
                  <a:moveTo>
                    <a:pt x="591" y="1282"/>
                  </a:moveTo>
                  <a:cubicBezTo>
                    <a:pt x="660" y="1198"/>
                    <a:pt x="593" y="1132"/>
                    <a:pt x="570" y="1114"/>
                  </a:cubicBezTo>
                  <a:cubicBezTo>
                    <a:pt x="516" y="1069"/>
                    <a:pt x="460" y="1076"/>
                    <a:pt x="411" y="1136"/>
                  </a:cubicBezTo>
                  <a:lnTo>
                    <a:pt x="358" y="1204"/>
                  </a:lnTo>
                  <a:lnTo>
                    <a:pt x="350" y="1215"/>
                  </a:lnTo>
                  <a:lnTo>
                    <a:pt x="275" y="1301"/>
                  </a:lnTo>
                  <a:cubicBezTo>
                    <a:pt x="248" y="1333"/>
                    <a:pt x="235" y="1363"/>
                    <a:pt x="238" y="1393"/>
                  </a:cubicBezTo>
                  <a:cubicBezTo>
                    <a:pt x="241" y="1425"/>
                    <a:pt x="262" y="1446"/>
                    <a:pt x="274" y="1456"/>
                  </a:cubicBezTo>
                  <a:cubicBezTo>
                    <a:pt x="302" y="1478"/>
                    <a:pt x="333" y="1503"/>
                    <a:pt x="367" y="1503"/>
                  </a:cubicBezTo>
                  <a:cubicBezTo>
                    <a:pt x="387" y="1503"/>
                    <a:pt x="407" y="1493"/>
                    <a:pt x="428" y="1475"/>
                  </a:cubicBezTo>
                  <a:lnTo>
                    <a:pt x="591" y="1282"/>
                  </a:lnTo>
                  <a:close/>
                  <a:moveTo>
                    <a:pt x="463" y="1546"/>
                  </a:moveTo>
                  <a:cubicBezTo>
                    <a:pt x="438" y="1576"/>
                    <a:pt x="429" y="1607"/>
                    <a:pt x="434" y="1638"/>
                  </a:cubicBezTo>
                  <a:cubicBezTo>
                    <a:pt x="439" y="1666"/>
                    <a:pt x="456" y="1692"/>
                    <a:pt x="483" y="1714"/>
                  </a:cubicBezTo>
                  <a:cubicBezTo>
                    <a:pt x="538" y="1759"/>
                    <a:pt x="594" y="1752"/>
                    <a:pt x="643" y="1692"/>
                  </a:cubicBezTo>
                  <a:lnTo>
                    <a:pt x="807" y="1499"/>
                  </a:lnTo>
                  <a:cubicBezTo>
                    <a:pt x="832" y="1468"/>
                    <a:pt x="841" y="1437"/>
                    <a:pt x="836" y="1406"/>
                  </a:cubicBezTo>
                  <a:cubicBezTo>
                    <a:pt x="831" y="1378"/>
                    <a:pt x="814" y="1352"/>
                    <a:pt x="787" y="1330"/>
                  </a:cubicBezTo>
                  <a:cubicBezTo>
                    <a:pt x="732" y="1285"/>
                    <a:pt x="676" y="1292"/>
                    <a:pt x="628" y="1352"/>
                  </a:cubicBezTo>
                  <a:lnTo>
                    <a:pt x="546" y="1449"/>
                  </a:lnTo>
                  <a:lnTo>
                    <a:pt x="538" y="1460"/>
                  </a:lnTo>
                  <a:lnTo>
                    <a:pt x="463" y="1546"/>
                  </a:lnTo>
                  <a:close/>
                  <a:moveTo>
                    <a:pt x="679" y="1762"/>
                  </a:moveTo>
                  <a:cubicBezTo>
                    <a:pt x="637" y="1814"/>
                    <a:pt x="647" y="1859"/>
                    <a:pt x="715" y="1914"/>
                  </a:cubicBezTo>
                  <a:cubicBezTo>
                    <a:pt x="770" y="1959"/>
                    <a:pt x="825" y="1951"/>
                    <a:pt x="874" y="1892"/>
                  </a:cubicBezTo>
                  <a:lnTo>
                    <a:pt x="1023" y="1715"/>
                  </a:lnTo>
                  <a:cubicBezTo>
                    <a:pt x="1092" y="1630"/>
                    <a:pt x="1025" y="1564"/>
                    <a:pt x="1003" y="1546"/>
                  </a:cubicBezTo>
                  <a:cubicBezTo>
                    <a:pt x="948" y="1501"/>
                    <a:pt x="892" y="1508"/>
                    <a:pt x="844" y="1568"/>
                  </a:cubicBezTo>
                  <a:lnTo>
                    <a:pt x="762" y="1665"/>
                  </a:lnTo>
                  <a:lnTo>
                    <a:pt x="754" y="1676"/>
                  </a:lnTo>
                  <a:lnTo>
                    <a:pt x="679" y="1762"/>
                  </a:lnTo>
                  <a:close/>
                  <a:moveTo>
                    <a:pt x="1241" y="1735"/>
                  </a:moveTo>
                  <a:cubicBezTo>
                    <a:pt x="1187" y="1690"/>
                    <a:pt x="1131" y="1697"/>
                    <a:pt x="1082" y="1757"/>
                  </a:cubicBezTo>
                  <a:lnTo>
                    <a:pt x="1023" y="1828"/>
                  </a:lnTo>
                  <a:lnTo>
                    <a:pt x="1016" y="1838"/>
                  </a:lnTo>
                  <a:lnTo>
                    <a:pt x="965" y="1899"/>
                  </a:lnTo>
                  <a:cubicBezTo>
                    <a:pt x="896" y="1983"/>
                    <a:pt x="963" y="2049"/>
                    <a:pt x="985" y="2067"/>
                  </a:cubicBezTo>
                  <a:cubicBezTo>
                    <a:pt x="1009" y="2087"/>
                    <a:pt x="1033" y="2096"/>
                    <a:pt x="1056" y="2096"/>
                  </a:cubicBezTo>
                  <a:cubicBezTo>
                    <a:pt x="1087" y="2096"/>
                    <a:pt x="1117" y="2079"/>
                    <a:pt x="1145" y="2045"/>
                  </a:cubicBezTo>
                  <a:lnTo>
                    <a:pt x="1231" y="1940"/>
                  </a:lnTo>
                  <a:lnTo>
                    <a:pt x="1261" y="1903"/>
                  </a:lnTo>
                  <a:cubicBezTo>
                    <a:pt x="1286" y="1872"/>
                    <a:pt x="1296" y="1842"/>
                    <a:pt x="1290" y="1811"/>
                  </a:cubicBezTo>
                  <a:cubicBezTo>
                    <a:pt x="1285" y="1783"/>
                    <a:pt x="1268" y="1757"/>
                    <a:pt x="1241" y="1735"/>
                  </a:cubicBezTo>
                  <a:close/>
                  <a:moveTo>
                    <a:pt x="1" y="1047"/>
                  </a:moveTo>
                  <a:cubicBezTo>
                    <a:pt x="0" y="1069"/>
                    <a:pt x="6" y="1090"/>
                    <a:pt x="21" y="1106"/>
                  </a:cubicBezTo>
                  <a:cubicBezTo>
                    <a:pt x="35" y="1123"/>
                    <a:pt x="54" y="1133"/>
                    <a:pt x="76" y="1134"/>
                  </a:cubicBezTo>
                  <a:lnTo>
                    <a:pt x="205" y="1144"/>
                  </a:lnTo>
                  <a:cubicBezTo>
                    <a:pt x="250" y="1148"/>
                    <a:pt x="289" y="1113"/>
                    <a:pt x="292" y="1069"/>
                  </a:cubicBezTo>
                  <a:lnTo>
                    <a:pt x="357" y="211"/>
                  </a:lnTo>
                  <a:cubicBezTo>
                    <a:pt x="358" y="189"/>
                    <a:pt x="352" y="168"/>
                    <a:pt x="337" y="152"/>
                  </a:cubicBezTo>
                  <a:cubicBezTo>
                    <a:pt x="323" y="136"/>
                    <a:pt x="304" y="126"/>
                    <a:pt x="282" y="124"/>
                  </a:cubicBezTo>
                  <a:lnTo>
                    <a:pt x="153" y="114"/>
                  </a:lnTo>
                  <a:cubicBezTo>
                    <a:pt x="151" y="114"/>
                    <a:pt x="149" y="114"/>
                    <a:pt x="147" y="114"/>
                  </a:cubicBezTo>
                  <a:cubicBezTo>
                    <a:pt x="104" y="114"/>
                    <a:pt x="69" y="147"/>
                    <a:pt x="66" y="189"/>
                  </a:cubicBezTo>
                  <a:lnTo>
                    <a:pt x="1" y="1047"/>
                  </a:lnTo>
                  <a:close/>
                  <a:moveTo>
                    <a:pt x="2725" y="6"/>
                  </a:moveTo>
                  <a:lnTo>
                    <a:pt x="2605" y="53"/>
                  </a:lnTo>
                  <a:cubicBezTo>
                    <a:pt x="2585" y="61"/>
                    <a:pt x="2569" y="77"/>
                    <a:pt x="2560" y="96"/>
                  </a:cubicBezTo>
                  <a:cubicBezTo>
                    <a:pt x="2552" y="116"/>
                    <a:pt x="2551" y="138"/>
                    <a:pt x="2559" y="159"/>
                  </a:cubicBezTo>
                  <a:lnTo>
                    <a:pt x="2862" y="922"/>
                  </a:lnTo>
                  <a:cubicBezTo>
                    <a:pt x="2878" y="963"/>
                    <a:pt x="2926" y="984"/>
                    <a:pt x="2967" y="968"/>
                  </a:cubicBezTo>
                  <a:lnTo>
                    <a:pt x="3087" y="920"/>
                  </a:lnTo>
                  <a:cubicBezTo>
                    <a:pt x="3107" y="912"/>
                    <a:pt x="3123" y="897"/>
                    <a:pt x="3132" y="877"/>
                  </a:cubicBezTo>
                  <a:cubicBezTo>
                    <a:pt x="3141" y="857"/>
                    <a:pt x="3141" y="835"/>
                    <a:pt x="3133" y="815"/>
                  </a:cubicBezTo>
                  <a:lnTo>
                    <a:pt x="2831" y="51"/>
                  </a:lnTo>
                  <a:cubicBezTo>
                    <a:pt x="2818" y="20"/>
                    <a:pt x="2789" y="0"/>
                    <a:pt x="2755" y="0"/>
                  </a:cubicBezTo>
                  <a:cubicBezTo>
                    <a:pt x="2745" y="0"/>
                    <a:pt x="2735" y="2"/>
                    <a:pt x="2725" y="6"/>
                  </a:cubicBezTo>
                  <a:close/>
                  <a:moveTo>
                    <a:pt x="2789" y="931"/>
                  </a:moveTo>
                  <a:lnTo>
                    <a:pt x="2424" y="1088"/>
                  </a:lnTo>
                  <a:cubicBezTo>
                    <a:pt x="2234" y="922"/>
                    <a:pt x="1644" y="412"/>
                    <a:pt x="1594" y="409"/>
                  </a:cubicBezTo>
                  <a:cubicBezTo>
                    <a:pt x="1551" y="409"/>
                    <a:pt x="1368" y="473"/>
                    <a:pt x="1348" y="480"/>
                  </a:cubicBezTo>
                  <a:cubicBezTo>
                    <a:pt x="1347" y="480"/>
                    <a:pt x="1236" y="513"/>
                    <a:pt x="1140" y="513"/>
                  </a:cubicBezTo>
                  <a:cubicBezTo>
                    <a:pt x="1094" y="513"/>
                    <a:pt x="1059" y="505"/>
                    <a:pt x="1036" y="491"/>
                  </a:cubicBezTo>
                  <a:cubicBezTo>
                    <a:pt x="1012" y="476"/>
                    <a:pt x="1001" y="458"/>
                    <a:pt x="1001" y="438"/>
                  </a:cubicBezTo>
                  <a:cubicBezTo>
                    <a:pt x="1003" y="401"/>
                    <a:pt x="1046" y="363"/>
                    <a:pt x="1068" y="350"/>
                  </a:cubicBezTo>
                  <a:cubicBezTo>
                    <a:pt x="1223" y="267"/>
                    <a:pt x="1638" y="112"/>
                    <a:pt x="1680" y="107"/>
                  </a:cubicBezTo>
                  <a:cubicBezTo>
                    <a:pt x="1682" y="107"/>
                    <a:pt x="1684" y="107"/>
                    <a:pt x="1687" y="107"/>
                  </a:cubicBezTo>
                  <a:cubicBezTo>
                    <a:pt x="1787" y="107"/>
                    <a:pt x="2422" y="193"/>
                    <a:pt x="2499" y="204"/>
                  </a:cubicBezTo>
                  <a:lnTo>
                    <a:pt x="2789" y="931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81" name="Прямоугольник 13">
              <a:extLst>
                <a:ext uri="{FF2B5EF4-FFF2-40B4-BE49-F238E27FC236}">
                  <a16:creationId xmlns:a16="http://schemas.microsoft.com/office/drawing/2014/main" id="{55EF6D81-BEDC-5A4F-8EC2-C98868DB6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68863"/>
              <a:ext cx="103822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B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82" name="Прямоугольник 14">
              <a:extLst>
                <a:ext uri="{FF2B5EF4-FFF2-40B4-BE49-F238E27FC236}">
                  <a16:creationId xmlns:a16="http://schemas.microsoft.com/office/drawing/2014/main" id="{0CD81023-543E-164E-BF17-84274AC6F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332413"/>
              <a:ext cx="1876425" cy="1169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6ADEF726-5B86-CD4A-8C6A-29ABC67226A3}"/>
              </a:ext>
            </a:extLst>
          </p:cNvPr>
          <p:cNvGrpSpPr/>
          <p:nvPr/>
        </p:nvGrpSpPr>
        <p:grpSpPr>
          <a:xfrm>
            <a:off x="4694257" y="2044280"/>
            <a:ext cx="2965173" cy="5948363"/>
            <a:chOff x="4694257" y="2044280"/>
            <a:chExt cx="2965173" cy="5948363"/>
          </a:xfrm>
        </p:grpSpPr>
        <p:pic>
          <p:nvPicPr>
            <p:cNvPr id="31" name="Picture 2">
              <a:extLst>
                <a:ext uri="{FF2B5EF4-FFF2-40B4-BE49-F238E27FC236}">
                  <a16:creationId xmlns:a16="http://schemas.microsoft.com/office/drawing/2014/main" id="{E35EA919-3B1A-6341-8BC5-5783E3519C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4257" y="2044280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7" name="Freeform 7">
              <a:extLst>
                <a:ext uri="{FF2B5EF4-FFF2-40B4-BE49-F238E27FC236}">
                  <a16:creationId xmlns:a16="http://schemas.microsoft.com/office/drawing/2014/main" id="{339D9E9C-4A38-8647-AB69-96EC18719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3505200"/>
              <a:ext cx="914400" cy="560388"/>
            </a:xfrm>
            <a:custGeom>
              <a:avLst/>
              <a:gdLst>
                <a:gd name="T0" fmla="*/ 310377036 w 2539"/>
                <a:gd name="T1" fmla="*/ 181069070 h 1556"/>
                <a:gd name="T2" fmla="*/ 302465441 w 2539"/>
                <a:gd name="T3" fmla="*/ 181846986 h 1556"/>
                <a:gd name="T4" fmla="*/ 216213283 w 2539"/>
                <a:gd name="T5" fmla="*/ 109601232 h 1556"/>
                <a:gd name="T6" fmla="*/ 170169156 w 2539"/>
                <a:gd name="T7" fmla="*/ 145529450 h 1556"/>
                <a:gd name="T8" fmla="*/ 164980953 w 2539"/>
                <a:gd name="T9" fmla="*/ 147734627 h 1556"/>
                <a:gd name="T10" fmla="*/ 164203047 w 2539"/>
                <a:gd name="T11" fmla="*/ 147734627 h 1556"/>
                <a:gd name="T12" fmla="*/ 163424780 w 2539"/>
                <a:gd name="T13" fmla="*/ 147734627 h 1556"/>
                <a:gd name="T14" fmla="*/ 158366229 w 2539"/>
                <a:gd name="T15" fmla="*/ 145529450 h 1556"/>
                <a:gd name="T16" fmla="*/ 112322101 w 2539"/>
                <a:gd name="T17" fmla="*/ 109601232 h 1556"/>
                <a:gd name="T18" fmla="*/ 25940293 w 2539"/>
                <a:gd name="T19" fmla="*/ 181846986 h 1556"/>
                <a:gd name="T20" fmla="*/ 18028698 w 2539"/>
                <a:gd name="T21" fmla="*/ 181069070 h 1556"/>
                <a:gd name="T22" fmla="*/ 16212863 w 2539"/>
                <a:gd name="T23" fmla="*/ 178863893 h 1556"/>
                <a:gd name="T24" fmla="*/ 16861118 w 2539"/>
                <a:gd name="T25" fmla="*/ 170951834 h 1556"/>
                <a:gd name="T26" fmla="*/ 100778477 w 2539"/>
                <a:gd name="T27" fmla="*/ 100651591 h 1556"/>
                <a:gd name="T28" fmla="*/ 21790019 w 2539"/>
                <a:gd name="T29" fmla="*/ 38911672 h 1556"/>
                <a:gd name="T30" fmla="*/ 18806964 w 2539"/>
                <a:gd name="T31" fmla="*/ 29313406 h 1556"/>
                <a:gd name="T32" fmla="*/ 20622799 w 2539"/>
                <a:gd name="T33" fmla="*/ 27108589 h 1556"/>
                <a:gd name="T34" fmla="*/ 30479880 w 2539"/>
                <a:gd name="T35" fmla="*/ 27627200 h 1556"/>
                <a:gd name="T36" fmla="*/ 164203047 w 2539"/>
                <a:gd name="T37" fmla="*/ 132040162 h 1556"/>
                <a:gd name="T38" fmla="*/ 297925854 w 2539"/>
                <a:gd name="T39" fmla="*/ 27627200 h 1556"/>
                <a:gd name="T40" fmla="*/ 307912946 w 2539"/>
                <a:gd name="T41" fmla="*/ 27108589 h 1556"/>
                <a:gd name="T42" fmla="*/ 309598769 w 2539"/>
                <a:gd name="T43" fmla="*/ 29313406 h 1556"/>
                <a:gd name="T44" fmla="*/ 306745366 w 2539"/>
                <a:gd name="T45" fmla="*/ 38911672 h 1556"/>
                <a:gd name="T46" fmla="*/ 227756908 w 2539"/>
                <a:gd name="T47" fmla="*/ 100651591 h 1556"/>
                <a:gd name="T48" fmla="*/ 311674266 w 2539"/>
                <a:gd name="T49" fmla="*/ 170951834 h 1556"/>
                <a:gd name="T50" fmla="*/ 312192871 w 2539"/>
                <a:gd name="T51" fmla="*/ 178863893 h 1556"/>
                <a:gd name="T52" fmla="*/ 310377036 w 2539"/>
                <a:gd name="T53" fmla="*/ 181069070 h 1556"/>
                <a:gd name="T54" fmla="*/ 36187047 w 2539"/>
                <a:gd name="T55" fmla="*/ 0 h 1556"/>
                <a:gd name="T56" fmla="*/ 0 w 2539"/>
                <a:gd name="T57" fmla="*/ 36187883 h 1556"/>
                <a:gd name="T58" fmla="*/ 0 w 2539"/>
                <a:gd name="T59" fmla="*/ 165504257 h 1556"/>
                <a:gd name="T60" fmla="*/ 36187047 w 2539"/>
                <a:gd name="T61" fmla="*/ 201692141 h 1556"/>
                <a:gd name="T62" fmla="*/ 292996953 w 2539"/>
                <a:gd name="T63" fmla="*/ 201692141 h 1556"/>
                <a:gd name="T64" fmla="*/ 329184000 w 2539"/>
                <a:gd name="T65" fmla="*/ 165504257 h 1556"/>
                <a:gd name="T66" fmla="*/ 329184000 w 2539"/>
                <a:gd name="T67" fmla="*/ 36187883 h 1556"/>
                <a:gd name="T68" fmla="*/ 292996953 w 2539"/>
                <a:gd name="T69" fmla="*/ 0 h 1556"/>
                <a:gd name="T70" fmla="*/ 36187047 w 2539"/>
                <a:gd name="T71" fmla="*/ 0 h 15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39" h="1556">
                  <a:moveTo>
                    <a:pt x="2393" y="1396"/>
                  </a:moveTo>
                  <a:cubicBezTo>
                    <a:pt x="2378" y="1414"/>
                    <a:pt x="2350" y="1417"/>
                    <a:pt x="2332" y="1402"/>
                  </a:cubicBezTo>
                  <a:lnTo>
                    <a:pt x="1667" y="845"/>
                  </a:lnTo>
                  <a:lnTo>
                    <a:pt x="1312" y="1122"/>
                  </a:lnTo>
                  <a:cubicBezTo>
                    <a:pt x="1299" y="1132"/>
                    <a:pt x="1285" y="1138"/>
                    <a:pt x="1272" y="1139"/>
                  </a:cubicBezTo>
                  <a:cubicBezTo>
                    <a:pt x="1270" y="1139"/>
                    <a:pt x="1268" y="1139"/>
                    <a:pt x="1266" y="1139"/>
                  </a:cubicBezTo>
                  <a:cubicBezTo>
                    <a:pt x="1264" y="1139"/>
                    <a:pt x="1262" y="1139"/>
                    <a:pt x="1260" y="1139"/>
                  </a:cubicBezTo>
                  <a:cubicBezTo>
                    <a:pt x="1247" y="1138"/>
                    <a:pt x="1233" y="1132"/>
                    <a:pt x="1221" y="1122"/>
                  </a:cubicBezTo>
                  <a:lnTo>
                    <a:pt x="866" y="845"/>
                  </a:lnTo>
                  <a:lnTo>
                    <a:pt x="200" y="1402"/>
                  </a:lnTo>
                  <a:cubicBezTo>
                    <a:pt x="182" y="1417"/>
                    <a:pt x="155" y="1414"/>
                    <a:pt x="139" y="1396"/>
                  </a:cubicBezTo>
                  <a:lnTo>
                    <a:pt x="125" y="1379"/>
                  </a:lnTo>
                  <a:cubicBezTo>
                    <a:pt x="109" y="1360"/>
                    <a:pt x="111" y="1333"/>
                    <a:pt x="130" y="1318"/>
                  </a:cubicBezTo>
                  <a:lnTo>
                    <a:pt x="777" y="776"/>
                  </a:lnTo>
                  <a:lnTo>
                    <a:pt x="168" y="300"/>
                  </a:lnTo>
                  <a:cubicBezTo>
                    <a:pt x="140" y="279"/>
                    <a:pt x="130" y="246"/>
                    <a:pt x="145" y="226"/>
                  </a:cubicBezTo>
                  <a:lnTo>
                    <a:pt x="159" y="209"/>
                  </a:lnTo>
                  <a:cubicBezTo>
                    <a:pt x="174" y="190"/>
                    <a:pt x="208" y="192"/>
                    <a:pt x="235" y="213"/>
                  </a:cubicBezTo>
                  <a:lnTo>
                    <a:pt x="1266" y="1018"/>
                  </a:lnTo>
                  <a:lnTo>
                    <a:pt x="2297" y="213"/>
                  </a:lnTo>
                  <a:cubicBezTo>
                    <a:pt x="2324" y="192"/>
                    <a:pt x="2359" y="190"/>
                    <a:pt x="2374" y="209"/>
                  </a:cubicBezTo>
                  <a:lnTo>
                    <a:pt x="2387" y="226"/>
                  </a:lnTo>
                  <a:cubicBezTo>
                    <a:pt x="2402" y="246"/>
                    <a:pt x="2392" y="279"/>
                    <a:pt x="2365" y="300"/>
                  </a:cubicBezTo>
                  <a:lnTo>
                    <a:pt x="1756" y="776"/>
                  </a:lnTo>
                  <a:lnTo>
                    <a:pt x="2403" y="1318"/>
                  </a:lnTo>
                  <a:cubicBezTo>
                    <a:pt x="2421" y="1333"/>
                    <a:pt x="2423" y="1360"/>
                    <a:pt x="2407" y="1379"/>
                  </a:cubicBezTo>
                  <a:lnTo>
                    <a:pt x="2393" y="1396"/>
                  </a:lnTo>
                  <a:close/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276"/>
                  </a:lnTo>
                  <a:cubicBezTo>
                    <a:pt x="0" y="1431"/>
                    <a:pt x="125" y="1555"/>
                    <a:pt x="279" y="1555"/>
                  </a:cubicBezTo>
                  <a:lnTo>
                    <a:pt x="2259" y="1555"/>
                  </a:lnTo>
                  <a:cubicBezTo>
                    <a:pt x="2413" y="1555"/>
                    <a:pt x="2538" y="1431"/>
                    <a:pt x="2538" y="1276"/>
                  </a:cubicBezTo>
                  <a:lnTo>
                    <a:pt x="2538" y="279"/>
                  </a:lnTo>
                  <a:cubicBezTo>
                    <a:pt x="2538" y="125"/>
                    <a:pt x="2413" y="0"/>
                    <a:pt x="2259" y="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83" name="Прямоугольник 15">
              <a:extLst>
                <a:ext uri="{FF2B5EF4-FFF2-40B4-BE49-F238E27FC236}">
                  <a16:creationId xmlns:a16="http://schemas.microsoft.com/office/drawing/2014/main" id="{BC2DF49D-64F8-0D4B-8C7D-789DE1E1B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868863"/>
              <a:ext cx="103028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C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84" name="Прямоугольник 16">
              <a:extLst>
                <a:ext uri="{FF2B5EF4-FFF2-40B4-BE49-F238E27FC236}">
                  <a16:creationId xmlns:a16="http://schemas.microsoft.com/office/drawing/2014/main" id="{384C3FAB-78DB-7F46-9A87-CEFE9C2B1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113" y="5332413"/>
              <a:ext cx="1876425" cy="1169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4A1A866F-49E5-9E48-A44B-03FD4288EE93}"/>
              </a:ext>
            </a:extLst>
          </p:cNvPr>
          <p:cNvGrpSpPr/>
          <p:nvPr/>
        </p:nvGrpSpPr>
        <p:grpSpPr>
          <a:xfrm>
            <a:off x="7040562" y="2044281"/>
            <a:ext cx="2965173" cy="5948363"/>
            <a:chOff x="7040562" y="2044281"/>
            <a:chExt cx="2965173" cy="5948363"/>
          </a:xfrm>
        </p:grpSpPr>
        <p:pic>
          <p:nvPicPr>
            <p:cNvPr id="32" name="Picture 2">
              <a:extLst>
                <a:ext uri="{FF2B5EF4-FFF2-40B4-BE49-F238E27FC236}">
                  <a16:creationId xmlns:a16="http://schemas.microsoft.com/office/drawing/2014/main" id="{5D6EA93B-ABF2-D940-A9A8-6D5B831551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0562" y="2044281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3" name="Freeform 3">
              <a:extLst>
                <a:ext uri="{FF2B5EF4-FFF2-40B4-BE49-F238E27FC236}">
                  <a16:creationId xmlns:a16="http://schemas.microsoft.com/office/drawing/2014/main" id="{807FF04B-3DFB-224A-84E3-23D7CC74D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75" y="3394076"/>
              <a:ext cx="871538" cy="782637"/>
            </a:xfrm>
            <a:custGeom>
              <a:avLst/>
              <a:gdLst>
                <a:gd name="T0" fmla="*/ 142176203 w 2422"/>
                <a:gd name="T1" fmla="*/ 141521640 h 2175"/>
                <a:gd name="T2" fmla="*/ 136996634 w 2422"/>
                <a:gd name="T3" fmla="*/ 147477597 h 2175"/>
                <a:gd name="T4" fmla="*/ 136996634 w 2422"/>
                <a:gd name="T5" fmla="*/ 179588744 h 2175"/>
                <a:gd name="T6" fmla="*/ 142176203 w 2422"/>
                <a:gd name="T7" fmla="*/ 185544701 h 2175"/>
                <a:gd name="T8" fmla="*/ 171310474 w 2422"/>
                <a:gd name="T9" fmla="*/ 185544701 h 2175"/>
                <a:gd name="T10" fmla="*/ 176490043 w 2422"/>
                <a:gd name="T11" fmla="*/ 179588744 h 2175"/>
                <a:gd name="T12" fmla="*/ 176490043 w 2422"/>
                <a:gd name="T13" fmla="*/ 147477597 h 2175"/>
                <a:gd name="T14" fmla="*/ 171310474 w 2422"/>
                <a:gd name="T15" fmla="*/ 141521640 h 2175"/>
                <a:gd name="T16" fmla="*/ 142176203 w 2422"/>
                <a:gd name="T17" fmla="*/ 141521640 h 2175"/>
                <a:gd name="T18" fmla="*/ 186978366 w 2422"/>
                <a:gd name="T19" fmla="*/ 169618488 h 2175"/>
                <a:gd name="T20" fmla="*/ 186978366 w 2422"/>
                <a:gd name="T21" fmla="*/ 181012963 h 2175"/>
                <a:gd name="T22" fmla="*/ 172087373 w 2422"/>
                <a:gd name="T23" fmla="*/ 196421017 h 2175"/>
                <a:gd name="T24" fmla="*/ 141399304 w 2422"/>
                <a:gd name="T25" fmla="*/ 196421017 h 2175"/>
                <a:gd name="T26" fmla="*/ 126508311 w 2422"/>
                <a:gd name="T27" fmla="*/ 181012963 h 2175"/>
                <a:gd name="T28" fmla="*/ 126508311 w 2422"/>
                <a:gd name="T29" fmla="*/ 169618488 h 2175"/>
                <a:gd name="T30" fmla="*/ 47521491 w 2422"/>
                <a:gd name="T31" fmla="*/ 169618488 h 2175"/>
                <a:gd name="T32" fmla="*/ 0 w 2422"/>
                <a:gd name="T33" fmla="*/ 142298520 h 2175"/>
                <a:gd name="T34" fmla="*/ 0 w 2422"/>
                <a:gd name="T35" fmla="*/ 239796738 h 2175"/>
                <a:gd name="T36" fmla="*/ 36515355 w 2422"/>
                <a:gd name="T37" fmla="*/ 281489161 h 2175"/>
                <a:gd name="T38" fmla="*/ 276971682 w 2422"/>
                <a:gd name="T39" fmla="*/ 281489161 h 2175"/>
                <a:gd name="T40" fmla="*/ 313486677 w 2422"/>
                <a:gd name="T41" fmla="*/ 239796738 h 2175"/>
                <a:gd name="T42" fmla="*/ 313486677 w 2422"/>
                <a:gd name="T43" fmla="*/ 142298520 h 2175"/>
                <a:gd name="T44" fmla="*/ 266094729 w 2422"/>
                <a:gd name="T45" fmla="*/ 169618488 h 2175"/>
                <a:gd name="T46" fmla="*/ 186978366 w 2422"/>
                <a:gd name="T47" fmla="*/ 169618488 h 2175"/>
                <a:gd name="T48" fmla="*/ 126508311 w 2422"/>
                <a:gd name="T49" fmla="*/ 156800153 h 2175"/>
                <a:gd name="T50" fmla="*/ 126508311 w 2422"/>
                <a:gd name="T51" fmla="*/ 145276498 h 2175"/>
                <a:gd name="T52" fmla="*/ 141399304 w 2422"/>
                <a:gd name="T53" fmla="*/ 129868445 h 2175"/>
                <a:gd name="T54" fmla="*/ 172087373 w 2422"/>
                <a:gd name="T55" fmla="*/ 129868445 h 2175"/>
                <a:gd name="T56" fmla="*/ 186978366 w 2422"/>
                <a:gd name="T57" fmla="*/ 145276498 h 2175"/>
                <a:gd name="T58" fmla="*/ 186978366 w 2422"/>
                <a:gd name="T59" fmla="*/ 156800153 h 2175"/>
                <a:gd name="T60" fmla="*/ 266094729 w 2422"/>
                <a:gd name="T61" fmla="*/ 156800153 h 2175"/>
                <a:gd name="T62" fmla="*/ 313486677 w 2422"/>
                <a:gd name="T63" fmla="*/ 112000212 h 2175"/>
                <a:gd name="T64" fmla="*/ 313486677 w 2422"/>
                <a:gd name="T65" fmla="*/ 87528323 h 2175"/>
                <a:gd name="T66" fmla="*/ 276971682 w 2422"/>
                <a:gd name="T67" fmla="*/ 45706361 h 2175"/>
                <a:gd name="T68" fmla="*/ 36515355 w 2422"/>
                <a:gd name="T69" fmla="*/ 45706361 h 2175"/>
                <a:gd name="T70" fmla="*/ 0 w 2422"/>
                <a:gd name="T71" fmla="*/ 87528323 h 2175"/>
                <a:gd name="T72" fmla="*/ 0 w 2422"/>
                <a:gd name="T73" fmla="*/ 112000212 h 2175"/>
                <a:gd name="T74" fmla="*/ 47521491 w 2422"/>
                <a:gd name="T75" fmla="*/ 156800153 h 2175"/>
                <a:gd name="T76" fmla="*/ 126508311 w 2422"/>
                <a:gd name="T77" fmla="*/ 156800153 h 2175"/>
                <a:gd name="T78" fmla="*/ 194488635 w 2422"/>
                <a:gd name="T79" fmla="*/ 37808024 h 2175"/>
                <a:gd name="T80" fmla="*/ 174418431 w 2422"/>
                <a:gd name="T81" fmla="*/ 17738693 h 2175"/>
                <a:gd name="T82" fmla="*/ 139068605 w 2422"/>
                <a:gd name="T83" fmla="*/ 17738693 h 2175"/>
                <a:gd name="T84" fmla="*/ 118998042 w 2422"/>
                <a:gd name="T85" fmla="*/ 37808024 h 2175"/>
                <a:gd name="T86" fmla="*/ 100352095 w 2422"/>
                <a:gd name="T87" fmla="*/ 37808024 h 2175"/>
                <a:gd name="T88" fmla="*/ 134406849 w 2422"/>
                <a:gd name="T89" fmla="*/ 0 h 2175"/>
                <a:gd name="T90" fmla="*/ 179079828 w 2422"/>
                <a:gd name="T91" fmla="*/ 0 h 2175"/>
                <a:gd name="T92" fmla="*/ 213134582 w 2422"/>
                <a:gd name="T93" fmla="*/ 37808024 h 2175"/>
                <a:gd name="T94" fmla="*/ 194488635 w 2422"/>
                <a:gd name="T95" fmla="*/ 37808024 h 21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422" h="2175">
                  <a:moveTo>
                    <a:pt x="1098" y="1093"/>
                  </a:moveTo>
                  <a:cubicBezTo>
                    <a:pt x="1076" y="1093"/>
                    <a:pt x="1058" y="1113"/>
                    <a:pt x="1058" y="1139"/>
                  </a:cubicBezTo>
                  <a:lnTo>
                    <a:pt x="1058" y="1387"/>
                  </a:lnTo>
                  <a:cubicBezTo>
                    <a:pt x="1058" y="1413"/>
                    <a:pt x="1076" y="1433"/>
                    <a:pt x="1098" y="1433"/>
                  </a:cubicBezTo>
                  <a:lnTo>
                    <a:pt x="1323" y="1433"/>
                  </a:lnTo>
                  <a:cubicBezTo>
                    <a:pt x="1345" y="1433"/>
                    <a:pt x="1363" y="1413"/>
                    <a:pt x="1363" y="1387"/>
                  </a:cubicBezTo>
                  <a:lnTo>
                    <a:pt x="1363" y="1139"/>
                  </a:lnTo>
                  <a:cubicBezTo>
                    <a:pt x="1363" y="1113"/>
                    <a:pt x="1345" y="1093"/>
                    <a:pt x="1323" y="1093"/>
                  </a:cubicBezTo>
                  <a:lnTo>
                    <a:pt x="1098" y="1093"/>
                  </a:lnTo>
                  <a:close/>
                  <a:moveTo>
                    <a:pt x="1444" y="1310"/>
                  </a:moveTo>
                  <a:lnTo>
                    <a:pt x="1444" y="1398"/>
                  </a:lnTo>
                  <a:cubicBezTo>
                    <a:pt x="1444" y="1464"/>
                    <a:pt x="1393" y="1517"/>
                    <a:pt x="1329" y="1517"/>
                  </a:cubicBezTo>
                  <a:lnTo>
                    <a:pt x="1092" y="1517"/>
                  </a:lnTo>
                  <a:cubicBezTo>
                    <a:pt x="1028" y="1517"/>
                    <a:pt x="977" y="1464"/>
                    <a:pt x="977" y="1398"/>
                  </a:cubicBezTo>
                  <a:lnTo>
                    <a:pt x="977" y="1310"/>
                  </a:lnTo>
                  <a:lnTo>
                    <a:pt x="367" y="1310"/>
                  </a:lnTo>
                  <a:cubicBezTo>
                    <a:pt x="215" y="1310"/>
                    <a:pt x="81" y="1227"/>
                    <a:pt x="0" y="1099"/>
                  </a:cubicBezTo>
                  <a:lnTo>
                    <a:pt x="0" y="1852"/>
                  </a:lnTo>
                  <a:cubicBezTo>
                    <a:pt x="0" y="2030"/>
                    <a:pt x="127" y="2174"/>
                    <a:pt x="282" y="2174"/>
                  </a:cubicBezTo>
                  <a:lnTo>
                    <a:pt x="2139" y="2174"/>
                  </a:lnTo>
                  <a:cubicBezTo>
                    <a:pt x="2294" y="2174"/>
                    <a:pt x="2421" y="2030"/>
                    <a:pt x="2421" y="1852"/>
                  </a:cubicBezTo>
                  <a:lnTo>
                    <a:pt x="2421" y="1099"/>
                  </a:lnTo>
                  <a:cubicBezTo>
                    <a:pt x="2340" y="1227"/>
                    <a:pt x="2206" y="1310"/>
                    <a:pt x="2055" y="1310"/>
                  </a:cubicBezTo>
                  <a:lnTo>
                    <a:pt x="1444" y="1310"/>
                  </a:lnTo>
                  <a:close/>
                  <a:moveTo>
                    <a:pt x="977" y="1211"/>
                  </a:moveTo>
                  <a:lnTo>
                    <a:pt x="977" y="1122"/>
                  </a:lnTo>
                  <a:cubicBezTo>
                    <a:pt x="977" y="1057"/>
                    <a:pt x="1028" y="1003"/>
                    <a:pt x="1092" y="1003"/>
                  </a:cubicBezTo>
                  <a:lnTo>
                    <a:pt x="1329" y="1003"/>
                  </a:lnTo>
                  <a:cubicBezTo>
                    <a:pt x="1393" y="1003"/>
                    <a:pt x="1444" y="1057"/>
                    <a:pt x="1444" y="1122"/>
                  </a:cubicBezTo>
                  <a:lnTo>
                    <a:pt x="1444" y="1211"/>
                  </a:lnTo>
                  <a:lnTo>
                    <a:pt x="2055" y="1211"/>
                  </a:lnTo>
                  <a:cubicBezTo>
                    <a:pt x="2238" y="1211"/>
                    <a:pt x="2391" y="1061"/>
                    <a:pt x="2421" y="865"/>
                  </a:cubicBezTo>
                  <a:lnTo>
                    <a:pt x="2421" y="676"/>
                  </a:lnTo>
                  <a:cubicBezTo>
                    <a:pt x="2421" y="497"/>
                    <a:pt x="2294" y="353"/>
                    <a:pt x="2139" y="353"/>
                  </a:cubicBezTo>
                  <a:lnTo>
                    <a:pt x="282" y="353"/>
                  </a:lnTo>
                  <a:cubicBezTo>
                    <a:pt x="127" y="353"/>
                    <a:pt x="0" y="497"/>
                    <a:pt x="0" y="676"/>
                  </a:cubicBezTo>
                  <a:lnTo>
                    <a:pt x="0" y="865"/>
                  </a:lnTo>
                  <a:cubicBezTo>
                    <a:pt x="30" y="1061"/>
                    <a:pt x="183" y="1211"/>
                    <a:pt x="367" y="1211"/>
                  </a:cubicBezTo>
                  <a:lnTo>
                    <a:pt x="977" y="1211"/>
                  </a:lnTo>
                  <a:close/>
                  <a:moveTo>
                    <a:pt x="1502" y="292"/>
                  </a:moveTo>
                  <a:cubicBezTo>
                    <a:pt x="1492" y="204"/>
                    <a:pt x="1426" y="137"/>
                    <a:pt x="1347" y="137"/>
                  </a:cubicBezTo>
                  <a:lnTo>
                    <a:pt x="1074" y="137"/>
                  </a:lnTo>
                  <a:cubicBezTo>
                    <a:pt x="995" y="137"/>
                    <a:pt x="929" y="204"/>
                    <a:pt x="919" y="292"/>
                  </a:cubicBezTo>
                  <a:lnTo>
                    <a:pt x="775" y="292"/>
                  </a:lnTo>
                  <a:cubicBezTo>
                    <a:pt x="780" y="130"/>
                    <a:pt x="896" y="0"/>
                    <a:pt x="1038" y="0"/>
                  </a:cubicBezTo>
                  <a:lnTo>
                    <a:pt x="1383" y="0"/>
                  </a:lnTo>
                  <a:cubicBezTo>
                    <a:pt x="1525" y="0"/>
                    <a:pt x="1641" y="130"/>
                    <a:pt x="1646" y="292"/>
                  </a:cubicBezTo>
                  <a:lnTo>
                    <a:pt x="1502" y="292"/>
                  </a:lnTo>
                  <a:close/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85" name="Прямоугольник 17">
              <a:extLst>
                <a:ext uri="{FF2B5EF4-FFF2-40B4-BE49-F238E27FC236}">
                  <a16:creationId xmlns:a16="http://schemas.microsoft.com/office/drawing/2014/main" id="{5B1B5EF1-15C2-D04A-B0BA-562890521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7025" y="4868863"/>
              <a:ext cx="10556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D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86" name="Прямоугольник 18">
              <a:extLst>
                <a:ext uri="{FF2B5EF4-FFF2-40B4-BE49-F238E27FC236}">
                  <a16:creationId xmlns:a16="http://schemas.microsoft.com/office/drawing/2014/main" id="{7183FF9E-3856-074D-B755-A4DD58DA3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5863" y="5332413"/>
              <a:ext cx="1876425" cy="1169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4C92FC1A-2DC3-D341-9716-804158A383C5}"/>
              </a:ext>
            </a:extLst>
          </p:cNvPr>
          <p:cNvGrpSpPr/>
          <p:nvPr/>
        </p:nvGrpSpPr>
        <p:grpSpPr>
          <a:xfrm>
            <a:off x="9343508" y="2044281"/>
            <a:ext cx="2965173" cy="5948363"/>
            <a:chOff x="9343508" y="2044281"/>
            <a:chExt cx="2965173" cy="5948363"/>
          </a:xfrm>
        </p:grpSpPr>
        <p:pic>
          <p:nvPicPr>
            <p:cNvPr id="33" name="Picture 2">
              <a:extLst>
                <a:ext uri="{FF2B5EF4-FFF2-40B4-BE49-F238E27FC236}">
                  <a16:creationId xmlns:a16="http://schemas.microsoft.com/office/drawing/2014/main" id="{BFBB3C8E-ABB3-4B4C-8108-A9704D7DAB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43508" y="2044281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6" name="Freeform 6">
              <a:extLst>
                <a:ext uri="{FF2B5EF4-FFF2-40B4-BE49-F238E27FC236}">
                  <a16:creationId xmlns:a16="http://schemas.microsoft.com/office/drawing/2014/main" id="{3B531A33-3385-C941-9A1E-A987A905A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3013" y="3442494"/>
              <a:ext cx="1319212" cy="685800"/>
            </a:xfrm>
            <a:custGeom>
              <a:avLst/>
              <a:gdLst>
                <a:gd name="T0" fmla="*/ 121400619 w 3665"/>
                <a:gd name="T1" fmla="*/ 188689940 h 1907"/>
                <a:gd name="T2" fmla="*/ 131376958 w 3665"/>
                <a:gd name="T3" fmla="*/ 179766269 h 1907"/>
                <a:gd name="T4" fmla="*/ 125157764 w 3665"/>
                <a:gd name="T5" fmla="*/ 177438433 h 1907"/>
                <a:gd name="T6" fmla="*/ 119457256 w 3665"/>
                <a:gd name="T7" fmla="*/ 154805954 h 1907"/>
                <a:gd name="T8" fmla="*/ 140575807 w 3665"/>
                <a:gd name="T9" fmla="*/ 98030920 h 1907"/>
                <a:gd name="T10" fmla="*/ 105593832 w 3665"/>
                <a:gd name="T11" fmla="*/ 58327164 h 1907"/>
                <a:gd name="T12" fmla="*/ 92507897 w 3665"/>
                <a:gd name="T13" fmla="*/ 56645929 h 1907"/>
                <a:gd name="T14" fmla="*/ 79292740 w 3665"/>
                <a:gd name="T15" fmla="*/ 58327164 h 1907"/>
                <a:gd name="T16" fmla="*/ 44310405 w 3665"/>
                <a:gd name="T17" fmla="*/ 98030920 h 1907"/>
                <a:gd name="T18" fmla="*/ 65429316 w 3665"/>
                <a:gd name="T19" fmla="*/ 154805954 h 1907"/>
                <a:gd name="T20" fmla="*/ 59728448 w 3665"/>
                <a:gd name="T21" fmla="*/ 177438433 h 1907"/>
                <a:gd name="T22" fmla="*/ 42755787 w 3665"/>
                <a:gd name="T23" fmla="*/ 184292837 h 1907"/>
                <a:gd name="T24" fmla="*/ 8939686 w 3665"/>
                <a:gd name="T25" fmla="*/ 206537283 h 1907"/>
                <a:gd name="T26" fmla="*/ 15936369 w 3665"/>
                <a:gd name="T27" fmla="*/ 235506669 h 1907"/>
                <a:gd name="T28" fmla="*/ 32390704 w 3665"/>
                <a:gd name="T29" fmla="*/ 241067870 h 1907"/>
                <a:gd name="T30" fmla="*/ 92507897 w 3665"/>
                <a:gd name="T31" fmla="*/ 246499608 h 1907"/>
                <a:gd name="T32" fmla="*/ 141482877 w 3665"/>
                <a:gd name="T33" fmla="*/ 243266602 h 1907"/>
                <a:gd name="T34" fmla="*/ 132931576 w 3665"/>
                <a:gd name="T35" fmla="*/ 239774668 h 1907"/>
                <a:gd name="T36" fmla="*/ 111683444 w 3665"/>
                <a:gd name="T37" fmla="*/ 215460954 h 1907"/>
                <a:gd name="T38" fmla="*/ 121400619 w 3665"/>
                <a:gd name="T39" fmla="*/ 188689940 h 1907"/>
                <a:gd name="T40" fmla="*/ 436238752 w 3665"/>
                <a:gd name="T41" fmla="*/ 190371175 h 1907"/>
                <a:gd name="T42" fmla="*/ 420950291 w 3665"/>
                <a:gd name="T43" fmla="*/ 184163373 h 1907"/>
                <a:gd name="T44" fmla="*/ 415897331 w 3665"/>
                <a:gd name="T45" fmla="*/ 163600161 h 1907"/>
                <a:gd name="T46" fmla="*/ 434943297 w 3665"/>
                <a:gd name="T47" fmla="*/ 112515793 h 1907"/>
                <a:gd name="T48" fmla="*/ 403329722 w 3665"/>
                <a:gd name="T49" fmla="*/ 76562180 h 1907"/>
                <a:gd name="T50" fmla="*/ 391410020 w 3665"/>
                <a:gd name="T51" fmla="*/ 75139873 h 1907"/>
                <a:gd name="T52" fmla="*/ 379619901 w 3665"/>
                <a:gd name="T53" fmla="*/ 76562180 h 1907"/>
                <a:gd name="T54" fmla="*/ 348006326 w 3665"/>
                <a:gd name="T55" fmla="*/ 112515793 h 1907"/>
                <a:gd name="T56" fmla="*/ 367052292 w 3665"/>
                <a:gd name="T57" fmla="*/ 163600161 h 1907"/>
                <a:gd name="T58" fmla="*/ 361869750 w 3665"/>
                <a:gd name="T59" fmla="*/ 184163373 h 1907"/>
                <a:gd name="T60" fmla="*/ 360703516 w 3665"/>
                <a:gd name="T61" fmla="*/ 184551405 h 1907"/>
                <a:gd name="T62" fmla="*/ 364978987 w 3665"/>
                <a:gd name="T63" fmla="*/ 188689940 h 1907"/>
                <a:gd name="T64" fmla="*/ 373141544 w 3665"/>
                <a:gd name="T65" fmla="*/ 215719523 h 1907"/>
                <a:gd name="T66" fmla="*/ 353577612 w 3665"/>
                <a:gd name="T67" fmla="*/ 239774668 h 1907"/>
                <a:gd name="T68" fmla="*/ 345026311 w 3665"/>
                <a:gd name="T69" fmla="*/ 243266602 h 1907"/>
                <a:gd name="T70" fmla="*/ 391410020 w 3665"/>
                <a:gd name="T71" fmla="*/ 246499608 h 1907"/>
                <a:gd name="T72" fmla="*/ 445697124 w 3665"/>
                <a:gd name="T73" fmla="*/ 241585367 h 1907"/>
                <a:gd name="T74" fmla="*/ 460596841 w 3665"/>
                <a:gd name="T75" fmla="*/ 236541303 h 1907"/>
                <a:gd name="T76" fmla="*/ 466945256 w 3665"/>
                <a:gd name="T77" fmla="*/ 210417250 h 1907"/>
                <a:gd name="T78" fmla="*/ 436238752 w 3665"/>
                <a:gd name="T79" fmla="*/ 190371175 h 1907"/>
                <a:gd name="T80" fmla="*/ 321316489 w 3665"/>
                <a:gd name="T81" fmla="*/ 239386635 h 1907"/>
                <a:gd name="T82" fmla="*/ 243319565 w 3665"/>
                <a:gd name="T83" fmla="*/ 246499608 h 1907"/>
                <a:gd name="T84" fmla="*/ 165322640 w 3665"/>
                <a:gd name="T85" fmla="*/ 239386635 h 1907"/>
                <a:gd name="T86" fmla="*/ 143944567 w 3665"/>
                <a:gd name="T87" fmla="*/ 232144199 h 1907"/>
                <a:gd name="T88" fmla="*/ 134745717 w 3665"/>
                <a:gd name="T89" fmla="*/ 194509710 h 1907"/>
                <a:gd name="T90" fmla="*/ 178796960 w 3665"/>
                <a:gd name="T91" fmla="*/ 165669429 h 1907"/>
                <a:gd name="T92" fmla="*/ 200822581 w 3665"/>
                <a:gd name="T93" fmla="*/ 156745758 h 1907"/>
                <a:gd name="T94" fmla="*/ 208208008 w 3665"/>
                <a:gd name="T95" fmla="*/ 127388339 h 1907"/>
                <a:gd name="T96" fmla="*/ 180740323 w 3665"/>
                <a:gd name="T97" fmla="*/ 53800596 h 1907"/>
                <a:gd name="T98" fmla="*/ 226216962 w 3665"/>
                <a:gd name="T99" fmla="*/ 2198732 h 1907"/>
                <a:gd name="T100" fmla="*/ 243319565 w 3665"/>
                <a:gd name="T101" fmla="*/ 0 h 1907"/>
                <a:gd name="T102" fmla="*/ 260292226 w 3665"/>
                <a:gd name="T103" fmla="*/ 2198732 h 1907"/>
                <a:gd name="T104" fmla="*/ 305768865 w 3665"/>
                <a:gd name="T105" fmla="*/ 53800596 h 1907"/>
                <a:gd name="T106" fmla="*/ 278431121 w 3665"/>
                <a:gd name="T107" fmla="*/ 127388339 h 1907"/>
                <a:gd name="T108" fmla="*/ 285816189 w 3665"/>
                <a:gd name="T109" fmla="*/ 156745758 h 1907"/>
                <a:gd name="T110" fmla="*/ 307712228 w 3665"/>
                <a:gd name="T111" fmla="*/ 165669429 h 1907"/>
                <a:gd name="T112" fmla="*/ 351763830 w 3665"/>
                <a:gd name="T113" fmla="*/ 194509710 h 1907"/>
                <a:gd name="T114" fmla="*/ 342694203 w 3665"/>
                <a:gd name="T115" fmla="*/ 232144199 h 1907"/>
                <a:gd name="T116" fmla="*/ 321316489 w 3665"/>
                <a:gd name="T117" fmla="*/ 239386635 h 190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65" h="1907">
                  <a:moveTo>
                    <a:pt x="937" y="1459"/>
                  </a:moveTo>
                  <a:cubicBezTo>
                    <a:pt x="961" y="1435"/>
                    <a:pt x="987" y="1412"/>
                    <a:pt x="1014" y="1390"/>
                  </a:cubicBezTo>
                  <a:cubicBezTo>
                    <a:pt x="998" y="1384"/>
                    <a:pt x="982" y="1378"/>
                    <a:pt x="966" y="1372"/>
                  </a:cubicBezTo>
                  <a:cubicBezTo>
                    <a:pt x="885" y="1340"/>
                    <a:pt x="861" y="1257"/>
                    <a:pt x="922" y="1197"/>
                  </a:cubicBezTo>
                  <a:cubicBezTo>
                    <a:pt x="1045" y="1075"/>
                    <a:pt x="1091" y="924"/>
                    <a:pt x="1085" y="758"/>
                  </a:cubicBezTo>
                  <a:cubicBezTo>
                    <a:pt x="1078" y="584"/>
                    <a:pt x="976" y="491"/>
                    <a:pt x="815" y="451"/>
                  </a:cubicBezTo>
                  <a:cubicBezTo>
                    <a:pt x="780" y="443"/>
                    <a:pt x="746" y="439"/>
                    <a:pt x="714" y="438"/>
                  </a:cubicBezTo>
                  <a:cubicBezTo>
                    <a:pt x="681" y="439"/>
                    <a:pt x="647" y="443"/>
                    <a:pt x="612" y="451"/>
                  </a:cubicBezTo>
                  <a:cubicBezTo>
                    <a:pt x="451" y="491"/>
                    <a:pt x="349" y="584"/>
                    <a:pt x="342" y="758"/>
                  </a:cubicBezTo>
                  <a:cubicBezTo>
                    <a:pt x="336" y="924"/>
                    <a:pt x="382" y="1073"/>
                    <a:pt x="505" y="1197"/>
                  </a:cubicBezTo>
                  <a:cubicBezTo>
                    <a:pt x="565" y="1257"/>
                    <a:pt x="542" y="1340"/>
                    <a:pt x="461" y="1372"/>
                  </a:cubicBezTo>
                  <a:cubicBezTo>
                    <a:pt x="417" y="1389"/>
                    <a:pt x="373" y="1405"/>
                    <a:pt x="330" y="1425"/>
                  </a:cubicBezTo>
                  <a:cubicBezTo>
                    <a:pt x="234" y="1470"/>
                    <a:pt x="144" y="1522"/>
                    <a:pt x="69" y="1597"/>
                  </a:cubicBezTo>
                  <a:cubicBezTo>
                    <a:pt x="0" y="1665"/>
                    <a:pt x="2" y="1764"/>
                    <a:pt x="123" y="1821"/>
                  </a:cubicBezTo>
                  <a:cubicBezTo>
                    <a:pt x="163" y="1840"/>
                    <a:pt x="206" y="1854"/>
                    <a:pt x="250" y="1864"/>
                  </a:cubicBezTo>
                  <a:cubicBezTo>
                    <a:pt x="390" y="1897"/>
                    <a:pt x="534" y="1902"/>
                    <a:pt x="714" y="1906"/>
                  </a:cubicBezTo>
                  <a:cubicBezTo>
                    <a:pt x="857" y="1903"/>
                    <a:pt x="977" y="1898"/>
                    <a:pt x="1092" y="1881"/>
                  </a:cubicBezTo>
                  <a:cubicBezTo>
                    <a:pt x="1069" y="1872"/>
                    <a:pt x="1047" y="1864"/>
                    <a:pt x="1026" y="1854"/>
                  </a:cubicBezTo>
                  <a:cubicBezTo>
                    <a:pt x="934" y="1810"/>
                    <a:pt x="876" y="1744"/>
                    <a:pt x="862" y="1666"/>
                  </a:cubicBezTo>
                  <a:cubicBezTo>
                    <a:pt x="850" y="1594"/>
                    <a:pt x="877" y="1519"/>
                    <a:pt x="937" y="1459"/>
                  </a:cubicBezTo>
                  <a:close/>
                  <a:moveTo>
                    <a:pt x="3367" y="1472"/>
                  </a:moveTo>
                  <a:cubicBezTo>
                    <a:pt x="3329" y="1454"/>
                    <a:pt x="3289" y="1439"/>
                    <a:pt x="3249" y="1424"/>
                  </a:cubicBezTo>
                  <a:cubicBezTo>
                    <a:pt x="3176" y="1395"/>
                    <a:pt x="3154" y="1320"/>
                    <a:pt x="3210" y="1265"/>
                  </a:cubicBezTo>
                  <a:cubicBezTo>
                    <a:pt x="3321" y="1156"/>
                    <a:pt x="3362" y="1020"/>
                    <a:pt x="3357" y="870"/>
                  </a:cubicBezTo>
                  <a:cubicBezTo>
                    <a:pt x="3351" y="712"/>
                    <a:pt x="3258" y="628"/>
                    <a:pt x="3113" y="592"/>
                  </a:cubicBezTo>
                  <a:cubicBezTo>
                    <a:pt x="3082" y="585"/>
                    <a:pt x="3051" y="581"/>
                    <a:pt x="3021" y="581"/>
                  </a:cubicBezTo>
                  <a:cubicBezTo>
                    <a:pt x="2991" y="581"/>
                    <a:pt x="2961" y="585"/>
                    <a:pt x="2930" y="592"/>
                  </a:cubicBezTo>
                  <a:cubicBezTo>
                    <a:pt x="2784" y="628"/>
                    <a:pt x="2692" y="712"/>
                    <a:pt x="2686" y="870"/>
                  </a:cubicBezTo>
                  <a:cubicBezTo>
                    <a:pt x="2680" y="1020"/>
                    <a:pt x="2722" y="1154"/>
                    <a:pt x="2833" y="1265"/>
                  </a:cubicBezTo>
                  <a:cubicBezTo>
                    <a:pt x="2887" y="1320"/>
                    <a:pt x="2866" y="1395"/>
                    <a:pt x="2793" y="1424"/>
                  </a:cubicBezTo>
                  <a:cubicBezTo>
                    <a:pt x="2790" y="1425"/>
                    <a:pt x="2787" y="1426"/>
                    <a:pt x="2784" y="1427"/>
                  </a:cubicBezTo>
                  <a:cubicBezTo>
                    <a:pt x="2795" y="1437"/>
                    <a:pt x="2807" y="1448"/>
                    <a:pt x="2817" y="1459"/>
                  </a:cubicBezTo>
                  <a:cubicBezTo>
                    <a:pt x="2868" y="1510"/>
                    <a:pt x="2893" y="1592"/>
                    <a:pt x="2880" y="1668"/>
                  </a:cubicBezTo>
                  <a:cubicBezTo>
                    <a:pt x="2866" y="1748"/>
                    <a:pt x="2812" y="1814"/>
                    <a:pt x="2729" y="1854"/>
                  </a:cubicBezTo>
                  <a:cubicBezTo>
                    <a:pt x="2708" y="1863"/>
                    <a:pt x="2686" y="1872"/>
                    <a:pt x="2663" y="1881"/>
                  </a:cubicBezTo>
                  <a:cubicBezTo>
                    <a:pt x="2772" y="1899"/>
                    <a:pt x="2885" y="1903"/>
                    <a:pt x="3021" y="1906"/>
                  </a:cubicBezTo>
                  <a:cubicBezTo>
                    <a:pt x="3183" y="1903"/>
                    <a:pt x="3313" y="1897"/>
                    <a:pt x="3440" y="1868"/>
                  </a:cubicBezTo>
                  <a:cubicBezTo>
                    <a:pt x="3479" y="1859"/>
                    <a:pt x="3518" y="1846"/>
                    <a:pt x="3555" y="1829"/>
                  </a:cubicBezTo>
                  <a:cubicBezTo>
                    <a:pt x="3664" y="1778"/>
                    <a:pt x="3645" y="1669"/>
                    <a:pt x="3604" y="1627"/>
                  </a:cubicBezTo>
                  <a:cubicBezTo>
                    <a:pt x="3536" y="1559"/>
                    <a:pt x="3454" y="1512"/>
                    <a:pt x="3367" y="1472"/>
                  </a:cubicBezTo>
                  <a:close/>
                  <a:moveTo>
                    <a:pt x="2480" y="1851"/>
                  </a:moveTo>
                  <a:cubicBezTo>
                    <a:pt x="2297" y="1895"/>
                    <a:pt x="2111" y="1901"/>
                    <a:pt x="1878" y="1906"/>
                  </a:cubicBezTo>
                  <a:cubicBezTo>
                    <a:pt x="1645" y="1901"/>
                    <a:pt x="1458" y="1895"/>
                    <a:pt x="1276" y="1851"/>
                  </a:cubicBezTo>
                  <a:cubicBezTo>
                    <a:pt x="1219" y="1838"/>
                    <a:pt x="1163" y="1820"/>
                    <a:pt x="1111" y="1795"/>
                  </a:cubicBezTo>
                  <a:cubicBezTo>
                    <a:pt x="954" y="1721"/>
                    <a:pt x="952" y="1592"/>
                    <a:pt x="1040" y="1504"/>
                  </a:cubicBezTo>
                  <a:cubicBezTo>
                    <a:pt x="1138" y="1406"/>
                    <a:pt x="1255" y="1339"/>
                    <a:pt x="1380" y="1281"/>
                  </a:cubicBezTo>
                  <a:cubicBezTo>
                    <a:pt x="1435" y="1256"/>
                    <a:pt x="1493" y="1235"/>
                    <a:pt x="1550" y="1212"/>
                  </a:cubicBezTo>
                  <a:cubicBezTo>
                    <a:pt x="1655" y="1171"/>
                    <a:pt x="1685" y="1064"/>
                    <a:pt x="1607" y="985"/>
                  </a:cubicBezTo>
                  <a:cubicBezTo>
                    <a:pt x="1447" y="824"/>
                    <a:pt x="1387" y="631"/>
                    <a:pt x="1395" y="416"/>
                  </a:cubicBezTo>
                  <a:cubicBezTo>
                    <a:pt x="1404" y="189"/>
                    <a:pt x="1537" y="68"/>
                    <a:pt x="1746" y="17"/>
                  </a:cubicBezTo>
                  <a:cubicBezTo>
                    <a:pt x="1791" y="6"/>
                    <a:pt x="1835" y="1"/>
                    <a:pt x="1878" y="0"/>
                  </a:cubicBezTo>
                  <a:cubicBezTo>
                    <a:pt x="1920" y="1"/>
                    <a:pt x="1965" y="6"/>
                    <a:pt x="2009" y="17"/>
                  </a:cubicBezTo>
                  <a:cubicBezTo>
                    <a:pt x="2218" y="68"/>
                    <a:pt x="2351" y="189"/>
                    <a:pt x="2360" y="416"/>
                  </a:cubicBezTo>
                  <a:cubicBezTo>
                    <a:pt x="2368" y="631"/>
                    <a:pt x="2308" y="827"/>
                    <a:pt x="2149" y="985"/>
                  </a:cubicBezTo>
                  <a:cubicBezTo>
                    <a:pt x="2069" y="1063"/>
                    <a:pt x="2100" y="1171"/>
                    <a:pt x="2206" y="1212"/>
                  </a:cubicBezTo>
                  <a:cubicBezTo>
                    <a:pt x="2263" y="1235"/>
                    <a:pt x="2320" y="1256"/>
                    <a:pt x="2375" y="1281"/>
                  </a:cubicBezTo>
                  <a:cubicBezTo>
                    <a:pt x="2500" y="1339"/>
                    <a:pt x="2617" y="1407"/>
                    <a:pt x="2715" y="1504"/>
                  </a:cubicBezTo>
                  <a:cubicBezTo>
                    <a:pt x="2775" y="1564"/>
                    <a:pt x="2801" y="1721"/>
                    <a:pt x="2645" y="1795"/>
                  </a:cubicBezTo>
                  <a:cubicBezTo>
                    <a:pt x="2593" y="1820"/>
                    <a:pt x="2536" y="1838"/>
                    <a:pt x="2480" y="1851"/>
                  </a:cubicBez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87" name="Прямоугольник 19">
              <a:extLst>
                <a:ext uri="{FF2B5EF4-FFF2-40B4-BE49-F238E27FC236}">
                  <a16:creationId xmlns:a16="http://schemas.microsoft.com/office/drawing/2014/main" id="{6B177963-54B3-2648-A3F3-3A55CE929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4775" y="4868863"/>
              <a:ext cx="1014413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E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88" name="Прямоугольник 20">
              <a:extLst>
                <a:ext uri="{FF2B5EF4-FFF2-40B4-BE49-F238E27FC236}">
                  <a16:creationId xmlns:a16="http://schemas.microsoft.com/office/drawing/2014/main" id="{D324D6A3-9387-194D-BE36-70418A51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2975" y="5333206"/>
              <a:ext cx="1878013" cy="116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97F9651D-9463-5242-943A-E199D5333439}"/>
              </a:ext>
            </a:extLst>
          </p:cNvPr>
          <p:cNvGrpSpPr/>
          <p:nvPr/>
        </p:nvGrpSpPr>
        <p:grpSpPr>
          <a:xfrm>
            <a:off x="11665227" y="2044281"/>
            <a:ext cx="2965173" cy="5948363"/>
            <a:chOff x="11665227" y="2044281"/>
            <a:chExt cx="2965173" cy="5948363"/>
          </a:xfrm>
        </p:grpSpPr>
        <p:pic>
          <p:nvPicPr>
            <p:cNvPr id="34" name="Picture 2">
              <a:extLst>
                <a:ext uri="{FF2B5EF4-FFF2-40B4-BE49-F238E27FC236}">
                  <a16:creationId xmlns:a16="http://schemas.microsoft.com/office/drawing/2014/main" id="{5FDCB4CB-0591-294E-AE1C-C7CEA484CE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65227" y="2044281"/>
              <a:ext cx="2965173" cy="5948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5" name="Freeform 5">
              <a:extLst>
                <a:ext uri="{FF2B5EF4-FFF2-40B4-BE49-F238E27FC236}">
                  <a16:creationId xmlns:a16="http://schemas.microsoft.com/office/drawing/2014/main" id="{9AF0EE26-3C43-7E41-8E08-4D16B9C46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1100" y="3376613"/>
              <a:ext cx="977900" cy="817563"/>
            </a:xfrm>
            <a:custGeom>
              <a:avLst/>
              <a:gdLst>
                <a:gd name="T0" fmla="*/ 352094426 w 2715"/>
                <a:gd name="T1" fmla="*/ 273476263 h 2272"/>
                <a:gd name="T2" fmla="*/ 316288158 w 2715"/>
                <a:gd name="T3" fmla="*/ 253017397 h 2272"/>
                <a:gd name="T4" fmla="*/ 316288158 w 2715"/>
                <a:gd name="T5" fmla="*/ 265836439 h 2272"/>
                <a:gd name="T6" fmla="*/ 28800686 w 2715"/>
                <a:gd name="T7" fmla="*/ 265836439 h 2272"/>
                <a:gd name="T8" fmla="*/ 28800686 w 2715"/>
                <a:gd name="T9" fmla="*/ 36126785 h 2272"/>
                <a:gd name="T10" fmla="*/ 41773799 w 2715"/>
                <a:gd name="T11" fmla="*/ 36126785 h 2272"/>
                <a:gd name="T12" fmla="*/ 20887080 w 2715"/>
                <a:gd name="T13" fmla="*/ 0 h 2272"/>
                <a:gd name="T14" fmla="*/ 0 w 2715"/>
                <a:gd name="T15" fmla="*/ 36126785 h 2272"/>
                <a:gd name="T16" fmla="*/ 13103140 w 2715"/>
                <a:gd name="T17" fmla="*/ 36126785 h 2272"/>
                <a:gd name="T18" fmla="*/ 13103140 w 2715"/>
                <a:gd name="T19" fmla="*/ 281245630 h 2272"/>
                <a:gd name="T20" fmla="*/ 316288158 w 2715"/>
                <a:gd name="T21" fmla="*/ 281245630 h 2272"/>
                <a:gd name="T22" fmla="*/ 316288158 w 2715"/>
                <a:gd name="T23" fmla="*/ 294064673 h 2272"/>
                <a:gd name="T24" fmla="*/ 352094426 w 2715"/>
                <a:gd name="T25" fmla="*/ 273476263 h 2272"/>
                <a:gd name="T26" fmla="*/ 52801197 w 2715"/>
                <a:gd name="T27" fmla="*/ 117962610 h 2272"/>
                <a:gd name="T28" fmla="*/ 261670552 w 2715"/>
                <a:gd name="T29" fmla="*/ 39623018 h 2272"/>
                <a:gd name="T30" fmla="*/ 267508777 w 2715"/>
                <a:gd name="T31" fmla="*/ 50629532 h 2272"/>
                <a:gd name="T32" fmla="*/ 289692880 w 2715"/>
                <a:gd name="T33" fmla="*/ 15538375 h 2272"/>
                <a:gd name="T34" fmla="*/ 248178414 w 2715"/>
                <a:gd name="T35" fmla="*/ 13855030 h 2272"/>
                <a:gd name="T36" fmla="*/ 254405638 w 2715"/>
                <a:gd name="T37" fmla="*/ 25767988 h 2272"/>
                <a:gd name="T38" fmla="*/ 50206431 w 2715"/>
                <a:gd name="T39" fmla="*/ 102553778 h 2272"/>
                <a:gd name="T40" fmla="*/ 52801197 w 2715"/>
                <a:gd name="T41" fmla="*/ 117962610 h 2272"/>
                <a:gd name="T42" fmla="*/ 270233210 w 2715"/>
                <a:gd name="T43" fmla="*/ 71606212 h 2272"/>
                <a:gd name="T44" fmla="*/ 258686786 w 2715"/>
                <a:gd name="T45" fmla="*/ 83130540 h 2272"/>
                <a:gd name="T46" fmla="*/ 258686786 w 2715"/>
                <a:gd name="T47" fmla="*/ 239680180 h 2272"/>
                <a:gd name="T48" fmla="*/ 270233210 w 2715"/>
                <a:gd name="T49" fmla="*/ 251204508 h 2272"/>
                <a:gd name="T50" fmla="*/ 289563214 w 2715"/>
                <a:gd name="T51" fmla="*/ 251204508 h 2272"/>
                <a:gd name="T52" fmla="*/ 301109277 w 2715"/>
                <a:gd name="T53" fmla="*/ 239680180 h 2272"/>
                <a:gd name="T54" fmla="*/ 301109277 w 2715"/>
                <a:gd name="T55" fmla="*/ 83130540 h 2272"/>
                <a:gd name="T56" fmla="*/ 289563214 w 2715"/>
                <a:gd name="T57" fmla="*/ 71606212 h 2272"/>
                <a:gd name="T58" fmla="*/ 270233210 w 2715"/>
                <a:gd name="T59" fmla="*/ 71606212 h 2272"/>
                <a:gd name="T60" fmla="*/ 199658365 w 2715"/>
                <a:gd name="T61" fmla="*/ 96597299 h 2272"/>
                <a:gd name="T62" fmla="*/ 188112302 w 2715"/>
                <a:gd name="T63" fmla="*/ 108121627 h 2272"/>
                <a:gd name="T64" fmla="*/ 188112302 w 2715"/>
                <a:gd name="T65" fmla="*/ 239680180 h 2272"/>
                <a:gd name="T66" fmla="*/ 199658365 w 2715"/>
                <a:gd name="T67" fmla="*/ 251204508 h 2272"/>
                <a:gd name="T68" fmla="*/ 218988729 w 2715"/>
                <a:gd name="T69" fmla="*/ 251204508 h 2272"/>
                <a:gd name="T70" fmla="*/ 230664459 w 2715"/>
                <a:gd name="T71" fmla="*/ 239680180 h 2272"/>
                <a:gd name="T72" fmla="*/ 230664459 w 2715"/>
                <a:gd name="T73" fmla="*/ 108121627 h 2272"/>
                <a:gd name="T74" fmla="*/ 218988729 w 2715"/>
                <a:gd name="T75" fmla="*/ 96597299 h 2272"/>
                <a:gd name="T76" fmla="*/ 199658365 w 2715"/>
                <a:gd name="T77" fmla="*/ 96597299 h 2272"/>
                <a:gd name="T78" fmla="*/ 129343573 w 2715"/>
                <a:gd name="T79" fmla="*/ 120681943 h 2272"/>
                <a:gd name="T80" fmla="*/ 117797150 w 2715"/>
                <a:gd name="T81" fmla="*/ 132206270 h 2272"/>
                <a:gd name="T82" fmla="*/ 117797150 w 2715"/>
                <a:gd name="T83" fmla="*/ 239680180 h 2272"/>
                <a:gd name="T84" fmla="*/ 129343573 w 2715"/>
                <a:gd name="T85" fmla="*/ 251204508 h 2272"/>
                <a:gd name="T86" fmla="*/ 148673577 w 2715"/>
                <a:gd name="T87" fmla="*/ 251204508 h 2272"/>
                <a:gd name="T88" fmla="*/ 160219640 w 2715"/>
                <a:gd name="T89" fmla="*/ 239680180 h 2272"/>
                <a:gd name="T90" fmla="*/ 160219640 w 2715"/>
                <a:gd name="T91" fmla="*/ 132206270 h 2272"/>
                <a:gd name="T92" fmla="*/ 148673577 w 2715"/>
                <a:gd name="T93" fmla="*/ 120681943 h 2272"/>
                <a:gd name="T94" fmla="*/ 129343573 w 2715"/>
                <a:gd name="T95" fmla="*/ 120681943 h 2272"/>
                <a:gd name="T96" fmla="*/ 47352331 w 2715"/>
                <a:gd name="T97" fmla="*/ 160304601 h 2272"/>
                <a:gd name="T98" fmla="*/ 58898755 w 2715"/>
                <a:gd name="T99" fmla="*/ 148780273 h 2272"/>
                <a:gd name="T100" fmla="*/ 78358425 w 2715"/>
                <a:gd name="T101" fmla="*/ 148780273 h 2272"/>
                <a:gd name="T102" fmla="*/ 89904848 w 2715"/>
                <a:gd name="T103" fmla="*/ 160304601 h 2272"/>
                <a:gd name="T104" fmla="*/ 89904848 w 2715"/>
                <a:gd name="T105" fmla="*/ 239680180 h 2272"/>
                <a:gd name="T106" fmla="*/ 78358425 w 2715"/>
                <a:gd name="T107" fmla="*/ 251204508 h 2272"/>
                <a:gd name="T108" fmla="*/ 58898755 w 2715"/>
                <a:gd name="T109" fmla="*/ 251204508 h 2272"/>
                <a:gd name="T110" fmla="*/ 47352331 w 2715"/>
                <a:gd name="T111" fmla="*/ 239680180 h 2272"/>
                <a:gd name="T112" fmla="*/ 47352331 w 2715"/>
                <a:gd name="T113" fmla="*/ 160304601 h 22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15" h="2272">
                  <a:moveTo>
                    <a:pt x="2714" y="2112"/>
                  </a:moveTo>
                  <a:lnTo>
                    <a:pt x="2438" y="1954"/>
                  </a:lnTo>
                  <a:lnTo>
                    <a:pt x="2438" y="2053"/>
                  </a:lnTo>
                  <a:lnTo>
                    <a:pt x="222" y="2053"/>
                  </a:lnTo>
                  <a:lnTo>
                    <a:pt x="222" y="279"/>
                  </a:lnTo>
                  <a:lnTo>
                    <a:pt x="322" y="279"/>
                  </a:lnTo>
                  <a:lnTo>
                    <a:pt x="161" y="0"/>
                  </a:lnTo>
                  <a:lnTo>
                    <a:pt x="0" y="279"/>
                  </a:lnTo>
                  <a:lnTo>
                    <a:pt x="101" y="279"/>
                  </a:lnTo>
                  <a:lnTo>
                    <a:pt x="101" y="2172"/>
                  </a:lnTo>
                  <a:lnTo>
                    <a:pt x="2438" y="2172"/>
                  </a:lnTo>
                  <a:lnTo>
                    <a:pt x="2438" y="2271"/>
                  </a:lnTo>
                  <a:lnTo>
                    <a:pt x="2714" y="2112"/>
                  </a:lnTo>
                  <a:close/>
                  <a:moveTo>
                    <a:pt x="407" y="911"/>
                  </a:moveTo>
                  <a:cubicBezTo>
                    <a:pt x="985" y="805"/>
                    <a:pt x="1529" y="597"/>
                    <a:pt x="2017" y="306"/>
                  </a:cubicBezTo>
                  <a:lnTo>
                    <a:pt x="2062" y="391"/>
                  </a:lnTo>
                  <a:lnTo>
                    <a:pt x="2233" y="120"/>
                  </a:lnTo>
                  <a:lnTo>
                    <a:pt x="1913" y="107"/>
                  </a:lnTo>
                  <a:lnTo>
                    <a:pt x="1961" y="199"/>
                  </a:lnTo>
                  <a:cubicBezTo>
                    <a:pt x="1484" y="485"/>
                    <a:pt x="953" y="689"/>
                    <a:pt x="387" y="792"/>
                  </a:cubicBezTo>
                  <a:lnTo>
                    <a:pt x="407" y="911"/>
                  </a:lnTo>
                  <a:close/>
                  <a:moveTo>
                    <a:pt x="2083" y="553"/>
                  </a:moveTo>
                  <a:cubicBezTo>
                    <a:pt x="2034" y="553"/>
                    <a:pt x="1994" y="593"/>
                    <a:pt x="1994" y="642"/>
                  </a:cubicBezTo>
                  <a:lnTo>
                    <a:pt x="1994" y="1851"/>
                  </a:lnTo>
                  <a:cubicBezTo>
                    <a:pt x="1994" y="1900"/>
                    <a:pt x="2034" y="1940"/>
                    <a:pt x="2083" y="1940"/>
                  </a:cubicBezTo>
                  <a:lnTo>
                    <a:pt x="2232" y="1940"/>
                  </a:lnTo>
                  <a:cubicBezTo>
                    <a:pt x="2281" y="1940"/>
                    <a:pt x="2321" y="1900"/>
                    <a:pt x="2321" y="1851"/>
                  </a:cubicBezTo>
                  <a:lnTo>
                    <a:pt x="2321" y="642"/>
                  </a:lnTo>
                  <a:cubicBezTo>
                    <a:pt x="2321" y="593"/>
                    <a:pt x="2281" y="553"/>
                    <a:pt x="2232" y="553"/>
                  </a:cubicBezTo>
                  <a:lnTo>
                    <a:pt x="2083" y="553"/>
                  </a:lnTo>
                  <a:close/>
                  <a:moveTo>
                    <a:pt x="1539" y="746"/>
                  </a:moveTo>
                  <a:cubicBezTo>
                    <a:pt x="1490" y="746"/>
                    <a:pt x="1450" y="785"/>
                    <a:pt x="1450" y="835"/>
                  </a:cubicBezTo>
                  <a:lnTo>
                    <a:pt x="1450" y="1851"/>
                  </a:lnTo>
                  <a:cubicBezTo>
                    <a:pt x="1450" y="1900"/>
                    <a:pt x="1490" y="1940"/>
                    <a:pt x="1539" y="1940"/>
                  </a:cubicBezTo>
                  <a:lnTo>
                    <a:pt x="1688" y="1940"/>
                  </a:lnTo>
                  <a:cubicBezTo>
                    <a:pt x="1738" y="1940"/>
                    <a:pt x="1778" y="1900"/>
                    <a:pt x="1778" y="1851"/>
                  </a:cubicBezTo>
                  <a:lnTo>
                    <a:pt x="1778" y="835"/>
                  </a:lnTo>
                  <a:cubicBezTo>
                    <a:pt x="1778" y="785"/>
                    <a:pt x="1738" y="746"/>
                    <a:pt x="1688" y="746"/>
                  </a:cubicBezTo>
                  <a:lnTo>
                    <a:pt x="1539" y="746"/>
                  </a:lnTo>
                  <a:close/>
                  <a:moveTo>
                    <a:pt x="997" y="932"/>
                  </a:moveTo>
                  <a:cubicBezTo>
                    <a:pt x="948" y="932"/>
                    <a:pt x="908" y="972"/>
                    <a:pt x="908" y="1021"/>
                  </a:cubicBezTo>
                  <a:lnTo>
                    <a:pt x="908" y="1851"/>
                  </a:lnTo>
                  <a:cubicBezTo>
                    <a:pt x="908" y="1900"/>
                    <a:pt x="948" y="1940"/>
                    <a:pt x="997" y="1940"/>
                  </a:cubicBezTo>
                  <a:lnTo>
                    <a:pt x="1146" y="1940"/>
                  </a:lnTo>
                  <a:cubicBezTo>
                    <a:pt x="1195" y="1940"/>
                    <a:pt x="1235" y="1900"/>
                    <a:pt x="1235" y="1851"/>
                  </a:cubicBezTo>
                  <a:lnTo>
                    <a:pt x="1235" y="1021"/>
                  </a:lnTo>
                  <a:cubicBezTo>
                    <a:pt x="1235" y="972"/>
                    <a:pt x="1195" y="932"/>
                    <a:pt x="1146" y="932"/>
                  </a:cubicBezTo>
                  <a:lnTo>
                    <a:pt x="997" y="932"/>
                  </a:lnTo>
                  <a:close/>
                  <a:moveTo>
                    <a:pt x="365" y="1238"/>
                  </a:moveTo>
                  <a:cubicBezTo>
                    <a:pt x="365" y="1189"/>
                    <a:pt x="405" y="1149"/>
                    <a:pt x="454" y="1149"/>
                  </a:cubicBezTo>
                  <a:lnTo>
                    <a:pt x="604" y="1149"/>
                  </a:lnTo>
                  <a:cubicBezTo>
                    <a:pt x="653" y="1149"/>
                    <a:pt x="693" y="1189"/>
                    <a:pt x="693" y="1238"/>
                  </a:cubicBezTo>
                  <a:lnTo>
                    <a:pt x="693" y="1851"/>
                  </a:lnTo>
                  <a:cubicBezTo>
                    <a:pt x="693" y="1900"/>
                    <a:pt x="653" y="1940"/>
                    <a:pt x="604" y="1940"/>
                  </a:cubicBezTo>
                  <a:lnTo>
                    <a:pt x="454" y="1940"/>
                  </a:lnTo>
                  <a:cubicBezTo>
                    <a:pt x="405" y="1940"/>
                    <a:pt x="365" y="1900"/>
                    <a:pt x="365" y="1851"/>
                  </a:cubicBezTo>
                  <a:lnTo>
                    <a:pt x="365" y="1238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3689" name="Прямоугольник 21">
              <a:extLst>
                <a:ext uri="{FF2B5EF4-FFF2-40B4-BE49-F238E27FC236}">
                  <a16:creationId xmlns:a16="http://schemas.microsoft.com/office/drawing/2014/main" id="{C57F3156-B556-AF44-98F7-C9B33D67F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7288" y="4868863"/>
              <a:ext cx="10064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F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3690" name="Прямоугольник 22">
              <a:extLst>
                <a:ext uri="{FF2B5EF4-FFF2-40B4-BE49-F238E27FC236}">
                  <a16:creationId xmlns:a16="http://schemas.microsoft.com/office/drawing/2014/main" id="{B895C9B1-51D3-E54D-B6F0-65945D411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2313" y="5332413"/>
              <a:ext cx="1876425" cy="1169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incididunt ut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750"/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78" grpId="0"/>
      <p:bldP spid="113678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64" name="Рисунок 5">
            <a:extLst>
              <a:ext uri="{FF2B5EF4-FFF2-40B4-BE49-F238E27FC236}">
                <a16:creationId xmlns:a16="http://schemas.microsoft.com/office/drawing/2014/main" id="{727DCC37-3173-344D-A97F-E46A0629F2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047" y="5464175"/>
            <a:ext cx="2151032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9" name="Рисунок 5">
            <a:extLst>
              <a:ext uri="{FF2B5EF4-FFF2-40B4-BE49-F238E27FC236}">
                <a16:creationId xmlns:a16="http://schemas.microsoft.com/office/drawing/2014/main" id="{090469E8-51B3-BA46-BC7A-1C1DED6A9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1731" y="4829175"/>
            <a:ext cx="2204164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4" name="Рисунок 5">
            <a:extLst>
              <a:ext uri="{FF2B5EF4-FFF2-40B4-BE49-F238E27FC236}">
                <a16:creationId xmlns:a16="http://schemas.microsoft.com/office/drawing/2014/main" id="{56B56661-24CA-0642-B95D-D307AEA2AC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205" y="4216400"/>
            <a:ext cx="2136192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9" name="Рисунок 5">
            <a:extLst>
              <a:ext uri="{FF2B5EF4-FFF2-40B4-BE49-F238E27FC236}">
                <a16:creationId xmlns:a16="http://schemas.microsoft.com/office/drawing/2014/main" id="{533A660C-2575-3942-8CF8-8DEF51733D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5528" y="3617913"/>
            <a:ext cx="2239346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4" name="Рисунок 5">
            <a:extLst>
              <a:ext uri="{FF2B5EF4-FFF2-40B4-BE49-F238E27FC236}">
                <a16:creationId xmlns:a16="http://schemas.microsoft.com/office/drawing/2014/main" id="{170432C3-7E46-234E-8CCD-14D3FE26CC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2749" y="3005138"/>
            <a:ext cx="2139628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5" name="Рисунок 5">
            <a:extLst>
              <a:ext uri="{FF2B5EF4-FFF2-40B4-BE49-F238E27FC236}">
                <a16:creationId xmlns:a16="http://schemas.microsoft.com/office/drawing/2014/main" id="{A29E0037-4A9C-4F49-A736-CD2768A4D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1270" y="2363788"/>
            <a:ext cx="2025262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6" name="Рисунок 5">
            <a:extLst>
              <a:ext uri="{FF2B5EF4-FFF2-40B4-BE49-F238E27FC236}">
                <a16:creationId xmlns:a16="http://schemas.microsoft.com/office/drawing/2014/main" id="{46BC6226-DEB1-DD4F-B11D-21714DF743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85984" y="1766888"/>
            <a:ext cx="2165920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7" name="Freeform 9">
            <a:extLst>
              <a:ext uri="{FF2B5EF4-FFF2-40B4-BE49-F238E27FC236}">
                <a16:creationId xmlns:a16="http://schemas.microsoft.com/office/drawing/2014/main" id="{50041E61-A14B-434B-826B-66FCEEDC4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888" y="4913313"/>
            <a:ext cx="722312" cy="862012"/>
          </a:xfrm>
          <a:custGeom>
            <a:avLst/>
            <a:gdLst>
              <a:gd name="T0" fmla="*/ 2147483646 w 2006"/>
              <a:gd name="T1" fmla="*/ 2147483646 h 2394"/>
              <a:gd name="T2" fmla="*/ 2147483646 w 2006"/>
              <a:gd name="T3" fmla="*/ 2147483646 h 2394"/>
              <a:gd name="T4" fmla="*/ 2147483646 w 2006"/>
              <a:gd name="T5" fmla="*/ 2147483646 h 2394"/>
              <a:gd name="T6" fmla="*/ 2147483646 w 2006"/>
              <a:gd name="T7" fmla="*/ 2147483646 h 2394"/>
              <a:gd name="T8" fmla="*/ 2147483646 w 2006"/>
              <a:gd name="T9" fmla="*/ 2147483646 h 2394"/>
              <a:gd name="T10" fmla="*/ 2147483646 w 2006"/>
              <a:gd name="T11" fmla="*/ 2147483646 h 2394"/>
              <a:gd name="T12" fmla="*/ 2147483646 w 2006"/>
              <a:gd name="T13" fmla="*/ 2147483646 h 2394"/>
              <a:gd name="T14" fmla="*/ 2147483646 w 2006"/>
              <a:gd name="T15" fmla="*/ 2147483646 h 2394"/>
              <a:gd name="T16" fmla="*/ 2147483646 w 2006"/>
              <a:gd name="T17" fmla="*/ 2147483646 h 2394"/>
              <a:gd name="T18" fmla="*/ 2147483646 w 2006"/>
              <a:gd name="T19" fmla="*/ 2147483646 h 2394"/>
              <a:gd name="T20" fmla="*/ 2147483646 w 2006"/>
              <a:gd name="T21" fmla="*/ 2147483646 h 2394"/>
              <a:gd name="T22" fmla="*/ 2147483646 w 2006"/>
              <a:gd name="T23" fmla="*/ 2147483646 h 2394"/>
              <a:gd name="T24" fmla="*/ 2147483646 w 2006"/>
              <a:gd name="T25" fmla="*/ 2147483646 h 2394"/>
              <a:gd name="T26" fmla="*/ 2147483646 w 2006"/>
              <a:gd name="T27" fmla="*/ 2147483646 h 2394"/>
              <a:gd name="T28" fmla="*/ 2147483646 w 2006"/>
              <a:gd name="T29" fmla="*/ 2147483646 h 2394"/>
              <a:gd name="T30" fmla="*/ 2147483646 w 2006"/>
              <a:gd name="T31" fmla="*/ 2147483646 h 2394"/>
              <a:gd name="T32" fmla="*/ 2147483646 w 2006"/>
              <a:gd name="T33" fmla="*/ 2147483646 h 2394"/>
              <a:gd name="T34" fmla="*/ 2147483646 w 2006"/>
              <a:gd name="T35" fmla="*/ 2147483646 h 2394"/>
              <a:gd name="T36" fmla="*/ 2147483646 w 2006"/>
              <a:gd name="T37" fmla="*/ 2147483646 h 2394"/>
              <a:gd name="T38" fmla="*/ 2147483646 w 2006"/>
              <a:gd name="T39" fmla="*/ 2147483646 h 2394"/>
              <a:gd name="T40" fmla="*/ 2147483646 w 2006"/>
              <a:gd name="T41" fmla="*/ 2147483646 h 2394"/>
              <a:gd name="T42" fmla="*/ 2147483646 w 2006"/>
              <a:gd name="T43" fmla="*/ 2147483646 h 2394"/>
              <a:gd name="T44" fmla="*/ 2147483646 w 2006"/>
              <a:gd name="T45" fmla="*/ 2147483646 h 2394"/>
              <a:gd name="T46" fmla="*/ 2147483646 w 2006"/>
              <a:gd name="T47" fmla="*/ 2147483646 h 2394"/>
              <a:gd name="T48" fmla="*/ 2147483646 w 2006"/>
              <a:gd name="T49" fmla="*/ 2147483646 h 2394"/>
              <a:gd name="T50" fmla="*/ 2147483646 w 2006"/>
              <a:gd name="T51" fmla="*/ 2147483646 h 2394"/>
              <a:gd name="T52" fmla="*/ 2147483646 w 2006"/>
              <a:gd name="T53" fmla="*/ 2147483646 h 2394"/>
              <a:gd name="T54" fmla="*/ 2147483646 w 2006"/>
              <a:gd name="T55" fmla="*/ 2147483646 h 2394"/>
              <a:gd name="T56" fmla="*/ 2147483646 w 2006"/>
              <a:gd name="T57" fmla="*/ 2147483646 h 2394"/>
              <a:gd name="T58" fmla="*/ 2147483646 w 2006"/>
              <a:gd name="T59" fmla="*/ 2147483646 h 2394"/>
              <a:gd name="T60" fmla="*/ 2147483646 w 2006"/>
              <a:gd name="T61" fmla="*/ 2147483646 h 2394"/>
              <a:gd name="T62" fmla="*/ 2147483646 w 2006"/>
              <a:gd name="T63" fmla="*/ 2147483646 h 2394"/>
              <a:gd name="T64" fmla="*/ 2147483646 w 2006"/>
              <a:gd name="T65" fmla="*/ 2147483646 h 2394"/>
              <a:gd name="T66" fmla="*/ 2147483646 w 2006"/>
              <a:gd name="T67" fmla="*/ 2147483646 h 2394"/>
              <a:gd name="T68" fmla="*/ 2147483646 w 2006"/>
              <a:gd name="T69" fmla="*/ 2147483646 h 2394"/>
              <a:gd name="T70" fmla="*/ 2147483646 w 2006"/>
              <a:gd name="T71" fmla="*/ 2147483646 h 2394"/>
              <a:gd name="T72" fmla="*/ 2147483646 w 2006"/>
              <a:gd name="T73" fmla="*/ 2147483646 h 2394"/>
              <a:gd name="T74" fmla="*/ 2147483646 w 2006"/>
              <a:gd name="T75" fmla="*/ 2147483646 h 2394"/>
              <a:gd name="T76" fmla="*/ 2147483646 w 2006"/>
              <a:gd name="T77" fmla="*/ 2147483646 h 2394"/>
              <a:gd name="T78" fmla="*/ 2147483646 w 2006"/>
              <a:gd name="T79" fmla="*/ 2147483646 h 2394"/>
              <a:gd name="T80" fmla="*/ 2147483646 w 2006"/>
              <a:gd name="T81" fmla="*/ 2147483646 h 2394"/>
              <a:gd name="T82" fmla="*/ 2147483646 w 2006"/>
              <a:gd name="T83" fmla="*/ 2147483646 h 2394"/>
              <a:gd name="T84" fmla="*/ 2147483646 w 2006"/>
              <a:gd name="T85" fmla="*/ 2147483646 h 239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06" h="2394">
                <a:moveTo>
                  <a:pt x="230" y="1147"/>
                </a:moveTo>
                <a:cubicBezTo>
                  <a:pt x="269" y="1139"/>
                  <a:pt x="295" y="1101"/>
                  <a:pt x="287" y="1062"/>
                </a:cubicBezTo>
                <a:cubicBezTo>
                  <a:pt x="279" y="1022"/>
                  <a:pt x="240" y="997"/>
                  <a:pt x="201" y="1005"/>
                </a:cubicBezTo>
                <a:lnTo>
                  <a:pt x="69" y="1032"/>
                </a:lnTo>
                <a:cubicBezTo>
                  <a:pt x="30" y="1040"/>
                  <a:pt x="4" y="1078"/>
                  <a:pt x="12" y="1118"/>
                </a:cubicBezTo>
                <a:cubicBezTo>
                  <a:pt x="20" y="1157"/>
                  <a:pt x="59" y="1182"/>
                  <a:pt x="98" y="1174"/>
                </a:cubicBezTo>
                <a:lnTo>
                  <a:pt x="230" y="1147"/>
                </a:lnTo>
                <a:close/>
                <a:moveTo>
                  <a:pt x="198" y="808"/>
                </a:moveTo>
                <a:cubicBezTo>
                  <a:pt x="237" y="815"/>
                  <a:pt x="275" y="789"/>
                  <a:pt x="283" y="750"/>
                </a:cubicBezTo>
                <a:cubicBezTo>
                  <a:pt x="290" y="710"/>
                  <a:pt x="263" y="672"/>
                  <a:pt x="224" y="665"/>
                </a:cubicBezTo>
                <a:lnTo>
                  <a:pt x="91" y="641"/>
                </a:lnTo>
                <a:cubicBezTo>
                  <a:pt x="52" y="634"/>
                  <a:pt x="14" y="660"/>
                  <a:pt x="7" y="700"/>
                </a:cubicBezTo>
                <a:cubicBezTo>
                  <a:pt x="0" y="739"/>
                  <a:pt x="26" y="777"/>
                  <a:pt x="65" y="784"/>
                </a:cubicBezTo>
                <a:lnTo>
                  <a:pt x="198" y="808"/>
                </a:lnTo>
                <a:close/>
                <a:moveTo>
                  <a:pt x="323" y="516"/>
                </a:moveTo>
                <a:cubicBezTo>
                  <a:pt x="353" y="543"/>
                  <a:pt x="399" y="540"/>
                  <a:pt x="426" y="510"/>
                </a:cubicBezTo>
                <a:cubicBezTo>
                  <a:pt x="453" y="480"/>
                  <a:pt x="450" y="434"/>
                  <a:pt x="420" y="407"/>
                </a:cubicBezTo>
                <a:lnTo>
                  <a:pt x="319" y="318"/>
                </a:lnTo>
                <a:cubicBezTo>
                  <a:pt x="289" y="291"/>
                  <a:pt x="243" y="294"/>
                  <a:pt x="216" y="324"/>
                </a:cubicBezTo>
                <a:cubicBezTo>
                  <a:pt x="190" y="354"/>
                  <a:pt x="192" y="400"/>
                  <a:pt x="223" y="427"/>
                </a:cubicBezTo>
                <a:lnTo>
                  <a:pt x="323" y="516"/>
                </a:lnTo>
                <a:close/>
                <a:moveTo>
                  <a:pt x="585" y="310"/>
                </a:moveTo>
                <a:cubicBezTo>
                  <a:pt x="604" y="345"/>
                  <a:pt x="648" y="358"/>
                  <a:pt x="683" y="339"/>
                </a:cubicBezTo>
                <a:cubicBezTo>
                  <a:pt x="719" y="320"/>
                  <a:pt x="732" y="276"/>
                  <a:pt x="713" y="241"/>
                </a:cubicBezTo>
                <a:lnTo>
                  <a:pt x="648" y="122"/>
                </a:lnTo>
                <a:cubicBezTo>
                  <a:pt x="629" y="87"/>
                  <a:pt x="585" y="74"/>
                  <a:pt x="550" y="93"/>
                </a:cubicBezTo>
                <a:cubicBezTo>
                  <a:pt x="514" y="112"/>
                  <a:pt x="501" y="156"/>
                  <a:pt x="520" y="192"/>
                </a:cubicBezTo>
                <a:lnTo>
                  <a:pt x="585" y="310"/>
                </a:lnTo>
                <a:close/>
                <a:moveTo>
                  <a:pt x="1906" y="1174"/>
                </a:moveTo>
                <a:cubicBezTo>
                  <a:pt x="1946" y="1182"/>
                  <a:pt x="1984" y="1157"/>
                  <a:pt x="1992" y="1118"/>
                </a:cubicBezTo>
                <a:cubicBezTo>
                  <a:pt x="2000" y="1078"/>
                  <a:pt x="1975" y="1040"/>
                  <a:pt x="1935" y="1032"/>
                </a:cubicBezTo>
                <a:lnTo>
                  <a:pt x="1804" y="1005"/>
                </a:lnTo>
                <a:cubicBezTo>
                  <a:pt x="1764" y="997"/>
                  <a:pt x="1726" y="1022"/>
                  <a:pt x="1718" y="1062"/>
                </a:cubicBezTo>
                <a:cubicBezTo>
                  <a:pt x="1710" y="1101"/>
                  <a:pt x="1735" y="1139"/>
                  <a:pt x="1775" y="1147"/>
                </a:cubicBezTo>
                <a:lnTo>
                  <a:pt x="1906" y="1174"/>
                </a:lnTo>
                <a:close/>
                <a:moveTo>
                  <a:pt x="1939" y="784"/>
                </a:moveTo>
                <a:cubicBezTo>
                  <a:pt x="1978" y="777"/>
                  <a:pt x="2005" y="739"/>
                  <a:pt x="1997" y="700"/>
                </a:cubicBezTo>
                <a:cubicBezTo>
                  <a:pt x="1990" y="660"/>
                  <a:pt x="1952" y="634"/>
                  <a:pt x="1913" y="641"/>
                </a:cubicBezTo>
                <a:lnTo>
                  <a:pt x="1780" y="665"/>
                </a:lnTo>
                <a:cubicBezTo>
                  <a:pt x="1741" y="672"/>
                  <a:pt x="1715" y="710"/>
                  <a:pt x="1722" y="750"/>
                </a:cubicBezTo>
                <a:cubicBezTo>
                  <a:pt x="1729" y="789"/>
                  <a:pt x="1767" y="815"/>
                  <a:pt x="1806" y="808"/>
                </a:cubicBezTo>
                <a:lnTo>
                  <a:pt x="1939" y="784"/>
                </a:lnTo>
                <a:close/>
                <a:moveTo>
                  <a:pt x="1782" y="427"/>
                </a:moveTo>
                <a:cubicBezTo>
                  <a:pt x="1812" y="400"/>
                  <a:pt x="1815" y="354"/>
                  <a:pt x="1788" y="324"/>
                </a:cubicBezTo>
                <a:cubicBezTo>
                  <a:pt x="1761" y="294"/>
                  <a:pt x="1715" y="291"/>
                  <a:pt x="1685" y="318"/>
                </a:cubicBezTo>
                <a:lnTo>
                  <a:pt x="1585" y="407"/>
                </a:lnTo>
                <a:cubicBezTo>
                  <a:pt x="1554" y="434"/>
                  <a:pt x="1552" y="480"/>
                  <a:pt x="1578" y="510"/>
                </a:cubicBezTo>
                <a:cubicBezTo>
                  <a:pt x="1605" y="540"/>
                  <a:pt x="1651" y="543"/>
                  <a:pt x="1681" y="516"/>
                </a:cubicBezTo>
                <a:lnTo>
                  <a:pt x="1782" y="427"/>
                </a:lnTo>
                <a:close/>
                <a:moveTo>
                  <a:pt x="1484" y="192"/>
                </a:moveTo>
                <a:cubicBezTo>
                  <a:pt x="1503" y="156"/>
                  <a:pt x="1490" y="112"/>
                  <a:pt x="1455" y="93"/>
                </a:cubicBezTo>
                <a:cubicBezTo>
                  <a:pt x="1419" y="74"/>
                  <a:pt x="1375" y="87"/>
                  <a:pt x="1356" y="122"/>
                </a:cubicBezTo>
                <a:lnTo>
                  <a:pt x="1292" y="241"/>
                </a:lnTo>
                <a:cubicBezTo>
                  <a:pt x="1273" y="276"/>
                  <a:pt x="1286" y="320"/>
                  <a:pt x="1321" y="339"/>
                </a:cubicBezTo>
                <a:cubicBezTo>
                  <a:pt x="1356" y="358"/>
                  <a:pt x="1401" y="345"/>
                  <a:pt x="1420" y="310"/>
                </a:cubicBezTo>
                <a:lnTo>
                  <a:pt x="1484" y="192"/>
                </a:lnTo>
                <a:close/>
                <a:moveTo>
                  <a:pt x="1080" y="73"/>
                </a:moveTo>
                <a:cubicBezTo>
                  <a:pt x="1080" y="32"/>
                  <a:pt x="1047" y="0"/>
                  <a:pt x="1007" y="0"/>
                </a:cubicBezTo>
                <a:cubicBezTo>
                  <a:pt x="967" y="0"/>
                  <a:pt x="934" y="32"/>
                  <a:pt x="934" y="73"/>
                </a:cubicBezTo>
                <a:lnTo>
                  <a:pt x="934" y="207"/>
                </a:lnTo>
                <a:cubicBezTo>
                  <a:pt x="934" y="247"/>
                  <a:pt x="967" y="280"/>
                  <a:pt x="1007" y="280"/>
                </a:cubicBezTo>
                <a:cubicBezTo>
                  <a:pt x="1047" y="280"/>
                  <a:pt x="1080" y="247"/>
                  <a:pt x="1080" y="207"/>
                </a:cubicBezTo>
                <a:lnTo>
                  <a:pt x="1080" y="73"/>
                </a:lnTo>
                <a:close/>
                <a:moveTo>
                  <a:pt x="1007" y="320"/>
                </a:moveTo>
                <a:cubicBezTo>
                  <a:pt x="653" y="320"/>
                  <a:pt x="399" y="551"/>
                  <a:pt x="345" y="763"/>
                </a:cubicBezTo>
                <a:cubicBezTo>
                  <a:pt x="303" y="925"/>
                  <a:pt x="341" y="1079"/>
                  <a:pt x="419" y="1228"/>
                </a:cubicBezTo>
                <a:cubicBezTo>
                  <a:pt x="489" y="1364"/>
                  <a:pt x="562" y="1475"/>
                  <a:pt x="622" y="1613"/>
                </a:cubicBezTo>
                <a:cubicBezTo>
                  <a:pt x="655" y="1689"/>
                  <a:pt x="668" y="1794"/>
                  <a:pt x="686" y="1874"/>
                </a:cubicBezTo>
                <a:cubicBezTo>
                  <a:pt x="700" y="1937"/>
                  <a:pt x="724" y="1959"/>
                  <a:pt x="801" y="1959"/>
                </a:cubicBezTo>
                <a:cubicBezTo>
                  <a:pt x="817" y="1960"/>
                  <a:pt x="833" y="1960"/>
                  <a:pt x="849" y="1960"/>
                </a:cubicBezTo>
                <a:lnTo>
                  <a:pt x="849" y="1179"/>
                </a:lnTo>
                <a:lnTo>
                  <a:pt x="729" y="1179"/>
                </a:lnTo>
                <a:cubicBezTo>
                  <a:pt x="676" y="1179"/>
                  <a:pt x="626" y="1158"/>
                  <a:pt x="589" y="1121"/>
                </a:cubicBezTo>
                <a:cubicBezTo>
                  <a:pt x="551" y="1083"/>
                  <a:pt x="531" y="1034"/>
                  <a:pt x="531" y="981"/>
                </a:cubicBezTo>
                <a:cubicBezTo>
                  <a:pt x="531" y="928"/>
                  <a:pt x="551" y="878"/>
                  <a:pt x="589" y="840"/>
                </a:cubicBezTo>
                <a:cubicBezTo>
                  <a:pt x="626" y="803"/>
                  <a:pt x="676" y="782"/>
                  <a:pt x="729" y="782"/>
                </a:cubicBezTo>
                <a:cubicBezTo>
                  <a:pt x="838" y="782"/>
                  <a:pt x="926" y="870"/>
                  <a:pt x="927" y="978"/>
                </a:cubicBezTo>
                <a:lnTo>
                  <a:pt x="927" y="1101"/>
                </a:lnTo>
                <a:lnTo>
                  <a:pt x="1087" y="1101"/>
                </a:lnTo>
                <a:lnTo>
                  <a:pt x="1087" y="978"/>
                </a:lnTo>
                <a:cubicBezTo>
                  <a:pt x="1087" y="926"/>
                  <a:pt x="1108" y="877"/>
                  <a:pt x="1145" y="840"/>
                </a:cubicBezTo>
                <a:cubicBezTo>
                  <a:pt x="1182" y="803"/>
                  <a:pt x="1232" y="782"/>
                  <a:pt x="1285" y="782"/>
                </a:cubicBezTo>
                <a:cubicBezTo>
                  <a:pt x="1338" y="782"/>
                  <a:pt x="1388" y="803"/>
                  <a:pt x="1425" y="840"/>
                </a:cubicBezTo>
                <a:cubicBezTo>
                  <a:pt x="1462" y="878"/>
                  <a:pt x="1483" y="928"/>
                  <a:pt x="1483" y="981"/>
                </a:cubicBezTo>
                <a:cubicBezTo>
                  <a:pt x="1483" y="1034"/>
                  <a:pt x="1462" y="1083"/>
                  <a:pt x="1425" y="1121"/>
                </a:cubicBezTo>
                <a:cubicBezTo>
                  <a:pt x="1388" y="1158"/>
                  <a:pt x="1338" y="1179"/>
                  <a:pt x="1285" y="1179"/>
                </a:cubicBezTo>
                <a:lnTo>
                  <a:pt x="1165" y="1179"/>
                </a:lnTo>
                <a:lnTo>
                  <a:pt x="1165" y="1960"/>
                </a:lnTo>
                <a:cubicBezTo>
                  <a:pt x="1181" y="1960"/>
                  <a:pt x="1197" y="1960"/>
                  <a:pt x="1213" y="1959"/>
                </a:cubicBezTo>
                <a:cubicBezTo>
                  <a:pt x="1290" y="1959"/>
                  <a:pt x="1314" y="1937"/>
                  <a:pt x="1328" y="1874"/>
                </a:cubicBezTo>
                <a:cubicBezTo>
                  <a:pt x="1346" y="1794"/>
                  <a:pt x="1359" y="1689"/>
                  <a:pt x="1392" y="1613"/>
                </a:cubicBezTo>
                <a:cubicBezTo>
                  <a:pt x="1452" y="1475"/>
                  <a:pt x="1525" y="1364"/>
                  <a:pt x="1595" y="1228"/>
                </a:cubicBezTo>
                <a:cubicBezTo>
                  <a:pt x="1673" y="1079"/>
                  <a:pt x="1711" y="925"/>
                  <a:pt x="1669" y="763"/>
                </a:cubicBezTo>
                <a:cubicBezTo>
                  <a:pt x="1615" y="551"/>
                  <a:pt x="1361" y="320"/>
                  <a:pt x="1007" y="320"/>
                </a:cubicBezTo>
                <a:close/>
                <a:moveTo>
                  <a:pt x="1285" y="861"/>
                </a:moveTo>
                <a:cubicBezTo>
                  <a:pt x="1219" y="861"/>
                  <a:pt x="1165" y="915"/>
                  <a:pt x="1165" y="981"/>
                </a:cubicBezTo>
                <a:lnTo>
                  <a:pt x="1165" y="1101"/>
                </a:lnTo>
                <a:lnTo>
                  <a:pt x="1285" y="1101"/>
                </a:lnTo>
                <a:cubicBezTo>
                  <a:pt x="1351" y="1101"/>
                  <a:pt x="1405" y="1047"/>
                  <a:pt x="1405" y="981"/>
                </a:cubicBezTo>
                <a:cubicBezTo>
                  <a:pt x="1405" y="915"/>
                  <a:pt x="1351" y="861"/>
                  <a:pt x="1285" y="861"/>
                </a:cubicBezTo>
                <a:close/>
                <a:moveTo>
                  <a:pt x="609" y="981"/>
                </a:moveTo>
                <a:cubicBezTo>
                  <a:pt x="609" y="1047"/>
                  <a:pt x="663" y="1101"/>
                  <a:pt x="729" y="1101"/>
                </a:cubicBezTo>
                <a:lnTo>
                  <a:pt x="849" y="1101"/>
                </a:lnTo>
                <a:lnTo>
                  <a:pt x="849" y="981"/>
                </a:lnTo>
                <a:cubicBezTo>
                  <a:pt x="849" y="915"/>
                  <a:pt x="795" y="861"/>
                  <a:pt x="729" y="861"/>
                </a:cubicBezTo>
                <a:cubicBezTo>
                  <a:pt x="663" y="861"/>
                  <a:pt x="609" y="915"/>
                  <a:pt x="609" y="981"/>
                </a:cubicBezTo>
                <a:close/>
                <a:moveTo>
                  <a:pt x="1087" y="1179"/>
                </a:moveTo>
                <a:lnTo>
                  <a:pt x="927" y="1179"/>
                </a:lnTo>
                <a:lnTo>
                  <a:pt x="927" y="1960"/>
                </a:lnTo>
                <a:cubicBezTo>
                  <a:pt x="953" y="1960"/>
                  <a:pt x="978" y="1960"/>
                  <a:pt x="1003" y="1960"/>
                </a:cubicBezTo>
                <a:lnTo>
                  <a:pt x="1011" y="1960"/>
                </a:lnTo>
                <a:cubicBezTo>
                  <a:pt x="1011" y="1960"/>
                  <a:pt x="1011" y="1959"/>
                  <a:pt x="1011" y="1960"/>
                </a:cubicBezTo>
                <a:cubicBezTo>
                  <a:pt x="1036" y="1960"/>
                  <a:pt x="1061" y="1960"/>
                  <a:pt x="1087" y="1960"/>
                </a:cubicBezTo>
                <a:lnTo>
                  <a:pt x="1087" y="1179"/>
                </a:lnTo>
                <a:close/>
                <a:moveTo>
                  <a:pt x="1259" y="2009"/>
                </a:moveTo>
                <a:lnTo>
                  <a:pt x="755" y="2009"/>
                </a:lnTo>
                <a:cubicBezTo>
                  <a:pt x="709" y="2009"/>
                  <a:pt x="671" y="2046"/>
                  <a:pt x="671" y="2092"/>
                </a:cubicBezTo>
                <a:cubicBezTo>
                  <a:pt x="671" y="2138"/>
                  <a:pt x="709" y="2175"/>
                  <a:pt x="755" y="2175"/>
                </a:cubicBezTo>
                <a:lnTo>
                  <a:pt x="1259" y="2175"/>
                </a:lnTo>
                <a:cubicBezTo>
                  <a:pt x="1305" y="2175"/>
                  <a:pt x="1342" y="2138"/>
                  <a:pt x="1342" y="2092"/>
                </a:cubicBezTo>
                <a:cubicBezTo>
                  <a:pt x="1342" y="2046"/>
                  <a:pt x="1305" y="2009"/>
                  <a:pt x="1259" y="2009"/>
                </a:cubicBezTo>
                <a:close/>
                <a:moveTo>
                  <a:pt x="1259" y="2393"/>
                </a:moveTo>
                <a:lnTo>
                  <a:pt x="755" y="2393"/>
                </a:lnTo>
                <a:cubicBezTo>
                  <a:pt x="709" y="2393"/>
                  <a:pt x="671" y="2356"/>
                  <a:pt x="671" y="2310"/>
                </a:cubicBezTo>
                <a:cubicBezTo>
                  <a:pt x="671" y="2264"/>
                  <a:pt x="709" y="2227"/>
                  <a:pt x="755" y="2227"/>
                </a:cubicBezTo>
                <a:lnTo>
                  <a:pt x="1259" y="2227"/>
                </a:lnTo>
                <a:cubicBezTo>
                  <a:pt x="1305" y="2227"/>
                  <a:pt x="1342" y="2264"/>
                  <a:pt x="1342" y="2310"/>
                </a:cubicBezTo>
                <a:cubicBezTo>
                  <a:pt x="1342" y="2356"/>
                  <a:pt x="1305" y="2393"/>
                  <a:pt x="1259" y="2393"/>
                </a:cubicBezTo>
                <a:close/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58" name="Freeform 10">
            <a:extLst>
              <a:ext uri="{FF2B5EF4-FFF2-40B4-BE49-F238E27FC236}">
                <a16:creationId xmlns:a16="http://schemas.microsoft.com/office/drawing/2014/main" id="{29C9AAD1-E2FB-0E4F-94A0-3C443C25D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589338"/>
            <a:ext cx="927100" cy="619125"/>
          </a:xfrm>
          <a:custGeom>
            <a:avLst/>
            <a:gdLst>
              <a:gd name="T0" fmla="*/ 2147483646 w 2576"/>
              <a:gd name="T1" fmla="*/ 2147483646 h 1720"/>
              <a:gd name="T2" fmla="*/ 2147483646 w 2576"/>
              <a:gd name="T3" fmla="*/ 2147483646 h 1720"/>
              <a:gd name="T4" fmla="*/ 2147483646 w 2576"/>
              <a:gd name="T5" fmla="*/ 2147483646 h 1720"/>
              <a:gd name="T6" fmla="*/ 2147483646 w 2576"/>
              <a:gd name="T7" fmla="*/ 2147483646 h 1720"/>
              <a:gd name="T8" fmla="*/ 2147483646 w 2576"/>
              <a:gd name="T9" fmla="*/ 2147483646 h 1720"/>
              <a:gd name="T10" fmla="*/ 2147483646 w 2576"/>
              <a:gd name="T11" fmla="*/ 2147483646 h 1720"/>
              <a:gd name="T12" fmla="*/ 2147483646 w 2576"/>
              <a:gd name="T13" fmla="*/ 2147483646 h 1720"/>
              <a:gd name="T14" fmla="*/ 2147483646 w 2576"/>
              <a:gd name="T15" fmla="*/ 2147483646 h 1720"/>
              <a:gd name="T16" fmla="*/ 2147483646 w 2576"/>
              <a:gd name="T17" fmla="*/ 2147483646 h 1720"/>
              <a:gd name="T18" fmla="*/ 2147483646 w 2576"/>
              <a:gd name="T19" fmla="*/ 2147483646 h 1720"/>
              <a:gd name="T20" fmla="*/ 2147483646 w 2576"/>
              <a:gd name="T21" fmla="*/ 2147483646 h 1720"/>
              <a:gd name="T22" fmla="*/ 2147483646 w 2576"/>
              <a:gd name="T23" fmla="*/ 2147483646 h 1720"/>
              <a:gd name="T24" fmla="*/ 2147483646 w 2576"/>
              <a:gd name="T25" fmla="*/ 2147483646 h 1720"/>
              <a:gd name="T26" fmla="*/ 2147483646 w 2576"/>
              <a:gd name="T27" fmla="*/ 2147483646 h 1720"/>
              <a:gd name="T28" fmla="*/ 2147483646 w 2576"/>
              <a:gd name="T29" fmla="*/ 2147483646 h 1720"/>
              <a:gd name="T30" fmla="*/ 2147483646 w 2576"/>
              <a:gd name="T31" fmla="*/ 2147483646 h 1720"/>
              <a:gd name="T32" fmla="*/ 2147483646 w 2576"/>
              <a:gd name="T33" fmla="*/ 2147483646 h 1720"/>
              <a:gd name="T34" fmla="*/ 2147483646 w 2576"/>
              <a:gd name="T35" fmla="*/ 2147483646 h 1720"/>
              <a:gd name="T36" fmla="*/ 2147483646 w 2576"/>
              <a:gd name="T37" fmla="*/ 2147483646 h 1720"/>
              <a:gd name="T38" fmla="*/ 2147483646 w 2576"/>
              <a:gd name="T39" fmla="*/ 2147483646 h 1720"/>
              <a:gd name="T40" fmla="*/ 2147483646 w 2576"/>
              <a:gd name="T41" fmla="*/ 2147483646 h 1720"/>
              <a:gd name="T42" fmla="*/ 2147483646 w 2576"/>
              <a:gd name="T43" fmla="*/ 2147483646 h 1720"/>
              <a:gd name="T44" fmla="*/ 2147483646 w 2576"/>
              <a:gd name="T45" fmla="*/ 2147483646 h 1720"/>
              <a:gd name="T46" fmla="*/ 2147483646 w 2576"/>
              <a:gd name="T47" fmla="*/ 2147483646 h 1720"/>
              <a:gd name="T48" fmla="*/ 2147483646 w 2576"/>
              <a:gd name="T49" fmla="*/ 2147483646 h 1720"/>
              <a:gd name="T50" fmla="*/ 2147483646 w 2576"/>
              <a:gd name="T51" fmla="*/ 2147483646 h 1720"/>
              <a:gd name="T52" fmla="*/ 2147483646 w 2576"/>
              <a:gd name="T53" fmla="*/ 2147483646 h 1720"/>
              <a:gd name="T54" fmla="*/ 2147483646 w 2576"/>
              <a:gd name="T55" fmla="*/ 2147483646 h 1720"/>
              <a:gd name="T56" fmla="*/ 2147483646 w 2576"/>
              <a:gd name="T57" fmla="*/ 2147483646 h 1720"/>
              <a:gd name="T58" fmla="*/ 2147483646 w 2576"/>
              <a:gd name="T59" fmla="*/ 2147483646 h 1720"/>
              <a:gd name="T60" fmla="*/ 2147483646 w 2576"/>
              <a:gd name="T61" fmla="*/ 2147483646 h 1720"/>
              <a:gd name="T62" fmla="*/ 2147483646 w 2576"/>
              <a:gd name="T63" fmla="*/ 2147483646 h 1720"/>
              <a:gd name="T64" fmla="*/ 2147483646 w 2576"/>
              <a:gd name="T65" fmla="*/ 2147483646 h 1720"/>
              <a:gd name="T66" fmla="*/ 2147483646 w 2576"/>
              <a:gd name="T67" fmla="*/ 2147483646 h 1720"/>
              <a:gd name="T68" fmla="*/ 2147483646 w 2576"/>
              <a:gd name="T69" fmla="*/ 2147483646 h 1720"/>
              <a:gd name="T70" fmla="*/ 2147483646 w 2576"/>
              <a:gd name="T71" fmla="*/ 2147483646 h 1720"/>
              <a:gd name="T72" fmla="*/ 2147483646 w 2576"/>
              <a:gd name="T73" fmla="*/ 2147483646 h 1720"/>
              <a:gd name="T74" fmla="*/ 2147483646 w 2576"/>
              <a:gd name="T75" fmla="*/ 2147483646 h 1720"/>
              <a:gd name="T76" fmla="*/ 2147483646 w 2576"/>
              <a:gd name="T77" fmla="*/ 2147483646 h 1720"/>
              <a:gd name="T78" fmla="*/ 2147483646 w 2576"/>
              <a:gd name="T79" fmla="*/ 2147483646 h 1720"/>
              <a:gd name="T80" fmla="*/ 2147483646 w 2576"/>
              <a:gd name="T81" fmla="*/ 2147483646 h 1720"/>
              <a:gd name="T82" fmla="*/ 2147483646 w 2576"/>
              <a:gd name="T83" fmla="*/ 2147483646 h 1720"/>
              <a:gd name="T84" fmla="*/ 2147483646 w 2576"/>
              <a:gd name="T85" fmla="*/ 2147483646 h 1720"/>
              <a:gd name="T86" fmla="*/ 2147483646 w 2576"/>
              <a:gd name="T87" fmla="*/ 2147483646 h 1720"/>
              <a:gd name="T88" fmla="*/ 2147483646 w 2576"/>
              <a:gd name="T89" fmla="*/ 2147483646 h 1720"/>
              <a:gd name="T90" fmla="*/ 2147483646 w 2576"/>
              <a:gd name="T91" fmla="*/ 2147483646 h 17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76" h="1720">
                <a:moveTo>
                  <a:pt x="1938" y="934"/>
                </a:moveTo>
                <a:lnTo>
                  <a:pt x="1890" y="889"/>
                </a:lnTo>
                <a:cubicBezTo>
                  <a:pt x="1647" y="679"/>
                  <a:pt x="1362" y="439"/>
                  <a:pt x="1299" y="399"/>
                </a:cubicBezTo>
                <a:cubicBezTo>
                  <a:pt x="1268" y="405"/>
                  <a:pt x="1189" y="430"/>
                  <a:pt x="1126" y="453"/>
                </a:cubicBezTo>
                <a:lnTo>
                  <a:pt x="1123" y="453"/>
                </a:lnTo>
                <a:cubicBezTo>
                  <a:pt x="1119" y="455"/>
                  <a:pt x="1022" y="483"/>
                  <a:pt x="935" y="483"/>
                </a:cubicBezTo>
                <a:cubicBezTo>
                  <a:pt x="884" y="483"/>
                  <a:pt x="845" y="474"/>
                  <a:pt x="816" y="455"/>
                </a:cubicBezTo>
                <a:cubicBezTo>
                  <a:pt x="764" y="422"/>
                  <a:pt x="758" y="380"/>
                  <a:pt x="759" y="357"/>
                </a:cubicBezTo>
                <a:cubicBezTo>
                  <a:pt x="761" y="302"/>
                  <a:pt x="807" y="256"/>
                  <a:pt x="841" y="236"/>
                </a:cubicBezTo>
                <a:lnTo>
                  <a:pt x="352" y="175"/>
                </a:lnTo>
                <a:lnTo>
                  <a:pt x="302" y="880"/>
                </a:lnTo>
                <a:cubicBezTo>
                  <a:pt x="342" y="838"/>
                  <a:pt x="382" y="829"/>
                  <a:pt x="410" y="829"/>
                </a:cubicBezTo>
                <a:cubicBezTo>
                  <a:pt x="443" y="829"/>
                  <a:pt x="476" y="842"/>
                  <a:pt x="506" y="867"/>
                </a:cubicBezTo>
                <a:cubicBezTo>
                  <a:pt x="553" y="905"/>
                  <a:pt x="575" y="956"/>
                  <a:pt x="568" y="1008"/>
                </a:cubicBezTo>
                <a:cubicBezTo>
                  <a:pt x="608" y="1001"/>
                  <a:pt x="648" y="1015"/>
                  <a:pt x="683" y="1044"/>
                </a:cubicBezTo>
                <a:cubicBezTo>
                  <a:pt x="730" y="1082"/>
                  <a:pt x="752" y="1133"/>
                  <a:pt x="745" y="1185"/>
                </a:cubicBezTo>
                <a:cubicBezTo>
                  <a:pt x="786" y="1179"/>
                  <a:pt x="825" y="1192"/>
                  <a:pt x="860" y="1221"/>
                </a:cubicBezTo>
                <a:cubicBezTo>
                  <a:pt x="901" y="1254"/>
                  <a:pt x="923" y="1298"/>
                  <a:pt x="923" y="1344"/>
                </a:cubicBezTo>
                <a:cubicBezTo>
                  <a:pt x="968" y="1331"/>
                  <a:pt x="1015" y="1342"/>
                  <a:pt x="1056" y="1376"/>
                </a:cubicBezTo>
                <a:cubicBezTo>
                  <a:pt x="1112" y="1422"/>
                  <a:pt x="1132" y="1486"/>
                  <a:pt x="1110" y="1546"/>
                </a:cubicBezTo>
                <a:lnTo>
                  <a:pt x="1152" y="1581"/>
                </a:lnTo>
                <a:cubicBezTo>
                  <a:pt x="1156" y="1583"/>
                  <a:pt x="1159" y="1586"/>
                  <a:pt x="1162" y="1588"/>
                </a:cubicBezTo>
                <a:lnTo>
                  <a:pt x="1164" y="1589"/>
                </a:lnTo>
                <a:cubicBezTo>
                  <a:pt x="1181" y="1601"/>
                  <a:pt x="1199" y="1607"/>
                  <a:pt x="1215" y="1607"/>
                </a:cubicBezTo>
                <a:cubicBezTo>
                  <a:pt x="1246" y="1607"/>
                  <a:pt x="1268" y="1587"/>
                  <a:pt x="1282" y="1570"/>
                </a:cubicBezTo>
                <a:cubicBezTo>
                  <a:pt x="1311" y="1534"/>
                  <a:pt x="1329" y="1507"/>
                  <a:pt x="1292" y="1469"/>
                </a:cubicBezTo>
                <a:lnTo>
                  <a:pt x="1289" y="1466"/>
                </a:lnTo>
                <a:lnTo>
                  <a:pt x="1072" y="1281"/>
                </a:lnTo>
                <a:cubicBezTo>
                  <a:pt x="1065" y="1275"/>
                  <a:pt x="1060" y="1267"/>
                  <a:pt x="1059" y="1257"/>
                </a:cubicBezTo>
                <a:cubicBezTo>
                  <a:pt x="1059" y="1248"/>
                  <a:pt x="1062" y="1239"/>
                  <a:pt x="1068" y="1232"/>
                </a:cubicBezTo>
                <a:cubicBezTo>
                  <a:pt x="1080" y="1218"/>
                  <a:pt x="1103" y="1216"/>
                  <a:pt x="1117" y="1228"/>
                </a:cubicBezTo>
                <a:lnTo>
                  <a:pt x="1401" y="1469"/>
                </a:lnTo>
                <a:cubicBezTo>
                  <a:pt x="1416" y="1478"/>
                  <a:pt x="1433" y="1483"/>
                  <a:pt x="1449" y="1483"/>
                </a:cubicBezTo>
                <a:cubicBezTo>
                  <a:pt x="1478" y="1483"/>
                  <a:pt x="1506" y="1468"/>
                  <a:pt x="1527" y="1442"/>
                </a:cubicBezTo>
                <a:cubicBezTo>
                  <a:pt x="1545" y="1420"/>
                  <a:pt x="1553" y="1396"/>
                  <a:pt x="1551" y="1373"/>
                </a:cubicBezTo>
                <a:cubicBezTo>
                  <a:pt x="1548" y="1349"/>
                  <a:pt x="1534" y="1325"/>
                  <a:pt x="1508" y="1304"/>
                </a:cubicBezTo>
                <a:lnTo>
                  <a:pt x="1474" y="1276"/>
                </a:lnTo>
                <a:lnTo>
                  <a:pt x="1475" y="1276"/>
                </a:lnTo>
                <a:lnTo>
                  <a:pt x="1317" y="1148"/>
                </a:lnTo>
                <a:cubicBezTo>
                  <a:pt x="1310" y="1142"/>
                  <a:pt x="1305" y="1133"/>
                  <a:pt x="1304" y="1124"/>
                </a:cubicBezTo>
                <a:cubicBezTo>
                  <a:pt x="1303" y="1115"/>
                  <a:pt x="1306" y="1106"/>
                  <a:pt x="1312" y="1099"/>
                </a:cubicBezTo>
                <a:cubicBezTo>
                  <a:pt x="1323" y="1084"/>
                  <a:pt x="1346" y="1082"/>
                  <a:pt x="1361" y="1093"/>
                </a:cubicBezTo>
                <a:lnTo>
                  <a:pt x="1621" y="1305"/>
                </a:lnTo>
                <a:cubicBezTo>
                  <a:pt x="1640" y="1321"/>
                  <a:pt x="1660" y="1328"/>
                  <a:pt x="1682" y="1328"/>
                </a:cubicBezTo>
                <a:cubicBezTo>
                  <a:pt x="1712" y="1328"/>
                  <a:pt x="1744" y="1311"/>
                  <a:pt x="1768" y="1281"/>
                </a:cubicBezTo>
                <a:cubicBezTo>
                  <a:pt x="1787" y="1258"/>
                  <a:pt x="1796" y="1234"/>
                  <a:pt x="1794" y="1212"/>
                </a:cubicBezTo>
                <a:cubicBezTo>
                  <a:pt x="1792" y="1187"/>
                  <a:pt x="1778" y="1164"/>
                  <a:pt x="1753" y="1143"/>
                </a:cubicBezTo>
                <a:lnTo>
                  <a:pt x="1676" y="1081"/>
                </a:lnTo>
                <a:lnTo>
                  <a:pt x="1541" y="971"/>
                </a:lnTo>
                <a:cubicBezTo>
                  <a:pt x="1526" y="959"/>
                  <a:pt x="1524" y="937"/>
                  <a:pt x="1536" y="922"/>
                </a:cubicBezTo>
                <a:cubicBezTo>
                  <a:pt x="1547" y="907"/>
                  <a:pt x="1570" y="905"/>
                  <a:pt x="1585" y="917"/>
                </a:cubicBezTo>
                <a:lnTo>
                  <a:pt x="1806" y="1096"/>
                </a:lnTo>
                <a:cubicBezTo>
                  <a:pt x="1853" y="1134"/>
                  <a:pt x="1908" y="1123"/>
                  <a:pt x="1950" y="1071"/>
                </a:cubicBezTo>
                <a:cubicBezTo>
                  <a:pt x="1979" y="1037"/>
                  <a:pt x="2000" y="984"/>
                  <a:pt x="1938" y="934"/>
                </a:cubicBezTo>
                <a:close/>
                <a:moveTo>
                  <a:pt x="484" y="1051"/>
                </a:moveTo>
                <a:cubicBezTo>
                  <a:pt x="541" y="982"/>
                  <a:pt x="486" y="928"/>
                  <a:pt x="468" y="913"/>
                </a:cubicBezTo>
                <a:cubicBezTo>
                  <a:pt x="423" y="876"/>
                  <a:pt x="377" y="882"/>
                  <a:pt x="337" y="931"/>
                </a:cubicBezTo>
                <a:lnTo>
                  <a:pt x="294" y="987"/>
                </a:lnTo>
                <a:lnTo>
                  <a:pt x="287" y="996"/>
                </a:lnTo>
                <a:lnTo>
                  <a:pt x="226" y="1067"/>
                </a:lnTo>
                <a:cubicBezTo>
                  <a:pt x="203" y="1093"/>
                  <a:pt x="193" y="1118"/>
                  <a:pt x="195" y="1142"/>
                </a:cubicBezTo>
                <a:cubicBezTo>
                  <a:pt x="198" y="1168"/>
                  <a:pt x="215" y="1185"/>
                  <a:pt x="225" y="1193"/>
                </a:cubicBezTo>
                <a:cubicBezTo>
                  <a:pt x="248" y="1212"/>
                  <a:pt x="273" y="1232"/>
                  <a:pt x="301" y="1232"/>
                </a:cubicBezTo>
                <a:cubicBezTo>
                  <a:pt x="318" y="1232"/>
                  <a:pt x="334" y="1224"/>
                  <a:pt x="351" y="1209"/>
                </a:cubicBezTo>
                <a:lnTo>
                  <a:pt x="484" y="1051"/>
                </a:lnTo>
                <a:close/>
                <a:moveTo>
                  <a:pt x="380" y="1267"/>
                </a:moveTo>
                <a:cubicBezTo>
                  <a:pt x="360" y="1292"/>
                  <a:pt x="352" y="1317"/>
                  <a:pt x="356" y="1343"/>
                </a:cubicBezTo>
                <a:cubicBezTo>
                  <a:pt x="360" y="1366"/>
                  <a:pt x="374" y="1387"/>
                  <a:pt x="396" y="1405"/>
                </a:cubicBezTo>
                <a:cubicBezTo>
                  <a:pt x="441" y="1442"/>
                  <a:pt x="487" y="1436"/>
                  <a:pt x="527" y="1387"/>
                </a:cubicBezTo>
                <a:lnTo>
                  <a:pt x="662" y="1229"/>
                </a:lnTo>
                <a:cubicBezTo>
                  <a:pt x="682" y="1204"/>
                  <a:pt x="690" y="1178"/>
                  <a:pt x="685" y="1153"/>
                </a:cubicBezTo>
                <a:cubicBezTo>
                  <a:pt x="681" y="1130"/>
                  <a:pt x="667" y="1108"/>
                  <a:pt x="645" y="1090"/>
                </a:cubicBezTo>
                <a:cubicBezTo>
                  <a:pt x="600" y="1054"/>
                  <a:pt x="555" y="1060"/>
                  <a:pt x="515" y="1108"/>
                </a:cubicBezTo>
                <a:lnTo>
                  <a:pt x="448" y="1188"/>
                </a:lnTo>
                <a:lnTo>
                  <a:pt x="441" y="1197"/>
                </a:lnTo>
                <a:lnTo>
                  <a:pt x="380" y="1267"/>
                </a:lnTo>
                <a:close/>
                <a:moveTo>
                  <a:pt x="557" y="1444"/>
                </a:moveTo>
                <a:cubicBezTo>
                  <a:pt x="522" y="1487"/>
                  <a:pt x="531" y="1524"/>
                  <a:pt x="586" y="1569"/>
                </a:cubicBezTo>
                <a:cubicBezTo>
                  <a:pt x="631" y="1606"/>
                  <a:pt x="677" y="1600"/>
                  <a:pt x="717" y="1551"/>
                </a:cubicBezTo>
                <a:lnTo>
                  <a:pt x="839" y="1406"/>
                </a:lnTo>
                <a:cubicBezTo>
                  <a:pt x="896" y="1337"/>
                  <a:pt x="841" y="1283"/>
                  <a:pt x="822" y="1268"/>
                </a:cubicBezTo>
                <a:cubicBezTo>
                  <a:pt x="777" y="1231"/>
                  <a:pt x="732" y="1237"/>
                  <a:pt x="692" y="1286"/>
                </a:cubicBezTo>
                <a:lnTo>
                  <a:pt x="625" y="1365"/>
                </a:lnTo>
                <a:lnTo>
                  <a:pt x="618" y="1374"/>
                </a:lnTo>
                <a:lnTo>
                  <a:pt x="557" y="1444"/>
                </a:lnTo>
                <a:close/>
                <a:moveTo>
                  <a:pt x="1018" y="1423"/>
                </a:moveTo>
                <a:cubicBezTo>
                  <a:pt x="973" y="1386"/>
                  <a:pt x="927" y="1392"/>
                  <a:pt x="887" y="1441"/>
                </a:cubicBezTo>
                <a:lnTo>
                  <a:pt x="839" y="1499"/>
                </a:lnTo>
                <a:lnTo>
                  <a:pt x="833" y="1507"/>
                </a:lnTo>
                <a:lnTo>
                  <a:pt x="792" y="1556"/>
                </a:lnTo>
                <a:cubicBezTo>
                  <a:pt x="735" y="1626"/>
                  <a:pt x="790" y="1680"/>
                  <a:pt x="808" y="1695"/>
                </a:cubicBezTo>
                <a:cubicBezTo>
                  <a:pt x="827" y="1711"/>
                  <a:pt x="847" y="1719"/>
                  <a:pt x="866" y="1719"/>
                </a:cubicBezTo>
                <a:cubicBezTo>
                  <a:pt x="891" y="1719"/>
                  <a:pt x="916" y="1704"/>
                  <a:pt x="939" y="1677"/>
                </a:cubicBezTo>
                <a:lnTo>
                  <a:pt x="1009" y="1591"/>
                </a:lnTo>
                <a:lnTo>
                  <a:pt x="1009" y="1590"/>
                </a:lnTo>
                <a:lnTo>
                  <a:pt x="1034" y="1560"/>
                </a:lnTo>
                <a:cubicBezTo>
                  <a:pt x="1055" y="1535"/>
                  <a:pt x="1062" y="1510"/>
                  <a:pt x="1058" y="1485"/>
                </a:cubicBezTo>
                <a:cubicBezTo>
                  <a:pt x="1054" y="1462"/>
                  <a:pt x="1040" y="1441"/>
                  <a:pt x="1018" y="1423"/>
                </a:cubicBezTo>
                <a:close/>
                <a:moveTo>
                  <a:pt x="1" y="859"/>
                </a:moveTo>
                <a:cubicBezTo>
                  <a:pt x="0" y="876"/>
                  <a:pt x="6" y="894"/>
                  <a:pt x="17" y="907"/>
                </a:cubicBezTo>
                <a:cubicBezTo>
                  <a:pt x="29" y="921"/>
                  <a:pt x="45" y="929"/>
                  <a:pt x="63" y="930"/>
                </a:cubicBezTo>
                <a:lnTo>
                  <a:pt x="169" y="938"/>
                </a:lnTo>
                <a:cubicBezTo>
                  <a:pt x="205" y="941"/>
                  <a:pt x="237" y="913"/>
                  <a:pt x="240" y="877"/>
                </a:cubicBezTo>
                <a:lnTo>
                  <a:pt x="293" y="173"/>
                </a:lnTo>
                <a:cubicBezTo>
                  <a:pt x="294" y="156"/>
                  <a:pt x="288" y="139"/>
                  <a:pt x="277" y="125"/>
                </a:cubicBezTo>
                <a:cubicBezTo>
                  <a:pt x="265" y="112"/>
                  <a:pt x="249" y="103"/>
                  <a:pt x="231" y="102"/>
                </a:cubicBezTo>
                <a:lnTo>
                  <a:pt x="126" y="94"/>
                </a:lnTo>
                <a:cubicBezTo>
                  <a:pt x="124" y="94"/>
                  <a:pt x="122" y="94"/>
                  <a:pt x="120" y="94"/>
                </a:cubicBezTo>
                <a:cubicBezTo>
                  <a:pt x="86" y="94"/>
                  <a:pt x="57" y="121"/>
                  <a:pt x="54" y="155"/>
                </a:cubicBezTo>
                <a:lnTo>
                  <a:pt x="1" y="859"/>
                </a:lnTo>
                <a:close/>
                <a:moveTo>
                  <a:pt x="2234" y="5"/>
                </a:moveTo>
                <a:lnTo>
                  <a:pt x="2135" y="44"/>
                </a:lnTo>
                <a:cubicBezTo>
                  <a:pt x="2119" y="51"/>
                  <a:pt x="2106" y="63"/>
                  <a:pt x="2099" y="79"/>
                </a:cubicBezTo>
                <a:cubicBezTo>
                  <a:pt x="2092" y="96"/>
                  <a:pt x="2091" y="114"/>
                  <a:pt x="2098" y="130"/>
                </a:cubicBezTo>
                <a:lnTo>
                  <a:pt x="2346" y="756"/>
                </a:lnTo>
                <a:cubicBezTo>
                  <a:pt x="2359" y="790"/>
                  <a:pt x="2398" y="807"/>
                  <a:pt x="2432" y="794"/>
                </a:cubicBezTo>
                <a:lnTo>
                  <a:pt x="2531" y="754"/>
                </a:lnTo>
                <a:cubicBezTo>
                  <a:pt x="2547" y="748"/>
                  <a:pt x="2560" y="735"/>
                  <a:pt x="2567" y="719"/>
                </a:cubicBezTo>
                <a:cubicBezTo>
                  <a:pt x="2574" y="703"/>
                  <a:pt x="2575" y="685"/>
                  <a:pt x="2568" y="668"/>
                </a:cubicBezTo>
                <a:lnTo>
                  <a:pt x="2320" y="42"/>
                </a:lnTo>
                <a:cubicBezTo>
                  <a:pt x="2310" y="17"/>
                  <a:pt x="2286" y="0"/>
                  <a:pt x="2259" y="0"/>
                </a:cubicBezTo>
                <a:cubicBezTo>
                  <a:pt x="2250" y="0"/>
                  <a:pt x="2242" y="2"/>
                  <a:pt x="2234" y="5"/>
                </a:cubicBezTo>
                <a:close/>
                <a:moveTo>
                  <a:pt x="2286" y="763"/>
                </a:moveTo>
                <a:lnTo>
                  <a:pt x="1987" y="892"/>
                </a:lnTo>
                <a:cubicBezTo>
                  <a:pt x="1831" y="756"/>
                  <a:pt x="1347" y="338"/>
                  <a:pt x="1306" y="336"/>
                </a:cubicBezTo>
                <a:cubicBezTo>
                  <a:pt x="1272" y="336"/>
                  <a:pt x="1122" y="388"/>
                  <a:pt x="1106" y="394"/>
                </a:cubicBezTo>
                <a:cubicBezTo>
                  <a:pt x="1105" y="394"/>
                  <a:pt x="1014" y="421"/>
                  <a:pt x="935" y="421"/>
                </a:cubicBezTo>
                <a:cubicBezTo>
                  <a:pt x="897" y="421"/>
                  <a:pt x="868" y="415"/>
                  <a:pt x="849" y="403"/>
                </a:cubicBezTo>
                <a:cubicBezTo>
                  <a:pt x="830" y="390"/>
                  <a:pt x="820" y="376"/>
                  <a:pt x="821" y="360"/>
                </a:cubicBezTo>
                <a:cubicBezTo>
                  <a:pt x="822" y="329"/>
                  <a:pt x="857" y="298"/>
                  <a:pt x="876" y="288"/>
                </a:cubicBezTo>
                <a:cubicBezTo>
                  <a:pt x="1003" y="220"/>
                  <a:pt x="1343" y="92"/>
                  <a:pt x="1377" y="88"/>
                </a:cubicBezTo>
                <a:cubicBezTo>
                  <a:pt x="1379" y="88"/>
                  <a:pt x="1381" y="88"/>
                  <a:pt x="1383" y="88"/>
                </a:cubicBezTo>
                <a:cubicBezTo>
                  <a:pt x="1465" y="88"/>
                  <a:pt x="1985" y="159"/>
                  <a:pt x="2048" y="167"/>
                </a:cubicBezTo>
                <a:lnTo>
                  <a:pt x="2286" y="763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59" name="Freeform 11">
            <a:extLst>
              <a:ext uri="{FF2B5EF4-FFF2-40B4-BE49-F238E27FC236}">
                <a16:creationId xmlns:a16="http://schemas.microsoft.com/office/drawing/2014/main" id="{CB247513-6BE8-7B49-AC88-E30C21CB9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305050"/>
            <a:ext cx="801687" cy="669925"/>
          </a:xfrm>
          <a:custGeom>
            <a:avLst/>
            <a:gdLst>
              <a:gd name="T0" fmla="*/ 2147483646 w 2225"/>
              <a:gd name="T1" fmla="*/ 2147483646 h 1863"/>
              <a:gd name="T2" fmla="*/ 2147483646 w 2225"/>
              <a:gd name="T3" fmla="*/ 2147483646 h 1863"/>
              <a:gd name="T4" fmla="*/ 2147483646 w 2225"/>
              <a:gd name="T5" fmla="*/ 2147483646 h 1863"/>
              <a:gd name="T6" fmla="*/ 2147483646 w 2225"/>
              <a:gd name="T7" fmla="*/ 2147483646 h 1863"/>
              <a:gd name="T8" fmla="*/ 2147483646 w 2225"/>
              <a:gd name="T9" fmla="*/ 2147483646 h 1863"/>
              <a:gd name="T10" fmla="*/ 2147483646 w 2225"/>
              <a:gd name="T11" fmla="*/ 2147483646 h 1863"/>
              <a:gd name="T12" fmla="*/ 2147483646 w 2225"/>
              <a:gd name="T13" fmla="*/ 0 h 1863"/>
              <a:gd name="T14" fmla="*/ 0 w 2225"/>
              <a:gd name="T15" fmla="*/ 2147483646 h 1863"/>
              <a:gd name="T16" fmla="*/ 2147483646 w 2225"/>
              <a:gd name="T17" fmla="*/ 2147483646 h 1863"/>
              <a:gd name="T18" fmla="*/ 2147483646 w 2225"/>
              <a:gd name="T19" fmla="*/ 2147483646 h 1863"/>
              <a:gd name="T20" fmla="*/ 2147483646 w 2225"/>
              <a:gd name="T21" fmla="*/ 2147483646 h 1863"/>
              <a:gd name="T22" fmla="*/ 2147483646 w 2225"/>
              <a:gd name="T23" fmla="*/ 2147483646 h 1863"/>
              <a:gd name="T24" fmla="*/ 2147483646 w 2225"/>
              <a:gd name="T25" fmla="*/ 2147483646 h 1863"/>
              <a:gd name="T26" fmla="*/ 2147483646 w 2225"/>
              <a:gd name="T27" fmla="*/ 2147483646 h 1863"/>
              <a:gd name="T28" fmla="*/ 2147483646 w 2225"/>
              <a:gd name="T29" fmla="*/ 2147483646 h 1863"/>
              <a:gd name="T30" fmla="*/ 2147483646 w 2225"/>
              <a:gd name="T31" fmla="*/ 2147483646 h 1863"/>
              <a:gd name="T32" fmla="*/ 2147483646 w 2225"/>
              <a:gd name="T33" fmla="*/ 2147483646 h 1863"/>
              <a:gd name="T34" fmla="*/ 2147483646 w 2225"/>
              <a:gd name="T35" fmla="*/ 2147483646 h 1863"/>
              <a:gd name="T36" fmla="*/ 2147483646 w 2225"/>
              <a:gd name="T37" fmla="*/ 2147483646 h 1863"/>
              <a:gd name="T38" fmla="*/ 2147483646 w 2225"/>
              <a:gd name="T39" fmla="*/ 2147483646 h 1863"/>
              <a:gd name="T40" fmla="*/ 2147483646 w 2225"/>
              <a:gd name="T41" fmla="*/ 2147483646 h 1863"/>
              <a:gd name="T42" fmla="*/ 2147483646 w 2225"/>
              <a:gd name="T43" fmla="*/ 2147483646 h 1863"/>
              <a:gd name="T44" fmla="*/ 2147483646 w 2225"/>
              <a:gd name="T45" fmla="*/ 2147483646 h 1863"/>
              <a:gd name="T46" fmla="*/ 2147483646 w 2225"/>
              <a:gd name="T47" fmla="*/ 2147483646 h 1863"/>
              <a:gd name="T48" fmla="*/ 2147483646 w 2225"/>
              <a:gd name="T49" fmla="*/ 2147483646 h 1863"/>
              <a:gd name="T50" fmla="*/ 2147483646 w 2225"/>
              <a:gd name="T51" fmla="*/ 2147483646 h 1863"/>
              <a:gd name="T52" fmla="*/ 2147483646 w 2225"/>
              <a:gd name="T53" fmla="*/ 2147483646 h 1863"/>
              <a:gd name="T54" fmla="*/ 2147483646 w 2225"/>
              <a:gd name="T55" fmla="*/ 2147483646 h 1863"/>
              <a:gd name="T56" fmla="*/ 2147483646 w 2225"/>
              <a:gd name="T57" fmla="*/ 2147483646 h 1863"/>
              <a:gd name="T58" fmla="*/ 2147483646 w 2225"/>
              <a:gd name="T59" fmla="*/ 2147483646 h 1863"/>
              <a:gd name="T60" fmla="*/ 2147483646 w 2225"/>
              <a:gd name="T61" fmla="*/ 2147483646 h 1863"/>
              <a:gd name="T62" fmla="*/ 2147483646 w 2225"/>
              <a:gd name="T63" fmla="*/ 2147483646 h 1863"/>
              <a:gd name="T64" fmla="*/ 2147483646 w 2225"/>
              <a:gd name="T65" fmla="*/ 2147483646 h 1863"/>
              <a:gd name="T66" fmla="*/ 2147483646 w 2225"/>
              <a:gd name="T67" fmla="*/ 2147483646 h 1863"/>
              <a:gd name="T68" fmla="*/ 2147483646 w 2225"/>
              <a:gd name="T69" fmla="*/ 2147483646 h 1863"/>
              <a:gd name="T70" fmla="*/ 2147483646 w 2225"/>
              <a:gd name="T71" fmla="*/ 2147483646 h 1863"/>
              <a:gd name="T72" fmla="*/ 2147483646 w 2225"/>
              <a:gd name="T73" fmla="*/ 2147483646 h 1863"/>
              <a:gd name="T74" fmla="*/ 2147483646 w 2225"/>
              <a:gd name="T75" fmla="*/ 2147483646 h 1863"/>
              <a:gd name="T76" fmla="*/ 2147483646 w 2225"/>
              <a:gd name="T77" fmla="*/ 2147483646 h 1863"/>
              <a:gd name="T78" fmla="*/ 2147483646 w 2225"/>
              <a:gd name="T79" fmla="*/ 2147483646 h 1863"/>
              <a:gd name="T80" fmla="*/ 2147483646 w 2225"/>
              <a:gd name="T81" fmla="*/ 2147483646 h 1863"/>
              <a:gd name="T82" fmla="*/ 2147483646 w 2225"/>
              <a:gd name="T83" fmla="*/ 2147483646 h 1863"/>
              <a:gd name="T84" fmla="*/ 2147483646 w 2225"/>
              <a:gd name="T85" fmla="*/ 2147483646 h 1863"/>
              <a:gd name="T86" fmla="*/ 2147483646 w 2225"/>
              <a:gd name="T87" fmla="*/ 2147483646 h 1863"/>
              <a:gd name="T88" fmla="*/ 2147483646 w 2225"/>
              <a:gd name="T89" fmla="*/ 2147483646 h 1863"/>
              <a:gd name="T90" fmla="*/ 2147483646 w 2225"/>
              <a:gd name="T91" fmla="*/ 2147483646 h 1863"/>
              <a:gd name="T92" fmla="*/ 2147483646 w 2225"/>
              <a:gd name="T93" fmla="*/ 2147483646 h 1863"/>
              <a:gd name="T94" fmla="*/ 2147483646 w 2225"/>
              <a:gd name="T95" fmla="*/ 2147483646 h 1863"/>
              <a:gd name="T96" fmla="*/ 2147483646 w 2225"/>
              <a:gd name="T97" fmla="*/ 2147483646 h 1863"/>
              <a:gd name="T98" fmla="*/ 2147483646 w 2225"/>
              <a:gd name="T99" fmla="*/ 2147483646 h 1863"/>
              <a:gd name="T100" fmla="*/ 2147483646 w 2225"/>
              <a:gd name="T101" fmla="*/ 2147483646 h 1863"/>
              <a:gd name="T102" fmla="*/ 2147483646 w 2225"/>
              <a:gd name="T103" fmla="*/ 2147483646 h 1863"/>
              <a:gd name="T104" fmla="*/ 2147483646 w 2225"/>
              <a:gd name="T105" fmla="*/ 2147483646 h 1863"/>
              <a:gd name="T106" fmla="*/ 2147483646 w 2225"/>
              <a:gd name="T107" fmla="*/ 2147483646 h 1863"/>
              <a:gd name="T108" fmla="*/ 2147483646 w 2225"/>
              <a:gd name="T109" fmla="*/ 2147483646 h 1863"/>
              <a:gd name="T110" fmla="*/ 2147483646 w 2225"/>
              <a:gd name="T111" fmla="*/ 2147483646 h 1863"/>
              <a:gd name="T112" fmla="*/ 2147483646 w 2225"/>
              <a:gd name="T113" fmla="*/ 2147483646 h 186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25" h="1863">
                <a:moveTo>
                  <a:pt x="2224" y="1731"/>
                </a:moveTo>
                <a:lnTo>
                  <a:pt x="1998" y="1601"/>
                </a:lnTo>
                <a:lnTo>
                  <a:pt x="1998" y="1682"/>
                </a:lnTo>
                <a:lnTo>
                  <a:pt x="182" y="1682"/>
                </a:lnTo>
                <a:lnTo>
                  <a:pt x="182" y="228"/>
                </a:lnTo>
                <a:lnTo>
                  <a:pt x="264" y="228"/>
                </a:lnTo>
                <a:lnTo>
                  <a:pt x="132" y="0"/>
                </a:lnTo>
                <a:lnTo>
                  <a:pt x="0" y="228"/>
                </a:lnTo>
                <a:lnTo>
                  <a:pt x="83" y="228"/>
                </a:lnTo>
                <a:lnTo>
                  <a:pt x="83" y="1781"/>
                </a:lnTo>
                <a:lnTo>
                  <a:pt x="1998" y="1781"/>
                </a:lnTo>
                <a:lnTo>
                  <a:pt x="1998" y="1862"/>
                </a:lnTo>
                <a:lnTo>
                  <a:pt x="2224" y="1731"/>
                </a:lnTo>
                <a:close/>
                <a:moveTo>
                  <a:pt x="333" y="746"/>
                </a:moveTo>
                <a:cubicBezTo>
                  <a:pt x="808" y="659"/>
                  <a:pt x="1253" y="489"/>
                  <a:pt x="1653" y="250"/>
                </a:cubicBezTo>
                <a:lnTo>
                  <a:pt x="1690" y="320"/>
                </a:lnTo>
                <a:lnTo>
                  <a:pt x="1830" y="98"/>
                </a:lnTo>
                <a:lnTo>
                  <a:pt x="1568" y="87"/>
                </a:lnTo>
                <a:lnTo>
                  <a:pt x="1607" y="162"/>
                </a:lnTo>
                <a:cubicBezTo>
                  <a:pt x="1216" y="397"/>
                  <a:pt x="781" y="564"/>
                  <a:pt x="317" y="649"/>
                </a:cubicBezTo>
                <a:lnTo>
                  <a:pt x="333" y="746"/>
                </a:lnTo>
                <a:close/>
                <a:moveTo>
                  <a:pt x="1707" y="453"/>
                </a:moveTo>
                <a:cubicBezTo>
                  <a:pt x="1667" y="453"/>
                  <a:pt x="1634" y="486"/>
                  <a:pt x="1634" y="526"/>
                </a:cubicBezTo>
                <a:lnTo>
                  <a:pt x="1634" y="1517"/>
                </a:lnTo>
                <a:cubicBezTo>
                  <a:pt x="1634" y="1557"/>
                  <a:pt x="1667" y="1590"/>
                  <a:pt x="1707" y="1590"/>
                </a:cubicBezTo>
                <a:lnTo>
                  <a:pt x="1829" y="1590"/>
                </a:lnTo>
                <a:cubicBezTo>
                  <a:pt x="1870" y="1590"/>
                  <a:pt x="1902" y="1557"/>
                  <a:pt x="1902" y="1517"/>
                </a:cubicBezTo>
                <a:lnTo>
                  <a:pt x="1902" y="526"/>
                </a:lnTo>
                <a:cubicBezTo>
                  <a:pt x="1902" y="486"/>
                  <a:pt x="1870" y="453"/>
                  <a:pt x="1829" y="453"/>
                </a:cubicBezTo>
                <a:lnTo>
                  <a:pt x="1707" y="453"/>
                </a:lnTo>
                <a:close/>
                <a:moveTo>
                  <a:pt x="1261" y="610"/>
                </a:moveTo>
                <a:cubicBezTo>
                  <a:pt x="1221" y="610"/>
                  <a:pt x="1188" y="643"/>
                  <a:pt x="1188" y="683"/>
                </a:cubicBezTo>
                <a:lnTo>
                  <a:pt x="1188" y="1517"/>
                </a:lnTo>
                <a:cubicBezTo>
                  <a:pt x="1188" y="1557"/>
                  <a:pt x="1221" y="1590"/>
                  <a:pt x="1261" y="1590"/>
                </a:cubicBezTo>
                <a:lnTo>
                  <a:pt x="1384" y="1590"/>
                </a:lnTo>
                <a:cubicBezTo>
                  <a:pt x="1424" y="1590"/>
                  <a:pt x="1457" y="1557"/>
                  <a:pt x="1457" y="1517"/>
                </a:cubicBezTo>
                <a:lnTo>
                  <a:pt x="1457" y="683"/>
                </a:lnTo>
                <a:cubicBezTo>
                  <a:pt x="1457" y="643"/>
                  <a:pt x="1424" y="610"/>
                  <a:pt x="1384" y="610"/>
                </a:cubicBezTo>
                <a:lnTo>
                  <a:pt x="1261" y="610"/>
                </a:lnTo>
                <a:close/>
                <a:moveTo>
                  <a:pt x="817" y="763"/>
                </a:moveTo>
                <a:cubicBezTo>
                  <a:pt x="777" y="763"/>
                  <a:pt x="744" y="796"/>
                  <a:pt x="744" y="836"/>
                </a:cubicBezTo>
                <a:lnTo>
                  <a:pt x="744" y="1517"/>
                </a:lnTo>
                <a:cubicBezTo>
                  <a:pt x="744" y="1557"/>
                  <a:pt x="777" y="1590"/>
                  <a:pt x="817" y="1590"/>
                </a:cubicBezTo>
                <a:lnTo>
                  <a:pt x="939" y="1590"/>
                </a:lnTo>
                <a:cubicBezTo>
                  <a:pt x="979" y="1590"/>
                  <a:pt x="1012" y="1557"/>
                  <a:pt x="1012" y="1517"/>
                </a:cubicBezTo>
                <a:lnTo>
                  <a:pt x="1012" y="836"/>
                </a:lnTo>
                <a:cubicBezTo>
                  <a:pt x="1012" y="796"/>
                  <a:pt x="979" y="763"/>
                  <a:pt x="939" y="763"/>
                </a:cubicBezTo>
                <a:lnTo>
                  <a:pt x="817" y="763"/>
                </a:lnTo>
                <a:close/>
                <a:moveTo>
                  <a:pt x="299" y="1014"/>
                </a:moveTo>
                <a:cubicBezTo>
                  <a:pt x="299" y="974"/>
                  <a:pt x="332" y="941"/>
                  <a:pt x="372" y="941"/>
                </a:cubicBezTo>
                <a:lnTo>
                  <a:pt x="495" y="941"/>
                </a:lnTo>
                <a:cubicBezTo>
                  <a:pt x="535" y="941"/>
                  <a:pt x="568" y="974"/>
                  <a:pt x="568" y="1014"/>
                </a:cubicBezTo>
                <a:lnTo>
                  <a:pt x="568" y="1517"/>
                </a:lnTo>
                <a:cubicBezTo>
                  <a:pt x="568" y="1557"/>
                  <a:pt x="535" y="1590"/>
                  <a:pt x="495" y="1590"/>
                </a:cubicBezTo>
                <a:lnTo>
                  <a:pt x="372" y="1590"/>
                </a:lnTo>
                <a:cubicBezTo>
                  <a:pt x="332" y="1590"/>
                  <a:pt x="299" y="1557"/>
                  <a:pt x="299" y="1517"/>
                </a:cubicBezTo>
                <a:lnTo>
                  <a:pt x="299" y="1014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60" name="Freeform 12">
            <a:extLst>
              <a:ext uri="{FF2B5EF4-FFF2-40B4-BE49-F238E27FC236}">
                <a16:creationId xmlns:a16="http://schemas.microsoft.com/office/drawing/2014/main" id="{C008528D-8A55-CD4A-999B-8D2D61B1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8013" y="1755775"/>
            <a:ext cx="714375" cy="642938"/>
          </a:xfrm>
          <a:custGeom>
            <a:avLst/>
            <a:gdLst>
              <a:gd name="T0" fmla="*/ 2147483646 w 1983"/>
              <a:gd name="T1" fmla="*/ 2147483646 h 1784"/>
              <a:gd name="T2" fmla="*/ 2147483646 w 1983"/>
              <a:gd name="T3" fmla="*/ 2147483646 h 1784"/>
              <a:gd name="T4" fmla="*/ 2147483646 w 1983"/>
              <a:gd name="T5" fmla="*/ 2147483646 h 1784"/>
              <a:gd name="T6" fmla="*/ 2147483646 w 1983"/>
              <a:gd name="T7" fmla="*/ 2147483646 h 1784"/>
              <a:gd name="T8" fmla="*/ 2147483646 w 1983"/>
              <a:gd name="T9" fmla="*/ 2147483646 h 1784"/>
              <a:gd name="T10" fmla="*/ 2147483646 w 1983"/>
              <a:gd name="T11" fmla="*/ 2147483646 h 1784"/>
              <a:gd name="T12" fmla="*/ 2147483646 w 1983"/>
              <a:gd name="T13" fmla="*/ 2147483646 h 1784"/>
              <a:gd name="T14" fmla="*/ 2147483646 w 1983"/>
              <a:gd name="T15" fmla="*/ 2147483646 h 1784"/>
              <a:gd name="T16" fmla="*/ 2147483646 w 1983"/>
              <a:gd name="T17" fmla="*/ 2147483646 h 1784"/>
              <a:gd name="T18" fmla="*/ 2147483646 w 1983"/>
              <a:gd name="T19" fmla="*/ 2147483646 h 1784"/>
              <a:gd name="T20" fmla="*/ 2147483646 w 1983"/>
              <a:gd name="T21" fmla="*/ 2147483646 h 1784"/>
              <a:gd name="T22" fmla="*/ 2147483646 w 1983"/>
              <a:gd name="T23" fmla="*/ 2147483646 h 1784"/>
              <a:gd name="T24" fmla="*/ 2147483646 w 1983"/>
              <a:gd name="T25" fmla="*/ 2147483646 h 1784"/>
              <a:gd name="T26" fmla="*/ 2147483646 w 1983"/>
              <a:gd name="T27" fmla="*/ 2147483646 h 1784"/>
              <a:gd name="T28" fmla="*/ 2147483646 w 1983"/>
              <a:gd name="T29" fmla="*/ 2147483646 h 1784"/>
              <a:gd name="T30" fmla="*/ 2147483646 w 1983"/>
              <a:gd name="T31" fmla="*/ 2147483646 h 1784"/>
              <a:gd name="T32" fmla="*/ 0 w 1983"/>
              <a:gd name="T33" fmla="*/ 2147483646 h 1784"/>
              <a:gd name="T34" fmla="*/ 0 w 1983"/>
              <a:gd name="T35" fmla="*/ 2147483646 h 1784"/>
              <a:gd name="T36" fmla="*/ 2147483646 w 1983"/>
              <a:gd name="T37" fmla="*/ 2147483646 h 1784"/>
              <a:gd name="T38" fmla="*/ 2147483646 w 1983"/>
              <a:gd name="T39" fmla="*/ 2147483646 h 1784"/>
              <a:gd name="T40" fmla="*/ 2147483646 w 1983"/>
              <a:gd name="T41" fmla="*/ 2147483646 h 1784"/>
              <a:gd name="T42" fmla="*/ 2147483646 w 1983"/>
              <a:gd name="T43" fmla="*/ 2147483646 h 1784"/>
              <a:gd name="T44" fmla="*/ 2147483646 w 1983"/>
              <a:gd name="T45" fmla="*/ 2147483646 h 1784"/>
              <a:gd name="T46" fmla="*/ 2147483646 w 1983"/>
              <a:gd name="T47" fmla="*/ 2147483646 h 1784"/>
              <a:gd name="T48" fmla="*/ 2147483646 w 1983"/>
              <a:gd name="T49" fmla="*/ 2147483646 h 1784"/>
              <a:gd name="T50" fmla="*/ 2147483646 w 1983"/>
              <a:gd name="T51" fmla="*/ 2147483646 h 1784"/>
              <a:gd name="T52" fmla="*/ 2147483646 w 1983"/>
              <a:gd name="T53" fmla="*/ 2147483646 h 1784"/>
              <a:gd name="T54" fmla="*/ 2147483646 w 1983"/>
              <a:gd name="T55" fmla="*/ 2147483646 h 1784"/>
              <a:gd name="T56" fmla="*/ 2147483646 w 1983"/>
              <a:gd name="T57" fmla="*/ 2147483646 h 1784"/>
              <a:gd name="T58" fmla="*/ 2147483646 w 1983"/>
              <a:gd name="T59" fmla="*/ 2147483646 h 1784"/>
              <a:gd name="T60" fmla="*/ 2147483646 w 1983"/>
              <a:gd name="T61" fmla="*/ 2147483646 h 1784"/>
              <a:gd name="T62" fmla="*/ 2147483646 w 1983"/>
              <a:gd name="T63" fmla="*/ 2147483646 h 1784"/>
              <a:gd name="T64" fmla="*/ 2147483646 w 1983"/>
              <a:gd name="T65" fmla="*/ 2147483646 h 1784"/>
              <a:gd name="T66" fmla="*/ 2147483646 w 1983"/>
              <a:gd name="T67" fmla="*/ 2147483646 h 1784"/>
              <a:gd name="T68" fmla="*/ 2147483646 w 1983"/>
              <a:gd name="T69" fmla="*/ 2147483646 h 1784"/>
              <a:gd name="T70" fmla="*/ 0 w 1983"/>
              <a:gd name="T71" fmla="*/ 2147483646 h 1784"/>
              <a:gd name="T72" fmla="*/ 0 w 1983"/>
              <a:gd name="T73" fmla="*/ 2147483646 h 1784"/>
              <a:gd name="T74" fmla="*/ 2147483646 w 1983"/>
              <a:gd name="T75" fmla="*/ 2147483646 h 1784"/>
              <a:gd name="T76" fmla="*/ 2147483646 w 1983"/>
              <a:gd name="T77" fmla="*/ 2147483646 h 1784"/>
              <a:gd name="T78" fmla="*/ 2147483646 w 1983"/>
              <a:gd name="T79" fmla="*/ 2147483646 h 1784"/>
              <a:gd name="T80" fmla="*/ 2147483646 w 1983"/>
              <a:gd name="T81" fmla="*/ 2147483646 h 1784"/>
              <a:gd name="T82" fmla="*/ 2147483646 w 1983"/>
              <a:gd name="T83" fmla="*/ 2147483646 h 1784"/>
              <a:gd name="T84" fmla="*/ 2147483646 w 1983"/>
              <a:gd name="T85" fmla="*/ 2147483646 h 1784"/>
              <a:gd name="T86" fmla="*/ 2147483646 w 1983"/>
              <a:gd name="T87" fmla="*/ 2147483646 h 1784"/>
              <a:gd name="T88" fmla="*/ 2147483646 w 1983"/>
              <a:gd name="T89" fmla="*/ 0 h 1784"/>
              <a:gd name="T90" fmla="*/ 2147483646 w 1983"/>
              <a:gd name="T91" fmla="*/ 0 h 1784"/>
              <a:gd name="T92" fmla="*/ 2147483646 w 1983"/>
              <a:gd name="T93" fmla="*/ 2147483646 h 1784"/>
              <a:gd name="T94" fmla="*/ 2147483646 w 1983"/>
              <a:gd name="T95" fmla="*/ 2147483646 h 17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83" h="1784">
                <a:moveTo>
                  <a:pt x="899" y="896"/>
                </a:moveTo>
                <a:cubicBezTo>
                  <a:pt x="881" y="896"/>
                  <a:pt x="866" y="912"/>
                  <a:pt x="866" y="933"/>
                </a:cubicBezTo>
                <a:lnTo>
                  <a:pt x="866" y="1137"/>
                </a:lnTo>
                <a:cubicBezTo>
                  <a:pt x="866" y="1158"/>
                  <a:pt x="881" y="1175"/>
                  <a:pt x="899" y="1175"/>
                </a:cubicBezTo>
                <a:lnTo>
                  <a:pt x="1083" y="1175"/>
                </a:lnTo>
                <a:cubicBezTo>
                  <a:pt x="1101" y="1175"/>
                  <a:pt x="1116" y="1158"/>
                  <a:pt x="1116" y="1137"/>
                </a:cubicBezTo>
                <a:lnTo>
                  <a:pt x="1116" y="933"/>
                </a:lnTo>
                <a:cubicBezTo>
                  <a:pt x="1116" y="912"/>
                  <a:pt x="1101" y="896"/>
                  <a:pt x="1083" y="896"/>
                </a:cubicBezTo>
                <a:lnTo>
                  <a:pt x="899" y="896"/>
                </a:lnTo>
                <a:close/>
                <a:moveTo>
                  <a:pt x="1182" y="1074"/>
                </a:moveTo>
                <a:lnTo>
                  <a:pt x="1182" y="1146"/>
                </a:lnTo>
                <a:cubicBezTo>
                  <a:pt x="1182" y="1199"/>
                  <a:pt x="1140" y="1243"/>
                  <a:pt x="1088" y="1243"/>
                </a:cubicBezTo>
                <a:lnTo>
                  <a:pt x="894" y="1243"/>
                </a:lnTo>
                <a:cubicBezTo>
                  <a:pt x="842" y="1243"/>
                  <a:pt x="800" y="1199"/>
                  <a:pt x="800" y="1146"/>
                </a:cubicBezTo>
                <a:lnTo>
                  <a:pt x="800" y="1074"/>
                </a:lnTo>
                <a:lnTo>
                  <a:pt x="300" y="1074"/>
                </a:lnTo>
                <a:cubicBezTo>
                  <a:pt x="175" y="1074"/>
                  <a:pt x="65" y="1005"/>
                  <a:pt x="0" y="901"/>
                </a:cubicBezTo>
                <a:lnTo>
                  <a:pt x="0" y="1518"/>
                </a:lnTo>
                <a:cubicBezTo>
                  <a:pt x="0" y="1664"/>
                  <a:pt x="103" y="1783"/>
                  <a:pt x="231" y="1783"/>
                </a:cubicBezTo>
                <a:lnTo>
                  <a:pt x="1751" y="1783"/>
                </a:lnTo>
                <a:cubicBezTo>
                  <a:pt x="1879" y="1783"/>
                  <a:pt x="1982" y="1664"/>
                  <a:pt x="1982" y="1518"/>
                </a:cubicBezTo>
                <a:lnTo>
                  <a:pt x="1982" y="901"/>
                </a:lnTo>
                <a:cubicBezTo>
                  <a:pt x="1916" y="1005"/>
                  <a:pt x="1807" y="1074"/>
                  <a:pt x="1682" y="1074"/>
                </a:cubicBezTo>
                <a:lnTo>
                  <a:pt x="1182" y="1074"/>
                </a:lnTo>
                <a:close/>
                <a:moveTo>
                  <a:pt x="800" y="992"/>
                </a:moveTo>
                <a:lnTo>
                  <a:pt x="800" y="920"/>
                </a:lnTo>
                <a:cubicBezTo>
                  <a:pt x="800" y="866"/>
                  <a:pt x="842" y="822"/>
                  <a:pt x="894" y="822"/>
                </a:cubicBezTo>
                <a:lnTo>
                  <a:pt x="1088" y="822"/>
                </a:lnTo>
                <a:cubicBezTo>
                  <a:pt x="1140" y="822"/>
                  <a:pt x="1182" y="866"/>
                  <a:pt x="1182" y="920"/>
                </a:cubicBezTo>
                <a:lnTo>
                  <a:pt x="1182" y="992"/>
                </a:lnTo>
                <a:lnTo>
                  <a:pt x="1682" y="992"/>
                </a:lnTo>
                <a:cubicBezTo>
                  <a:pt x="1833" y="992"/>
                  <a:pt x="1958" y="870"/>
                  <a:pt x="1982" y="709"/>
                </a:cubicBezTo>
                <a:lnTo>
                  <a:pt x="1982" y="554"/>
                </a:lnTo>
                <a:cubicBezTo>
                  <a:pt x="1982" y="408"/>
                  <a:pt x="1879" y="289"/>
                  <a:pt x="1751" y="289"/>
                </a:cubicBezTo>
                <a:lnTo>
                  <a:pt x="231" y="289"/>
                </a:lnTo>
                <a:cubicBezTo>
                  <a:pt x="103" y="289"/>
                  <a:pt x="0" y="408"/>
                  <a:pt x="0" y="554"/>
                </a:cubicBezTo>
                <a:lnTo>
                  <a:pt x="0" y="709"/>
                </a:lnTo>
                <a:cubicBezTo>
                  <a:pt x="24" y="870"/>
                  <a:pt x="149" y="992"/>
                  <a:pt x="300" y="992"/>
                </a:cubicBezTo>
                <a:lnTo>
                  <a:pt x="800" y="992"/>
                </a:lnTo>
                <a:close/>
                <a:moveTo>
                  <a:pt x="1230" y="239"/>
                </a:moveTo>
                <a:cubicBezTo>
                  <a:pt x="1221" y="167"/>
                  <a:pt x="1167" y="112"/>
                  <a:pt x="1102" y="112"/>
                </a:cubicBezTo>
                <a:lnTo>
                  <a:pt x="880" y="112"/>
                </a:lnTo>
                <a:cubicBezTo>
                  <a:pt x="815" y="112"/>
                  <a:pt x="761" y="167"/>
                  <a:pt x="752" y="239"/>
                </a:cubicBezTo>
                <a:lnTo>
                  <a:pt x="634" y="239"/>
                </a:lnTo>
                <a:cubicBezTo>
                  <a:pt x="639" y="106"/>
                  <a:pt x="734" y="0"/>
                  <a:pt x="850" y="0"/>
                </a:cubicBezTo>
                <a:lnTo>
                  <a:pt x="1132" y="0"/>
                </a:lnTo>
                <a:cubicBezTo>
                  <a:pt x="1248" y="0"/>
                  <a:pt x="1343" y="106"/>
                  <a:pt x="1348" y="239"/>
                </a:cubicBezTo>
                <a:lnTo>
                  <a:pt x="1230" y="239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61" name="Freeform 13">
            <a:extLst>
              <a:ext uri="{FF2B5EF4-FFF2-40B4-BE49-F238E27FC236}">
                <a16:creationId xmlns:a16="http://schemas.microsoft.com/office/drawing/2014/main" id="{7F3FBD59-C3F1-4046-BD54-A1E2B57A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7913" y="6227763"/>
            <a:ext cx="749300" cy="458787"/>
          </a:xfrm>
          <a:custGeom>
            <a:avLst/>
            <a:gdLst>
              <a:gd name="T0" fmla="*/ 2147483646 w 2081"/>
              <a:gd name="T1" fmla="*/ 2147483646 h 1276"/>
              <a:gd name="T2" fmla="*/ 2147483646 w 2081"/>
              <a:gd name="T3" fmla="*/ 2147483646 h 1276"/>
              <a:gd name="T4" fmla="*/ 2147483646 w 2081"/>
              <a:gd name="T5" fmla="*/ 2147483646 h 1276"/>
              <a:gd name="T6" fmla="*/ 2147483646 w 2081"/>
              <a:gd name="T7" fmla="*/ 2147483646 h 1276"/>
              <a:gd name="T8" fmla="*/ 2147483646 w 2081"/>
              <a:gd name="T9" fmla="*/ 2147483646 h 1276"/>
              <a:gd name="T10" fmla="*/ 2147483646 w 2081"/>
              <a:gd name="T11" fmla="*/ 2147483646 h 1276"/>
              <a:gd name="T12" fmla="*/ 2147483646 w 2081"/>
              <a:gd name="T13" fmla="*/ 2147483646 h 1276"/>
              <a:gd name="T14" fmla="*/ 2147483646 w 2081"/>
              <a:gd name="T15" fmla="*/ 2147483646 h 1276"/>
              <a:gd name="T16" fmla="*/ 2147483646 w 2081"/>
              <a:gd name="T17" fmla="*/ 2147483646 h 1276"/>
              <a:gd name="T18" fmla="*/ 2147483646 w 2081"/>
              <a:gd name="T19" fmla="*/ 2147483646 h 1276"/>
              <a:gd name="T20" fmla="*/ 2147483646 w 2081"/>
              <a:gd name="T21" fmla="*/ 2147483646 h 1276"/>
              <a:gd name="T22" fmla="*/ 2147483646 w 2081"/>
              <a:gd name="T23" fmla="*/ 2147483646 h 1276"/>
              <a:gd name="T24" fmla="*/ 2147483646 w 2081"/>
              <a:gd name="T25" fmla="*/ 2147483646 h 1276"/>
              <a:gd name="T26" fmla="*/ 2147483646 w 2081"/>
              <a:gd name="T27" fmla="*/ 2147483646 h 1276"/>
              <a:gd name="T28" fmla="*/ 2147483646 w 2081"/>
              <a:gd name="T29" fmla="*/ 2147483646 h 1276"/>
              <a:gd name="T30" fmla="*/ 2147483646 w 2081"/>
              <a:gd name="T31" fmla="*/ 2147483646 h 1276"/>
              <a:gd name="T32" fmla="*/ 2147483646 w 2081"/>
              <a:gd name="T33" fmla="*/ 2147483646 h 1276"/>
              <a:gd name="T34" fmla="*/ 2147483646 w 2081"/>
              <a:gd name="T35" fmla="*/ 2147483646 h 1276"/>
              <a:gd name="T36" fmla="*/ 2147483646 w 2081"/>
              <a:gd name="T37" fmla="*/ 2147483646 h 1276"/>
              <a:gd name="T38" fmla="*/ 2147483646 w 2081"/>
              <a:gd name="T39" fmla="*/ 2147483646 h 1276"/>
              <a:gd name="T40" fmla="*/ 2147483646 w 2081"/>
              <a:gd name="T41" fmla="*/ 2147483646 h 1276"/>
              <a:gd name="T42" fmla="*/ 2147483646 w 2081"/>
              <a:gd name="T43" fmla="*/ 2147483646 h 1276"/>
              <a:gd name="T44" fmla="*/ 2147483646 w 2081"/>
              <a:gd name="T45" fmla="*/ 2147483646 h 1276"/>
              <a:gd name="T46" fmla="*/ 2147483646 w 2081"/>
              <a:gd name="T47" fmla="*/ 2147483646 h 1276"/>
              <a:gd name="T48" fmla="*/ 2147483646 w 2081"/>
              <a:gd name="T49" fmla="*/ 2147483646 h 1276"/>
              <a:gd name="T50" fmla="*/ 2147483646 w 2081"/>
              <a:gd name="T51" fmla="*/ 2147483646 h 1276"/>
              <a:gd name="T52" fmla="*/ 2147483646 w 2081"/>
              <a:gd name="T53" fmla="*/ 2147483646 h 1276"/>
              <a:gd name="T54" fmla="*/ 2147483646 w 2081"/>
              <a:gd name="T55" fmla="*/ 0 h 1276"/>
              <a:gd name="T56" fmla="*/ 0 w 2081"/>
              <a:gd name="T57" fmla="*/ 2147483646 h 1276"/>
              <a:gd name="T58" fmla="*/ 0 w 2081"/>
              <a:gd name="T59" fmla="*/ 2147483646 h 1276"/>
              <a:gd name="T60" fmla="*/ 2147483646 w 2081"/>
              <a:gd name="T61" fmla="*/ 2147483646 h 1276"/>
              <a:gd name="T62" fmla="*/ 2147483646 w 2081"/>
              <a:gd name="T63" fmla="*/ 2147483646 h 1276"/>
              <a:gd name="T64" fmla="*/ 2147483646 w 2081"/>
              <a:gd name="T65" fmla="*/ 2147483646 h 1276"/>
              <a:gd name="T66" fmla="*/ 2147483646 w 2081"/>
              <a:gd name="T67" fmla="*/ 2147483646 h 1276"/>
              <a:gd name="T68" fmla="*/ 2147483646 w 2081"/>
              <a:gd name="T69" fmla="*/ 0 h 1276"/>
              <a:gd name="T70" fmla="*/ 2147483646 w 2081"/>
              <a:gd name="T71" fmla="*/ 0 h 127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81" h="1276">
                <a:moveTo>
                  <a:pt x="1961" y="1144"/>
                </a:moveTo>
                <a:cubicBezTo>
                  <a:pt x="1948" y="1159"/>
                  <a:pt x="1926" y="1162"/>
                  <a:pt x="1911" y="1149"/>
                </a:cubicBezTo>
                <a:lnTo>
                  <a:pt x="1366" y="693"/>
                </a:lnTo>
                <a:lnTo>
                  <a:pt x="1075" y="920"/>
                </a:lnTo>
                <a:cubicBezTo>
                  <a:pt x="1064" y="928"/>
                  <a:pt x="1053" y="933"/>
                  <a:pt x="1042" y="934"/>
                </a:cubicBezTo>
                <a:cubicBezTo>
                  <a:pt x="1041" y="934"/>
                  <a:pt x="1039" y="934"/>
                  <a:pt x="1037" y="934"/>
                </a:cubicBezTo>
                <a:cubicBezTo>
                  <a:pt x="1036" y="934"/>
                  <a:pt x="1034" y="934"/>
                  <a:pt x="1033" y="934"/>
                </a:cubicBezTo>
                <a:cubicBezTo>
                  <a:pt x="1022" y="933"/>
                  <a:pt x="1010" y="928"/>
                  <a:pt x="1000" y="920"/>
                </a:cubicBezTo>
                <a:lnTo>
                  <a:pt x="709" y="693"/>
                </a:lnTo>
                <a:lnTo>
                  <a:pt x="164" y="1149"/>
                </a:lnTo>
                <a:cubicBezTo>
                  <a:pt x="149" y="1162"/>
                  <a:pt x="126" y="1159"/>
                  <a:pt x="113" y="1144"/>
                </a:cubicBezTo>
                <a:lnTo>
                  <a:pt x="102" y="1131"/>
                </a:lnTo>
                <a:cubicBezTo>
                  <a:pt x="89" y="1115"/>
                  <a:pt x="91" y="1092"/>
                  <a:pt x="106" y="1080"/>
                </a:cubicBezTo>
                <a:lnTo>
                  <a:pt x="636" y="636"/>
                </a:lnTo>
                <a:lnTo>
                  <a:pt x="137" y="246"/>
                </a:lnTo>
                <a:cubicBezTo>
                  <a:pt x="115" y="229"/>
                  <a:pt x="106" y="202"/>
                  <a:pt x="119" y="186"/>
                </a:cubicBezTo>
                <a:lnTo>
                  <a:pt x="130" y="172"/>
                </a:lnTo>
                <a:cubicBezTo>
                  <a:pt x="142" y="156"/>
                  <a:pt x="170" y="157"/>
                  <a:pt x="193" y="175"/>
                </a:cubicBezTo>
                <a:lnTo>
                  <a:pt x="1037" y="834"/>
                </a:lnTo>
                <a:lnTo>
                  <a:pt x="1882" y="175"/>
                </a:lnTo>
                <a:cubicBezTo>
                  <a:pt x="1905" y="157"/>
                  <a:pt x="1933" y="156"/>
                  <a:pt x="1945" y="172"/>
                </a:cubicBezTo>
                <a:lnTo>
                  <a:pt x="1956" y="186"/>
                </a:lnTo>
                <a:cubicBezTo>
                  <a:pt x="1968" y="202"/>
                  <a:pt x="1960" y="229"/>
                  <a:pt x="1938" y="246"/>
                </a:cubicBezTo>
                <a:lnTo>
                  <a:pt x="1439" y="636"/>
                </a:lnTo>
                <a:lnTo>
                  <a:pt x="1969" y="1080"/>
                </a:lnTo>
                <a:cubicBezTo>
                  <a:pt x="1984" y="1092"/>
                  <a:pt x="1986" y="1115"/>
                  <a:pt x="1972" y="1131"/>
                </a:cubicBezTo>
                <a:lnTo>
                  <a:pt x="1961" y="1144"/>
                </a:lnTo>
                <a:close/>
                <a:moveTo>
                  <a:pt x="228" y="0"/>
                </a:moveTo>
                <a:cubicBezTo>
                  <a:pt x="102" y="0"/>
                  <a:pt x="0" y="103"/>
                  <a:pt x="0" y="229"/>
                </a:cubicBezTo>
                <a:lnTo>
                  <a:pt x="0" y="1046"/>
                </a:lnTo>
                <a:cubicBezTo>
                  <a:pt x="0" y="1173"/>
                  <a:pt x="102" y="1275"/>
                  <a:pt x="228" y="1275"/>
                </a:cubicBezTo>
                <a:lnTo>
                  <a:pt x="1851" y="1275"/>
                </a:lnTo>
                <a:cubicBezTo>
                  <a:pt x="1977" y="1275"/>
                  <a:pt x="2080" y="1173"/>
                  <a:pt x="2080" y="1046"/>
                </a:cubicBezTo>
                <a:lnTo>
                  <a:pt x="2080" y="229"/>
                </a:lnTo>
                <a:cubicBezTo>
                  <a:pt x="2080" y="103"/>
                  <a:pt x="1977" y="0"/>
                  <a:pt x="1851" y="0"/>
                </a:cubicBezTo>
                <a:lnTo>
                  <a:pt x="228" y="0"/>
                </a:lnTo>
                <a:close/>
              </a:path>
            </a:pathLst>
          </a:custGeom>
          <a:solidFill>
            <a:srgbClr val="C500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62" name="Freeform 14">
            <a:extLst>
              <a:ext uri="{FF2B5EF4-FFF2-40B4-BE49-F238E27FC236}">
                <a16:creationId xmlns:a16="http://schemas.microsoft.com/office/drawing/2014/main" id="{6D9F5989-A7A5-3648-8748-B53B01AA4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3850" y="5505450"/>
            <a:ext cx="682625" cy="682625"/>
          </a:xfrm>
          <a:custGeom>
            <a:avLst/>
            <a:gdLst>
              <a:gd name="T0" fmla="*/ 2147483646 w 1895"/>
              <a:gd name="T1" fmla="*/ 2147483646 h 1894"/>
              <a:gd name="T2" fmla="*/ 2147483646 w 1895"/>
              <a:gd name="T3" fmla="*/ 2147483646 h 1894"/>
              <a:gd name="T4" fmla="*/ 2147483646 w 1895"/>
              <a:gd name="T5" fmla="*/ 0 h 1894"/>
              <a:gd name="T6" fmla="*/ 2147483646 w 1895"/>
              <a:gd name="T7" fmla="*/ 2147483646 h 1894"/>
              <a:gd name="T8" fmla="*/ 2147483646 w 1895"/>
              <a:gd name="T9" fmla="*/ 2147483646 h 1894"/>
              <a:gd name="T10" fmla="*/ 2147483646 w 1895"/>
              <a:gd name="T11" fmla="*/ 2147483646 h 1894"/>
              <a:gd name="T12" fmla="*/ 2147483646 w 1895"/>
              <a:gd name="T13" fmla="*/ 2147483646 h 1894"/>
              <a:gd name="T14" fmla="*/ 0 w 1895"/>
              <a:gd name="T15" fmla="*/ 2147483646 h 1894"/>
              <a:gd name="T16" fmla="*/ 2147483646 w 1895"/>
              <a:gd name="T17" fmla="*/ 2147483646 h 1894"/>
              <a:gd name="T18" fmla="*/ 2147483646 w 1895"/>
              <a:gd name="T19" fmla="*/ 2147483646 h 18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95" h="1894">
                <a:moveTo>
                  <a:pt x="1001" y="892"/>
                </a:moveTo>
                <a:lnTo>
                  <a:pt x="1894" y="892"/>
                </a:lnTo>
                <a:cubicBezTo>
                  <a:pt x="1894" y="399"/>
                  <a:pt x="1494" y="0"/>
                  <a:pt x="1001" y="0"/>
                </a:cubicBezTo>
                <a:lnTo>
                  <a:pt x="1001" y="892"/>
                </a:lnTo>
                <a:close/>
                <a:moveTo>
                  <a:pt x="893" y="1001"/>
                </a:moveTo>
                <a:lnTo>
                  <a:pt x="1785" y="1001"/>
                </a:lnTo>
                <a:cubicBezTo>
                  <a:pt x="1785" y="1494"/>
                  <a:pt x="1386" y="1893"/>
                  <a:pt x="893" y="1893"/>
                </a:cubicBezTo>
                <a:cubicBezTo>
                  <a:pt x="401" y="1893"/>
                  <a:pt x="0" y="1494"/>
                  <a:pt x="0" y="1001"/>
                </a:cubicBezTo>
                <a:cubicBezTo>
                  <a:pt x="0" y="508"/>
                  <a:pt x="400" y="108"/>
                  <a:pt x="893" y="108"/>
                </a:cubicBezTo>
                <a:lnTo>
                  <a:pt x="893" y="1001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63" name="Freeform 15">
            <a:extLst>
              <a:ext uri="{FF2B5EF4-FFF2-40B4-BE49-F238E27FC236}">
                <a16:creationId xmlns:a16="http://schemas.microsoft.com/office/drawing/2014/main" id="{FC4D1BC2-3149-DF4B-8C1B-3F4B8E18E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2868613"/>
            <a:ext cx="528637" cy="771525"/>
          </a:xfrm>
          <a:custGeom>
            <a:avLst/>
            <a:gdLst>
              <a:gd name="T0" fmla="*/ 2147483646 w 1469"/>
              <a:gd name="T1" fmla="*/ 2147483646 h 2144"/>
              <a:gd name="T2" fmla="*/ 2147483646 w 1469"/>
              <a:gd name="T3" fmla="*/ 2147483646 h 2144"/>
              <a:gd name="T4" fmla="*/ 2147483646 w 1469"/>
              <a:gd name="T5" fmla="*/ 2147483646 h 2144"/>
              <a:gd name="T6" fmla="*/ 2147483646 w 1469"/>
              <a:gd name="T7" fmla="*/ 2147483646 h 2144"/>
              <a:gd name="T8" fmla="*/ 2147483646 w 1469"/>
              <a:gd name="T9" fmla="*/ 2147483646 h 2144"/>
              <a:gd name="T10" fmla="*/ 2147483646 w 1469"/>
              <a:gd name="T11" fmla="*/ 2147483646 h 2144"/>
              <a:gd name="T12" fmla="*/ 2147483646 w 1469"/>
              <a:gd name="T13" fmla="*/ 2147483646 h 2144"/>
              <a:gd name="T14" fmla="*/ 2147483646 w 1469"/>
              <a:gd name="T15" fmla="*/ 2147483646 h 2144"/>
              <a:gd name="T16" fmla="*/ 2147483646 w 1469"/>
              <a:gd name="T17" fmla="*/ 2147483646 h 2144"/>
              <a:gd name="T18" fmla="*/ 2147483646 w 1469"/>
              <a:gd name="T19" fmla="*/ 0 h 2144"/>
              <a:gd name="T20" fmla="*/ 2147483646 w 1469"/>
              <a:gd name="T21" fmla="*/ 0 h 2144"/>
              <a:gd name="T22" fmla="*/ 2147483646 w 1469"/>
              <a:gd name="T23" fmla="*/ 2147483646 h 2144"/>
              <a:gd name="T24" fmla="*/ 2147483646 w 1469"/>
              <a:gd name="T25" fmla="*/ 2147483646 h 2144"/>
              <a:gd name="T26" fmla="*/ 0 w 1469"/>
              <a:gd name="T27" fmla="*/ 2147483646 h 2144"/>
              <a:gd name="T28" fmla="*/ 2147483646 w 1469"/>
              <a:gd name="T29" fmla="*/ 2147483646 h 2144"/>
              <a:gd name="T30" fmla="*/ 2147483646 w 1469"/>
              <a:gd name="T31" fmla="*/ 2147483646 h 2144"/>
              <a:gd name="T32" fmla="*/ 2147483646 w 1469"/>
              <a:gd name="T33" fmla="*/ 2147483646 h 2144"/>
              <a:gd name="T34" fmla="*/ 2147483646 w 1469"/>
              <a:gd name="T35" fmla="*/ 2147483646 h 2144"/>
              <a:gd name="T36" fmla="*/ 2147483646 w 1469"/>
              <a:gd name="T37" fmla="*/ 2147483646 h 2144"/>
              <a:gd name="T38" fmla="*/ 2147483646 w 1469"/>
              <a:gd name="T39" fmla="*/ 2147483646 h 2144"/>
              <a:gd name="T40" fmla="*/ 2147483646 w 1469"/>
              <a:gd name="T41" fmla="*/ 2147483646 h 2144"/>
              <a:gd name="T42" fmla="*/ 2147483646 w 1469"/>
              <a:gd name="T43" fmla="*/ 2147483646 h 2144"/>
              <a:gd name="T44" fmla="*/ 2147483646 w 1469"/>
              <a:gd name="T45" fmla="*/ 2147483646 h 2144"/>
              <a:gd name="T46" fmla="*/ 2147483646 w 1469"/>
              <a:gd name="T47" fmla="*/ 2147483646 h 2144"/>
              <a:gd name="T48" fmla="*/ 2147483646 w 1469"/>
              <a:gd name="T49" fmla="*/ 2147483646 h 2144"/>
              <a:gd name="T50" fmla="*/ 2147483646 w 1469"/>
              <a:gd name="T51" fmla="*/ 2147483646 h 2144"/>
              <a:gd name="T52" fmla="*/ 2147483646 w 1469"/>
              <a:gd name="T53" fmla="*/ 2147483646 h 2144"/>
              <a:gd name="T54" fmla="*/ 2147483646 w 1469"/>
              <a:gd name="T55" fmla="*/ 2147483646 h 2144"/>
              <a:gd name="T56" fmla="*/ 2147483646 w 1469"/>
              <a:gd name="T57" fmla="*/ 2147483646 h 21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69" h="2144">
                <a:moveTo>
                  <a:pt x="956" y="944"/>
                </a:moveTo>
                <a:cubicBezTo>
                  <a:pt x="917" y="936"/>
                  <a:pt x="727" y="887"/>
                  <a:pt x="691" y="877"/>
                </a:cubicBezTo>
                <a:cubicBezTo>
                  <a:pt x="425" y="810"/>
                  <a:pt x="350" y="767"/>
                  <a:pt x="350" y="699"/>
                </a:cubicBezTo>
                <a:cubicBezTo>
                  <a:pt x="350" y="622"/>
                  <a:pt x="448" y="537"/>
                  <a:pt x="715" y="537"/>
                </a:cubicBezTo>
                <a:cubicBezTo>
                  <a:pt x="905" y="537"/>
                  <a:pt x="1096" y="679"/>
                  <a:pt x="1096" y="679"/>
                </a:cubicBezTo>
                <a:cubicBezTo>
                  <a:pt x="1171" y="729"/>
                  <a:pt x="1216" y="726"/>
                  <a:pt x="1279" y="666"/>
                </a:cubicBezTo>
                <a:cubicBezTo>
                  <a:pt x="1279" y="666"/>
                  <a:pt x="1359" y="598"/>
                  <a:pt x="1359" y="534"/>
                </a:cubicBezTo>
                <a:cubicBezTo>
                  <a:pt x="1359" y="437"/>
                  <a:pt x="1130" y="297"/>
                  <a:pt x="887" y="249"/>
                </a:cubicBezTo>
                <a:lnTo>
                  <a:pt x="887" y="79"/>
                </a:lnTo>
                <a:cubicBezTo>
                  <a:pt x="887" y="36"/>
                  <a:pt x="843" y="0"/>
                  <a:pt x="790" y="0"/>
                </a:cubicBezTo>
                <a:lnTo>
                  <a:pt x="678" y="0"/>
                </a:lnTo>
                <a:cubicBezTo>
                  <a:pt x="625" y="0"/>
                  <a:pt x="582" y="36"/>
                  <a:pt x="582" y="79"/>
                </a:cubicBezTo>
                <a:lnTo>
                  <a:pt x="582" y="238"/>
                </a:lnTo>
                <a:cubicBezTo>
                  <a:pt x="201" y="275"/>
                  <a:pt x="0" y="472"/>
                  <a:pt x="0" y="707"/>
                </a:cubicBezTo>
                <a:cubicBezTo>
                  <a:pt x="0" y="984"/>
                  <a:pt x="261" y="1093"/>
                  <a:pt x="553" y="1168"/>
                </a:cubicBezTo>
                <a:cubicBezTo>
                  <a:pt x="591" y="1179"/>
                  <a:pt x="820" y="1235"/>
                  <a:pt x="857" y="1243"/>
                </a:cubicBezTo>
                <a:cubicBezTo>
                  <a:pt x="1071" y="1296"/>
                  <a:pt x="1118" y="1377"/>
                  <a:pt x="1118" y="1430"/>
                </a:cubicBezTo>
                <a:cubicBezTo>
                  <a:pt x="1118" y="1521"/>
                  <a:pt x="1021" y="1606"/>
                  <a:pt x="751" y="1606"/>
                </a:cubicBezTo>
                <a:cubicBezTo>
                  <a:pt x="561" y="1606"/>
                  <a:pt x="302" y="1446"/>
                  <a:pt x="302" y="1446"/>
                </a:cubicBezTo>
                <a:cubicBezTo>
                  <a:pt x="231" y="1401"/>
                  <a:pt x="163" y="1413"/>
                  <a:pt x="103" y="1482"/>
                </a:cubicBezTo>
                <a:cubicBezTo>
                  <a:pt x="103" y="1482"/>
                  <a:pt x="55" y="1540"/>
                  <a:pt x="55" y="1608"/>
                </a:cubicBezTo>
                <a:cubicBezTo>
                  <a:pt x="55" y="1710"/>
                  <a:pt x="326" y="1844"/>
                  <a:pt x="582" y="1895"/>
                </a:cubicBezTo>
                <a:lnTo>
                  <a:pt x="582" y="2064"/>
                </a:lnTo>
                <a:cubicBezTo>
                  <a:pt x="582" y="2108"/>
                  <a:pt x="625" y="2143"/>
                  <a:pt x="678" y="2143"/>
                </a:cubicBezTo>
                <a:lnTo>
                  <a:pt x="790" y="2143"/>
                </a:lnTo>
                <a:cubicBezTo>
                  <a:pt x="843" y="2143"/>
                  <a:pt x="887" y="2108"/>
                  <a:pt x="887" y="2064"/>
                </a:cubicBezTo>
                <a:lnTo>
                  <a:pt x="887" y="1904"/>
                </a:lnTo>
                <a:cubicBezTo>
                  <a:pt x="1289" y="1863"/>
                  <a:pt x="1468" y="1651"/>
                  <a:pt x="1468" y="1423"/>
                </a:cubicBezTo>
                <a:cubicBezTo>
                  <a:pt x="1468" y="1205"/>
                  <a:pt x="1298" y="1027"/>
                  <a:pt x="956" y="944"/>
                </a:cubicBezTo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3565" name="Прямоугольник 19">
            <a:extLst>
              <a:ext uri="{FF2B5EF4-FFF2-40B4-BE49-F238E27FC236}">
                <a16:creationId xmlns:a16="http://schemas.microsoft.com/office/drawing/2014/main" id="{D9E023C3-6263-FD44-8A4D-AAEFC2C0E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4762500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66" name="Прямоугольник 20">
            <a:extLst>
              <a:ext uri="{FF2B5EF4-FFF2-40B4-BE49-F238E27FC236}">
                <a16:creationId xmlns:a16="http://schemas.microsoft.com/office/drawing/2014/main" id="{F0561F09-8F08-BC41-AE00-47DFC7436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5195860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67" name="Прямоугольник 21">
            <a:extLst>
              <a:ext uri="{FF2B5EF4-FFF2-40B4-BE49-F238E27FC236}">
                <a16:creationId xmlns:a16="http://schemas.microsoft.com/office/drawing/2014/main" id="{74145177-832E-1E42-BD05-F1AF1A302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3338" y="7100888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68" name="Прямоугольник 22">
            <a:extLst>
              <a:ext uri="{FF2B5EF4-FFF2-40B4-BE49-F238E27FC236}">
                <a16:creationId xmlns:a16="http://schemas.microsoft.com/office/drawing/2014/main" id="{018174C9-EBF0-A64A-99F1-F21C1677A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275" y="7305675"/>
            <a:ext cx="7889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01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70" name="Прямоугольник 24">
            <a:extLst>
              <a:ext uri="{FF2B5EF4-FFF2-40B4-BE49-F238E27FC236}">
                <a16:creationId xmlns:a16="http://schemas.microsoft.com/office/drawing/2014/main" id="{11DDC8ED-2BD7-9C43-BC70-3DEA138C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25" y="4127500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71" name="Прямоугольник 25">
            <a:extLst>
              <a:ext uri="{FF2B5EF4-FFF2-40B4-BE49-F238E27FC236}">
                <a16:creationId xmlns:a16="http://schemas.microsoft.com/office/drawing/2014/main" id="{CAD0C554-B57C-2E4A-AADB-AEE117C88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25" y="4546600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72" name="Прямоугольник 26">
            <a:extLst>
              <a:ext uri="{FF2B5EF4-FFF2-40B4-BE49-F238E27FC236}">
                <a16:creationId xmlns:a16="http://schemas.microsoft.com/office/drawing/2014/main" id="{B3FAD26E-E852-EB4C-B68B-0F35A08D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6465888"/>
            <a:ext cx="1570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73" name="Прямоугольник 27">
            <a:extLst>
              <a:ext uri="{FF2B5EF4-FFF2-40B4-BE49-F238E27FC236}">
                <a16:creationId xmlns:a16="http://schemas.microsoft.com/office/drawing/2014/main" id="{B3936B23-CB05-B245-8EF9-42C346177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4550" y="6670675"/>
            <a:ext cx="900113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02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75" name="Прямоугольник 29">
            <a:extLst>
              <a:ext uri="{FF2B5EF4-FFF2-40B4-BE49-F238E27FC236}">
                <a16:creationId xmlns:a16="http://schemas.microsoft.com/office/drawing/2014/main" id="{CCE5968D-F63D-0E42-8B9C-1C79798F5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514725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76" name="Прямоугольник 30">
            <a:extLst>
              <a:ext uri="{FF2B5EF4-FFF2-40B4-BE49-F238E27FC236}">
                <a16:creationId xmlns:a16="http://schemas.microsoft.com/office/drawing/2014/main" id="{EE4B1972-7D12-724C-802B-8831367A7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933825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77" name="Прямоугольник 31">
            <a:extLst>
              <a:ext uri="{FF2B5EF4-FFF2-40B4-BE49-F238E27FC236}">
                <a16:creationId xmlns:a16="http://schemas.microsoft.com/office/drawing/2014/main" id="{ED2ECC8C-D462-AF4E-94AB-E6D7F10B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075" y="5853113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78" name="Прямоугольник 32">
            <a:extLst>
              <a:ext uri="{FF2B5EF4-FFF2-40B4-BE49-F238E27FC236}">
                <a16:creationId xmlns:a16="http://schemas.microsoft.com/office/drawing/2014/main" id="{915DAF24-7069-1848-ACAA-00B3D5002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4450" y="6057900"/>
            <a:ext cx="9017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03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80" name="Прямоугольник 34">
            <a:extLst>
              <a:ext uri="{FF2B5EF4-FFF2-40B4-BE49-F238E27FC236}">
                <a16:creationId xmlns:a16="http://schemas.microsoft.com/office/drawing/2014/main" id="{0ACD9318-1C3B-6243-9B85-826EBFF38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2916238"/>
            <a:ext cx="14763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81" name="Прямоугольник 35">
            <a:extLst>
              <a:ext uri="{FF2B5EF4-FFF2-40B4-BE49-F238E27FC236}">
                <a16:creationId xmlns:a16="http://schemas.microsoft.com/office/drawing/2014/main" id="{ED203BE9-1663-CF4F-B02E-8E3AE67E3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3336925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82" name="Прямоугольник 36">
            <a:extLst>
              <a:ext uri="{FF2B5EF4-FFF2-40B4-BE49-F238E27FC236}">
                <a16:creationId xmlns:a16="http://schemas.microsoft.com/office/drawing/2014/main" id="{89C4C6CE-3EA2-4F44-A1D1-64843E474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5" y="5254625"/>
            <a:ext cx="1570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83" name="Прямоугольник 37">
            <a:extLst>
              <a:ext uri="{FF2B5EF4-FFF2-40B4-BE49-F238E27FC236}">
                <a16:creationId xmlns:a16="http://schemas.microsoft.com/office/drawing/2014/main" id="{908821CD-9950-5A48-A7B9-FF17446A5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5459413"/>
            <a:ext cx="957262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04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84" name="Прямоугольник 38">
            <a:extLst>
              <a:ext uri="{FF2B5EF4-FFF2-40B4-BE49-F238E27FC236}">
                <a16:creationId xmlns:a16="http://schemas.microsoft.com/office/drawing/2014/main" id="{A727A977-6EFA-FD48-A45A-8115E0E3F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9488" y="2668588"/>
            <a:ext cx="9445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85" name="Прямоугольник 39">
            <a:extLst>
              <a:ext uri="{FF2B5EF4-FFF2-40B4-BE49-F238E27FC236}">
                <a16:creationId xmlns:a16="http://schemas.microsoft.com/office/drawing/2014/main" id="{8019E4BE-382C-A84E-AA90-F7A052B23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25" y="2873375"/>
            <a:ext cx="9032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05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86" name="Прямоугольник 40">
            <a:extLst>
              <a:ext uri="{FF2B5EF4-FFF2-40B4-BE49-F238E27FC236}">
                <a16:creationId xmlns:a16="http://schemas.microsoft.com/office/drawing/2014/main" id="{1C53C0C9-E2E3-B644-91C2-1AA8B6CB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3675" y="2068513"/>
            <a:ext cx="9445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87" name="Прямоугольник 41">
            <a:extLst>
              <a:ext uri="{FF2B5EF4-FFF2-40B4-BE49-F238E27FC236}">
                <a16:creationId xmlns:a16="http://schemas.microsoft.com/office/drawing/2014/main" id="{95F5B478-DA3D-E242-AE5F-707698410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1613" y="2273300"/>
            <a:ext cx="9271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06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88" name="Прямоугольник 45">
            <a:extLst>
              <a:ext uri="{FF2B5EF4-FFF2-40B4-BE49-F238E27FC236}">
                <a16:creationId xmlns:a16="http://schemas.microsoft.com/office/drawing/2014/main" id="{B51D87AE-1AC3-914B-A3DE-71B9FA168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9763" y="1473200"/>
            <a:ext cx="9445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3589" name="Прямоугольник 46">
            <a:extLst>
              <a:ext uri="{FF2B5EF4-FFF2-40B4-BE49-F238E27FC236}">
                <a16:creationId xmlns:a16="http://schemas.microsoft.com/office/drawing/2014/main" id="{86A7E943-69D4-854C-9F1A-03FC0FD04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4050" y="1677988"/>
            <a:ext cx="915988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07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  <p:sp>
        <p:nvSpPr>
          <p:cNvPr id="23590" name="Прямоугольник 47">
            <a:extLst>
              <a:ext uri="{FF2B5EF4-FFF2-40B4-BE49-F238E27FC236}">
                <a16:creationId xmlns:a16="http://schemas.microsoft.com/office/drawing/2014/main" id="{DD80A8F2-CD34-864D-BCC4-DBC35A2DC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4673600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91" name="Прямоугольник 48">
            <a:extLst>
              <a:ext uri="{FF2B5EF4-FFF2-40B4-BE49-F238E27FC236}">
                <a16:creationId xmlns:a16="http://schemas.microsoft.com/office/drawing/2014/main" id="{21EE02F0-4C31-094A-89D7-5F282D37F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75" y="5124552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92" name="Прямоугольник 49">
            <a:extLst>
              <a:ext uri="{FF2B5EF4-FFF2-40B4-BE49-F238E27FC236}">
                <a16:creationId xmlns:a16="http://schemas.microsoft.com/office/drawing/2014/main" id="{30EBA52B-2FE0-7A43-B2E5-D3341906B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6975" y="4044950"/>
            <a:ext cx="1476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93" name="Прямоугольник 50">
            <a:extLst>
              <a:ext uri="{FF2B5EF4-FFF2-40B4-BE49-F238E27FC236}">
                <a16:creationId xmlns:a16="http://schemas.microsoft.com/office/drawing/2014/main" id="{70B1CE91-9D9F-0A4C-9CD1-61A65C743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6975" y="4495902"/>
            <a:ext cx="1476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94" name="Прямоугольник 51">
            <a:extLst>
              <a:ext uri="{FF2B5EF4-FFF2-40B4-BE49-F238E27FC236}">
                <a16:creationId xmlns:a16="http://schemas.microsoft.com/office/drawing/2014/main" id="{5883C418-68FD-2845-8852-40BF33667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04650" y="3440113"/>
            <a:ext cx="14747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G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23595" name="Прямоугольник 52">
            <a:extLst>
              <a:ext uri="{FF2B5EF4-FFF2-40B4-BE49-F238E27FC236}">
                <a16:creationId xmlns:a16="http://schemas.microsoft.com/office/drawing/2014/main" id="{9F958E02-0792-7643-B06E-20A83D329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04650" y="3892652"/>
            <a:ext cx="147478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/>
              <a:t>Lorem ipsum</a:t>
            </a:r>
          </a:p>
          <a:p>
            <a:pPr algn="ctr"/>
            <a:r>
              <a:rPr lang="en-UA" altLang="en-UA" sz="1600"/>
              <a:t>dolor sit amet,</a:t>
            </a:r>
          </a:p>
          <a:p>
            <a:pPr algn="ctr"/>
            <a:r>
              <a:rPr lang="en-UA" altLang="en-UA" sz="1600"/>
              <a:t>consectetur</a:t>
            </a:r>
          </a:p>
        </p:txBody>
      </p:sp>
      <p:sp>
        <p:nvSpPr>
          <p:cNvPr id="23596" name="Прямоугольник 3">
            <a:extLst>
              <a:ext uri="{FF2B5EF4-FFF2-40B4-BE49-F238E27FC236}">
                <a16:creationId xmlns:a16="http://schemas.microsoft.com/office/drawing/2014/main" id="{A79B4BEF-EC18-CF43-AE5A-2C7493C0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178" y="480705"/>
            <a:ext cx="732604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400" b="1">
                <a:latin typeface="Montserrat" panose="02000505000000020004" pitchFamily="2" charset="77"/>
              </a:rPr>
              <a:t>7 STEPS </a:t>
            </a:r>
            <a:r>
              <a:rPr lang="en-UA" altLang="en-UA" sz="4800" b="1">
                <a:latin typeface="Montserrat" panose="02000505000000020004" pitchFamily="2" charset="77"/>
              </a:rPr>
              <a:t>INFOGRAPHIC</a:t>
            </a:r>
            <a:endParaRPr lang="en-UA" altLang="en-UA" sz="440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3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3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3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3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3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3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3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3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3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3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3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3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3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3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3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3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3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3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3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3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3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23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3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2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2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235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235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decel="5000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3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3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23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23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23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23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23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23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decel="5000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23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23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2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23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decel="5000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23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23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decel="50000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1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23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23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1" decel="5000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2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1000" fill="hold"/>
                                        <p:tgtEl>
                                          <p:spTgt spid="2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1" decel="5000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23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1000" fill="hold"/>
                                        <p:tgtEl>
                                          <p:spTgt spid="23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23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23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23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23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23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23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23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23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23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23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23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23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23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23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23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23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23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23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23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23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23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23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23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23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2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2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23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23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2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2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750"/>
                                        <p:tgtEl>
                                          <p:spTgt spid="23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23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750"/>
                                        <p:tgtEl>
                                          <p:spTgt spid="23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23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2" dur="750"/>
                                        <p:tgtEl>
                                          <p:spTgt spid="23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750"/>
                                        <p:tgtEl>
                                          <p:spTgt spid="23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6" dur="750"/>
                                        <p:tgtEl>
                                          <p:spTgt spid="23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750"/>
                                        <p:tgtEl>
                                          <p:spTgt spid="23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750"/>
                                        <p:tgtEl>
                                          <p:spTgt spid="23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750"/>
                                        <p:tgtEl>
                                          <p:spTgt spid="23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750"/>
                                        <p:tgtEl>
                                          <p:spTgt spid="23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750"/>
                                        <p:tgtEl>
                                          <p:spTgt spid="23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8" dur="750"/>
                                        <p:tgtEl>
                                          <p:spTgt spid="23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750"/>
                                        <p:tgtEl>
                                          <p:spTgt spid="23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750"/>
                                        <p:tgtEl>
                                          <p:spTgt spid="23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750"/>
                                        <p:tgtEl>
                                          <p:spTgt spid="23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6" dur="750"/>
                                        <p:tgtEl>
                                          <p:spTgt spid="23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7" dur="750"/>
                                        <p:tgtEl>
                                          <p:spTgt spid="23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0" dur="750"/>
                                        <p:tgtEl>
                                          <p:spTgt spid="2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750"/>
                                        <p:tgtEl>
                                          <p:spTgt spid="2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750"/>
                                        <p:tgtEl>
                                          <p:spTgt spid="235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750"/>
                                        <p:tgtEl>
                                          <p:spTgt spid="235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8" dur="750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9" dur="750"/>
                                        <p:tgtEl>
                                          <p:spTgt spid="23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2" dur="750"/>
                                        <p:tgtEl>
                                          <p:spTgt spid="23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750"/>
                                        <p:tgtEl>
                                          <p:spTgt spid="23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6" dur="750"/>
                                        <p:tgtEl>
                                          <p:spTgt spid="23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7" dur="750"/>
                                        <p:tgtEl>
                                          <p:spTgt spid="23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0" dur="750"/>
                                        <p:tgtEl>
                                          <p:spTgt spid="23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" dur="750"/>
                                        <p:tgtEl>
                                          <p:spTgt spid="23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4" dur="750"/>
                                        <p:tgtEl>
                                          <p:spTgt spid="23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5" dur="750"/>
                                        <p:tgtEl>
                                          <p:spTgt spid="23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8" dur="750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750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2" dur="750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" dur="750"/>
                                        <p:tgtEl>
                                          <p:spTgt spid="23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7" grpId="0" animBg="1"/>
      <p:bldP spid="23557" grpId="1" animBg="1"/>
      <p:bldP spid="23558" grpId="0" animBg="1"/>
      <p:bldP spid="23558" grpId="1" animBg="1"/>
      <p:bldP spid="23559" grpId="0" animBg="1"/>
      <p:bldP spid="23559" grpId="1" animBg="1"/>
      <p:bldP spid="23560" grpId="0" animBg="1"/>
      <p:bldP spid="23560" grpId="1" animBg="1"/>
      <p:bldP spid="23561" grpId="0" animBg="1"/>
      <p:bldP spid="23561" grpId="1" animBg="1"/>
      <p:bldP spid="23562" grpId="0" animBg="1"/>
      <p:bldP spid="23562" grpId="1" animBg="1"/>
      <p:bldP spid="23563" grpId="0" animBg="1"/>
      <p:bldP spid="23563" grpId="1" animBg="1"/>
      <p:bldP spid="23565" grpId="0"/>
      <p:bldP spid="23565" grpId="1"/>
      <p:bldP spid="23566" grpId="0"/>
      <p:bldP spid="23566" grpId="1"/>
      <p:bldP spid="23567" grpId="0"/>
      <p:bldP spid="23567" grpId="1"/>
      <p:bldP spid="23568" grpId="0"/>
      <p:bldP spid="23568" grpId="1"/>
      <p:bldP spid="23570" grpId="0"/>
      <p:bldP spid="23570" grpId="1"/>
      <p:bldP spid="23571" grpId="0"/>
      <p:bldP spid="23571" grpId="1"/>
      <p:bldP spid="23572" grpId="0"/>
      <p:bldP spid="23572" grpId="1"/>
      <p:bldP spid="23573" grpId="0"/>
      <p:bldP spid="23573" grpId="1"/>
      <p:bldP spid="23575" grpId="0"/>
      <p:bldP spid="23575" grpId="1"/>
      <p:bldP spid="23576" grpId="0"/>
      <p:bldP spid="23576" grpId="1"/>
      <p:bldP spid="23577" grpId="0"/>
      <p:bldP spid="23577" grpId="1"/>
      <p:bldP spid="23578" grpId="0"/>
      <p:bldP spid="23578" grpId="1"/>
      <p:bldP spid="23580" grpId="0"/>
      <p:bldP spid="23580" grpId="1"/>
      <p:bldP spid="23581" grpId="0"/>
      <p:bldP spid="23581" grpId="1"/>
      <p:bldP spid="23582" grpId="0"/>
      <p:bldP spid="23582" grpId="1"/>
      <p:bldP spid="23583" grpId="0"/>
      <p:bldP spid="23583" grpId="1"/>
      <p:bldP spid="23584" grpId="0"/>
      <p:bldP spid="23584" grpId="1"/>
      <p:bldP spid="23585" grpId="0"/>
      <p:bldP spid="23585" grpId="1"/>
      <p:bldP spid="23586" grpId="0"/>
      <p:bldP spid="23586" grpId="1"/>
      <p:bldP spid="23587" grpId="0"/>
      <p:bldP spid="23587" grpId="1"/>
      <p:bldP spid="23588" grpId="0"/>
      <p:bldP spid="23588" grpId="1"/>
      <p:bldP spid="23589" grpId="0"/>
      <p:bldP spid="23589" grpId="1"/>
      <p:bldP spid="23590" grpId="0"/>
      <p:bldP spid="23590" grpId="1"/>
      <p:bldP spid="23591" grpId="0"/>
      <p:bldP spid="23591" grpId="1"/>
      <p:bldP spid="23592" grpId="0"/>
      <p:bldP spid="23592" grpId="1"/>
      <p:bldP spid="23593" grpId="0"/>
      <p:bldP spid="23593" grpId="1"/>
      <p:bldP spid="23594" grpId="0"/>
      <p:bldP spid="23594" grpId="1"/>
      <p:bldP spid="23595" grpId="0"/>
      <p:bldP spid="23595" grpId="1"/>
      <p:bldP spid="23596" grpId="0"/>
      <p:bldP spid="23596" grpId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0" name="Прямоугольник 3">
            <a:extLst>
              <a:ext uri="{FF2B5EF4-FFF2-40B4-BE49-F238E27FC236}">
                <a16:creationId xmlns:a16="http://schemas.microsoft.com/office/drawing/2014/main" id="{05B540E9-78EC-A14C-92FF-A350DE5E6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5775" y="1576388"/>
            <a:ext cx="4348163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5400" b="1" dirty="0">
                <a:latin typeface="Montserrat ExtraBold" panose="02000505000000020004" pitchFamily="2" charset="77"/>
              </a:rPr>
              <a:t>You</a:t>
            </a:r>
          </a:p>
          <a:p>
            <a:r>
              <a:rPr lang="en-UA" altLang="en-UA" sz="5400" b="1" dirty="0">
                <a:latin typeface="Montserrat ExtraBold" panose="02000505000000020004" pitchFamily="2" charset="77"/>
              </a:rPr>
              <a:t>Can</a:t>
            </a:r>
          </a:p>
          <a:p>
            <a:r>
              <a:rPr lang="en-UA" altLang="en-UA" sz="5400" b="1" dirty="0">
                <a:latin typeface="Montserrat ExtraBold" panose="02000505000000020004" pitchFamily="2" charset="77"/>
              </a:rPr>
              <a:t>Write</a:t>
            </a:r>
          </a:p>
          <a:p>
            <a:r>
              <a:rPr lang="en-UA" altLang="en-UA" sz="5400" b="1" dirty="0">
                <a:latin typeface="Montserrat ExtraBold" panose="02000505000000020004" pitchFamily="2" charset="77"/>
              </a:rPr>
              <a:t>Something</a:t>
            </a:r>
          </a:p>
          <a:p>
            <a:r>
              <a:rPr lang="en-UA" altLang="en-UA" sz="5400" b="1" dirty="0">
                <a:latin typeface="Montserrat ExtraBold" panose="02000505000000020004" pitchFamily="2" charset="77"/>
              </a:rPr>
              <a:t>Incredible</a:t>
            </a:r>
          </a:p>
          <a:p>
            <a:r>
              <a:rPr lang="en-UA" altLang="en-UA" sz="5400" b="1" dirty="0">
                <a:latin typeface="Montserrat ExtraBold" panose="02000505000000020004" pitchFamily="2" charset="77"/>
              </a:rPr>
              <a:t>Here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9FF4E41-7D06-7447-89A3-A66D5946B5BB}"/>
              </a:ext>
            </a:extLst>
          </p:cNvPr>
          <p:cNvGrpSpPr/>
          <p:nvPr/>
        </p:nvGrpSpPr>
        <p:grpSpPr>
          <a:xfrm>
            <a:off x="811171" y="623493"/>
            <a:ext cx="2913145" cy="6982614"/>
            <a:chOff x="811171" y="623493"/>
            <a:chExt cx="2913145" cy="6982614"/>
          </a:xfrm>
        </p:grpSpPr>
        <p:pic>
          <p:nvPicPr>
            <p:cNvPr id="115730" name="Picture 2">
              <a:extLst>
                <a:ext uri="{FF2B5EF4-FFF2-40B4-BE49-F238E27FC236}">
                  <a16:creationId xmlns:a16="http://schemas.microsoft.com/office/drawing/2014/main" id="{61A941D8-C285-044C-8713-52B57B9E9F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171" y="623493"/>
              <a:ext cx="2913145" cy="6982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17" name="Freeform 2">
              <a:extLst>
                <a:ext uri="{FF2B5EF4-FFF2-40B4-BE49-F238E27FC236}">
                  <a16:creationId xmlns:a16="http://schemas.microsoft.com/office/drawing/2014/main" id="{E831EB87-27D7-3E47-B73F-92F909320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952" y="2087527"/>
              <a:ext cx="817563" cy="976313"/>
            </a:xfrm>
            <a:custGeom>
              <a:avLst/>
              <a:gdLst>
                <a:gd name="T0" fmla="*/ 29497011 w 2273"/>
                <a:gd name="T1" fmla="*/ 147503513 h 2713"/>
                <a:gd name="T2" fmla="*/ 14489892 w 2273"/>
                <a:gd name="T3" fmla="*/ 172368006 h 2713"/>
                <a:gd name="T4" fmla="*/ 41528819 w 2273"/>
                <a:gd name="T5" fmla="*/ 110077222 h 2713"/>
                <a:gd name="T6" fmla="*/ 1034812 w 2273"/>
                <a:gd name="T7" fmla="*/ 102695676 h 2713"/>
                <a:gd name="T8" fmla="*/ 47479800 w 2273"/>
                <a:gd name="T9" fmla="*/ 75759082 h 2713"/>
                <a:gd name="T10" fmla="*/ 46833088 w 2273"/>
                <a:gd name="T11" fmla="*/ 46750386 h 2713"/>
                <a:gd name="T12" fmla="*/ 47479800 w 2273"/>
                <a:gd name="T13" fmla="*/ 75759082 h 2713"/>
                <a:gd name="T14" fmla="*/ 104533325 w 2273"/>
                <a:gd name="T15" fmla="*/ 35354190 h 2713"/>
                <a:gd name="T16" fmla="*/ 76330099 w 2273"/>
                <a:gd name="T17" fmla="*/ 28231748 h 2713"/>
                <a:gd name="T18" fmla="*/ 292124288 w 2273"/>
                <a:gd name="T19" fmla="*/ 164079962 h 2713"/>
                <a:gd name="T20" fmla="*/ 251889254 w 2273"/>
                <a:gd name="T21" fmla="*/ 155791557 h 2713"/>
                <a:gd name="T22" fmla="*/ 284232449 w 2273"/>
                <a:gd name="T23" fmla="*/ 115127923 h 2713"/>
                <a:gd name="T24" fmla="*/ 261074519 w 2273"/>
                <a:gd name="T25" fmla="*/ 97644975 h 2713"/>
                <a:gd name="T26" fmla="*/ 284232449 w 2273"/>
                <a:gd name="T27" fmla="*/ 115127923 h 2713"/>
                <a:gd name="T28" fmla="*/ 247102572 w 2273"/>
                <a:gd name="T29" fmla="*/ 46750386 h 2713"/>
                <a:gd name="T30" fmla="*/ 246455499 w 2273"/>
                <a:gd name="T31" fmla="*/ 75759082 h 2713"/>
                <a:gd name="T32" fmla="*/ 213206619 w 2273"/>
                <a:gd name="T33" fmla="*/ 13727400 h 2713"/>
                <a:gd name="T34" fmla="*/ 193671431 w 2273"/>
                <a:gd name="T35" fmla="*/ 49858538 h 2713"/>
                <a:gd name="T36" fmla="*/ 158352565 w 2273"/>
                <a:gd name="T37" fmla="*/ 10748799 h 2713"/>
                <a:gd name="T38" fmla="*/ 137006006 w 2273"/>
                <a:gd name="T39" fmla="*/ 30433040 h 2713"/>
                <a:gd name="T40" fmla="*/ 158352565 w 2273"/>
                <a:gd name="T41" fmla="*/ 10748799 h 2713"/>
                <a:gd name="T42" fmla="*/ 61452107 w 2273"/>
                <a:gd name="T43" fmla="*/ 180267757 h 2713"/>
                <a:gd name="T44" fmla="*/ 117470818 w 2273"/>
                <a:gd name="T45" fmla="*/ 287495929 h 2713"/>
                <a:gd name="T46" fmla="*/ 106991409 w 2273"/>
                <a:gd name="T47" fmla="*/ 173015403 h 2713"/>
                <a:gd name="T48" fmla="*/ 86421049 w 2273"/>
                <a:gd name="T49" fmla="*/ 123415967 h 2713"/>
                <a:gd name="T50" fmla="*/ 135970834 w 2273"/>
                <a:gd name="T51" fmla="*/ 161619207 h 2713"/>
                <a:gd name="T52" fmla="*/ 159387378 w 2273"/>
                <a:gd name="T53" fmla="*/ 143618413 h 2713"/>
                <a:gd name="T54" fmla="*/ 208937522 w 2273"/>
                <a:gd name="T55" fmla="*/ 123415967 h 2713"/>
                <a:gd name="T56" fmla="*/ 188367163 w 2273"/>
                <a:gd name="T57" fmla="*/ 173015403 h 2713"/>
                <a:gd name="T58" fmla="*/ 177887753 w 2273"/>
                <a:gd name="T59" fmla="*/ 287495929 h 2713"/>
                <a:gd name="T60" fmla="*/ 233906465 w 2273"/>
                <a:gd name="T61" fmla="*/ 180267757 h 2713"/>
                <a:gd name="T62" fmla="*/ 188367163 w 2273"/>
                <a:gd name="T63" fmla="*/ 126394568 h 2713"/>
                <a:gd name="T64" fmla="*/ 188367163 w 2273"/>
                <a:gd name="T65" fmla="*/ 161619207 h 2713"/>
                <a:gd name="T66" fmla="*/ 89396719 w 2273"/>
                <a:gd name="T67" fmla="*/ 144007067 h 2713"/>
                <a:gd name="T68" fmla="*/ 124586098 w 2273"/>
                <a:gd name="T69" fmla="*/ 144007067 h 2713"/>
                <a:gd name="T70" fmla="*/ 159387378 w 2273"/>
                <a:gd name="T71" fmla="*/ 173015403 h 2713"/>
                <a:gd name="T72" fmla="*/ 147096956 w 2273"/>
                <a:gd name="T73" fmla="*/ 287625480 h 2713"/>
                <a:gd name="T74" fmla="*/ 148261615 w 2273"/>
                <a:gd name="T75" fmla="*/ 287625480 h 2713"/>
                <a:gd name="T76" fmla="*/ 184615293 w 2273"/>
                <a:gd name="T77" fmla="*/ 294747923 h 2713"/>
                <a:gd name="T78" fmla="*/ 110743279 w 2273"/>
                <a:gd name="T79" fmla="*/ 319224122 h 2713"/>
                <a:gd name="T80" fmla="*/ 184615293 w 2273"/>
                <a:gd name="T81" fmla="*/ 294747923 h 2713"/>
                <a:gd name="T82" fmla="*/ 98452857 w 2273"/>
                <a:gd name="T83" fmla="*/ 338908363 h 2713"/>
                <a:gd name="T84" fmla="*/ 196905714 w 2273"/>
                <a:gd name="T85" fmla="*/ 338908363 h 271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73" h="2713">
                  <a:moveTo>
                    <a:pt x="261" y="1300"/>
                  </a:moveTo>
                  <a:cubicBezTo>
                    <a:pt x="306" y="1291"/>
                    <a:pt x="334" y="1248"/>
                    <a:pt x="325" y="1203"/>
                  </a:cubicBezTo>
                  <a:cubicBezTo>
                    <a:pt x="316" y="1159"/>
                    <a:pt x="273" y="1130"/>
                    <a:pt x="228" y="1139"/>
                  </a:cubicBezTo>
                  <a:lnTo>
                    <a:pt x="79" y="1169"/>
                  </a:lnTo>
                  <a:cubicBezTo>
                    <a:pt x="34" y="1178"/>
                    <a:pt x="5" y="1222"/>
                    <a:pt x="14" y="1267"/>
                  </a:cubicBezTo>
                  <a:cubicBezTo>
                    <a:pt x="23" y="1311"/>
                    <a:pt x="67" y="1340"/>
                    <a:pt x="112" y="1331"/>
                  </a:cubicBezTo>
                  <a:lnTo>
                    <a:pt x="261" y="1300"/>
                  </a:lnTo>
                  <a:close/>
                  <a:moveTo>
                    <a:pt x="225" y="916"/>
                  </a:moveTo>
                  <a:cubicBezTo>
                    <a:pt x="270" y="924"/>
                    <a:pt x="313" y="895"/>
                    <a:pt x="321" y="850"/>
                  </a:cubicBezTo>
                  <a:cubicBezTo>
                    <a:pt x="329" y="805"/>
                    <a:pt x="299" y="762"/>
                    <a:pt x="254" y="754"/>
                  </a:cubicBezTo>
                  <a:lnTo>
                    <a:pt x="104" y="727"/>
                  </a:lnTo>
                  <a:cubicBezTo>
                    <a:pt x="60" y="719"/>
                    <a:pt x="17" y="748"/>
                    <a:pt x="8" y="793"/>
                  </a:cubicBezTo>
                  <a:cubicBezTo>
                    <a:pt x="0" y="838"/>
                    <a:pt x="30" y="881"/>
                    <a:pt x="75" y="889"/>
                  </a:cubicBezTo>
                  <a:lnTo>
                    <a:pt x="225" y="916"/>
                  </a:lnTo>
                  <a:close/>
                  <a:moveTo>
                    <a:pt x="367" y="585"/>
                  </a:moveTo>
                  <a:cubicBezTo>
                    <a:pt x="401" y="615"/>
                    <a:pt x="453" y="612"/>
                    <a:pt x="483" y="578"/>
                  </a:cubicBezTo>
                  <a:cubicBezTo>
                    <a:pt x="513" y="544"/>
                    <a:pt x="510" y="492"/>
                    <a:pt x="476" y="462"/>
                  </a:cubicBezTo>
                  <a:lnTo>
                    <a:pt x="362" y="361"/>
                  </a:lnTo>
                  <a:cubicBezTo>
                    <a:pt x="328" y="331"/>
                    <a:pt x="276" y="334"/>
                    <a:pt x="246" y="368"/>
                  </a:cubicBezTo>
                  <a:cubicBezTo>
                    <a:pt x="216" y="402"/>
                    <a:pt x="219" y="454"/>
                    <a:pt x="253" y="484"/>
                  </a:cubicBezTo>
                  <a:lnTo>
                    <a:pt x="367" y="585"/>
                  </a:lnTo>
                  <a:close/>
                  <a:moveTo>
                    <a:pt x="663" y="352"/>
                  </a:moveTo>
                  <a:cubicBezTo>
                    <a:pt x="685" y="392"/>
                    <a:pt x="735" y="407"/>
                    <a:pt x="775" y="385"/>
                  </a:cubicBezTo>
                  <a:cubicBezTo>
                    <a:pt x="815" y="363"/>
                    <a:pt x="830" y="313"/>
                    <a:pt x="808" y="273"/>
                  </a:cubicBezTo>
                  <a:lnTo>
                    <a:pt x="735" y="139"/>
                  </a:lnTo>
                  <a:cubicBezTo>
                    <a:pt x="714" y="99"/>
                    <a:pt x="664" y="84"/>
                    <a:pt x="623" y="106"/>
                  </a:cubicBezTo>
                  <a:cubicBezTo>
                    <a:pt x="583" y="128"/>
                    <a:pt x="569" y="178"/>
                    <a:pt x="590" y="218"/>
                  </a:cubicBezTo>
                  <a:lnTo>
                    <a:pt x="663" y="352"/>
                  </a:lnTo>
                  <a:close/>
                  <a:moveTo>
                    <a:pt x="2160" y="1331"/>
                  </a:moveTo>
                  <a:cubicBezTo>
                    <a:pt x="2205" y="1340"/>
                    <a:pt x="2248" y="1311"/>
                    <a:pt x="2258" y="1267"/>
                  </a:cubicBezTo>
                  <a:cubicBezTo>
                    <a:pt x="2267" y="1222"/>
                    <a:pt x="2238" y="1178"/>
                    <a:pt x="2193" y="1169"/>
                  </a:cubicBezTo>
                  <a:lnTo>
                    <a:pt x="2044" y="1139"/>
                  </a:lnTo>
                  <a:cubicBezTo>
                    <a:pt x="1999" y="1130"/>
                    <a:pt x="1956" y="1159"/>
                    <a:pt x="1947" y="1203"/>
                  </a:cubicBezTo>
                  <a:cubicBezTo>
                    <a:pt x="1938" y="1248"/>
                    <a:pt x="1966" y="1291"/>
                    <a:pt x="2011" y="1300"/>
                  </a:cubicBezTo>
                  <a:lnTo>
                    <a:pt x="2160" y="1331"/>
                  </a:lnTo>
                  <a:close/>
                  <a:moveTo>
                    <a:pt x="2197" y="889"/>
                  </a:moveTo>
                  <a:cubicBezTo>
                    <a:pt x="2242" y="881"/>
                    <a:pt x="2272" y="838"/>
                    <a:pt x="2264" y="793"/>
                  </a:cubicBezTo>
                  <a:cubicBezTo>
                    <a:pt x="2255" y="748"/>
                    <a:pt x="2212" y="719"/>
                    <a:pt x="2168" y="727"/>
                  </a:cubicBezTo>
                  <a:lnTo>
                    <a:pt x="2018" y="754"/>
                  </a:lnTo>
                  <a:cubicBezTo>
                    <a:pt x="1973" y="762"/>
                    <a:pt x="1943" y="805"/>
                    <a:pt x="1951" y="850"/>
                  </a:cubicBezTo>
                  <a:cubicBezTo>
                    <a:pt x="1959" y="895"/>
                    <a:pt x="2002" y="924"/>
                    <a:pt x="2047" y="916"/>
                  </a:cubicBezTo>
                  <a:lnTo>
                    <a:pt x="2197" y="889"/>
                  </a:lnTo>
                  <a:close/>
                  <a:moveTo>
                    <a:pt x="2019" y="484"/>
                  </a:moveTo>
                  <a:cubicBezTo>
                    <a:pt x="2053" y="454"/>
                    <a:pt x="2056" y="402"/>
                    <a:pt x="2026" y="368"/>
                  </a:cubicBezTo>
                  <a:cubicBezTo>
                    <a:pt x="1996" y="334"/>
                    <a:pt x="1944" y="331"/>
                    <a:pt x="1910" y="361"/>
                  </a:cubicBezTo>
                  <a:lnTo>
                    <a:pt x="1796" y="462"/>
                  </a:lnTo>
                  <a:cubicBezTo>
                    <a:pt x="1762" y="492"/>
                    <a:pt x="1759" y="544"/>
                    <a:pt x="1789" y="578"/>
                  </a:cubicBezTo>
                  <a:cubicBezTo>
                    <a:pt x="1819" y="612"/>
                    <a:pt x="1871" y="615"/>
                    <a:pt x="1905" y="585"/>
                  </a:cubicBezTo>
                  <a:lnTo>
                    <a:pt x="2019" y="484"/>
                  </a:lnTo>
                  <a:close/>
                  <a:moveTo>
                    <a:pt x="1682" y="218"/>
                  </a:moveTo>
                  <a:cubicBezTo>
                    <a:pt x="1703" y="178"/>
                    <a:pt x="1689" y="128"/>
                    <a:pt x="1648" y="106"/>
                  </a:cubicBezTo>
                  <a:cubicBezTo>
                    <a:pt x="1608" y="84"/>
                    <a:pt x="1558" y="99"/>
                    <a:pt x="1537" y="139"/>
                  </a:cubicBezTo>
                  <a:lnTo>
                    <a:pt x="1464" y="273"/>
                  </a:lnTo>
                  <a:cubicBezTo>
                    <a:pt x="1442" y="313"/>
                    <a:pt x="1457" y="363"/>
                    <a:pt x="1497" y="385"/>
                  </a:cubicBezTo>
                  <a:cubicBezTo>
                    <a:pt x="1537" y="407"/>
                    <a:pt x="1587" y="392"/>
                    <a:pt x="1609" y="352"/>
                  </a:cubicBezTo>
                  <a:lnTo>
                    <a:pt x="1682" y="218"/>
                  </a:lnTo>
                  <a:close/>
                  <a:moveTo>
                    <a:pt x="1224" y="83"/>
                  </a:moveTo>
                  <a:cubicBezTo>
                    <a:pt x="1224" y="37"/>
                    <a:pt x="1187" y="0"/>
                    <a:pt x="1141" y="0"/>
                  </a:cubicBezTo>
                  <a:cubicBezTo>
                    <a:pt x="1096" y="0"/>
                    <a:pt x="1059" y="37"/>
                    <a:pt x="1059" y="83"/>
                  </a:cubicBezTo>
                  <a:lnTo>
                    <a:pt x="1059" y="235"/>
                  </a:lnTo>
                  <a:cubicBezTo>
                    <a:pt x="1059" y="281"/>
                    <a:pt x="1096" y="318"/>
                    <a:pt x="1141" y="318"/>
                  </a:cubicBezTo>
                  <a:cubicBezTo>
                    <a:pt x="1187" y="318"/>
                    <a:pt x="1224" y="281"/>
                    <a:pt x="1224" y="235"/>
                  </a:cubicBezTo>
                  <a:lnTo>
                    <a:pt x="1224" y="83"/>
                  </a:lnTo>
                  <a:close/>
                  <a:moveTo>
                    <a:pt x="1141" y="363"/>
                  </a:moveTo>
                  <a:cubicBezTo>
                    <a:pt x="740" y="363"/>
                    <a:pt x="452" y="624"/>
                    <a:pt x="391" y="865"/>
                  </a:cubicBezTo>
                  <a:cubicBezTo>
                    <a:pt x="344" y="1049"/>
                    <a:pt x="387" y="1223"/>
                    <a:pt x="475" y="1392"/>
                  </a:cubicBezTo>
                  <a:cubicBezTo>
                    <a:pt x="554" y="1545"/>
                    <a:pt x="637" y="1671"/>
                    <a:pt x="705" y="1828"/>
                  </a:cubicBezTo>
                  <a:cubicBezTo>
                    <a:pt x="743" y="1914"/>
                    <a:pt x="757" y="2033"/>
                    <a:pt x="777" y="2124"/>
                  </a:cubicBezTo>
                  <a:cubicBezTo>
                    <a:pt x="793" y="2195"/>
                    <a:pt x="821" y="2220"/>
                    <a:pt x="908" y="2220"/>
                  </a:cubicBezTo>
                  <a:cubicBezTo>
                    <a:pt x="926" y="2221"/>
                    <a:pt x="944" y="2221"/>
                    <a:pt x="963" y="2221"/>
                  </a:cubicBezTo>
                  <a:lnTo>
                    <a:pt x="963" y="1336"/>
                  </a:lnTo>
                  <a:lnTo>
                    <a:pt x="827" y="1336"/>
                  </a:lnTo>
                  <a:cubicBezTo>
                    <a:pt x="767" y="1336"/>
                    <a:pt x="710" y="1313"/>
                    <a:pt x="668" y="1270"/>
                  </a:cubicBezTo>
                  <a:cubicBezTo>
                    <a:pt x="625" y="1228"/>
                    <a:pt x="602" y="1172"/>
                    <a:pt x="602" y="1112"/>
                  </a:cubicBezTo>
                  <a:cubicBezTo>
                    <a:pt x="602" y="1052"/>
                    <a:pt x="625" y="995"/>
                    <a:pt x="668" y="953"/>
                  </a:cubicBezTo>
                  <a:cubicBezTo>
                    <a:pt x="710" y="910"/>
                    <a:pt x="767" y="887"/>
                    <a:pt x="827" y="887"/>
                  </a:cubicBezTo>
                  <a:cubicBezTo>
                    <a:pt x="950" y="887"/>
                    <a:pt x="1050" y="986"/>
                    <a:pt x="1051" y="1109"/>
                  </a:cubicBezTo>
                  <a:lnTo>
                    <a:pt x="1051" y="1248"/>
                  </a:lnTo>
                  <a:lnTo>
                    <a:pt x="1232" y="1248"/>
                  </a:lnTo>
                  <a:lnTo>
                    <a:pt x="1232" y="1109"/>
                  </a:lnTo>
                  <a:cubicBezTo>
                    <a:pt x="1232" y="1050"/>
                    <a:pt x="1256" y="995"/>
                    <a:pt x="1297" y="953"/>
                  </a:cubicBezTo>
                  <a:cubicBezTo>
                    <a:pt x="1340" y="910"/>
                    <a:pt x="1396" y="887"/>
                    <a:pt x="1456" y="887"/>
                  </a:cubicBezTo>
                  <a:cubicBezTo>
                    <a:pt x="1516" y="887"/>
                    <a:pt x="1573" y="910"/>
                    <a:pt x="1615" y="953"/>
                  </a:cubicBezTo>
                  <a:cubicBezTo>
                    <a:pt x="1657" y="995"/>
                    <a:pt x="1681" y="1052"/>
                    <a:pt x="1681" y="1112"/>
                  </a:cubicBezTo>
                  <a:cubicBezTo>
                    <a:pt x="1681" y="1172"/>
                    <a:pt x="1657" y="1228"/>
                    <a:pt x="1615" y="1270"/>
                  </a:cubicBezTo>
                  <a:cubicBezTo>
                    <a:pt x="1573" y="1313"/>
                    <a:pt x="1516" y="1336"/>
                    <a:pt x="1456" y="1336"/>
                  </a:cubicBezTo>
                  <a:lnTo>
                    <a:pt x="1320" y="1336"/>
                  </a:lnTo>
                  <a:lnTo>
                    <a:pt x="1320" y="2221"/>
                  </a:lnTo>
                  <a:cubicBezTo>
                    <a:pt x="1338" y="2221"/>
                    <a:pt x="1357" y="2221"/>
                    <a:pt x="1375" y="2220"/>
                  </a:cubicBezTo>
                  <a:cubicBezTo>
                    <a:pt x="1462" y="2220"/>
                    <a:pt x="1490" y="2195"/>
                    <a:pt x="1506" y="2124"/>
                  </a:cubicBezTo>
                  <a:cubicBezTo>
                    <a:pt x="1526" y="2033"/>
                    <a:pt x="1540" y="1914"/>
                    <a:pt x="1577" y="1828"/>
                  </a:cubicBezTo>
                  <a:cubicBezTo>
                    <a:pt x="1646" y="1671"/>
                    <a:pt x="1729" y="1545"/>
                    <a:pt x="1808" y="1392"/>
                  </a:cubicBezTo>
                  <a:cubicBezTo>
                    <a:pt x="1896" y="1223"/>
                    <a:pt x="1938" y="1049"/>
                    <a:pt x="1892" y="865"/>
                  </a:cubicBezTo>
                  <a:cubicBezTo>
                    <a:pt x="1831" y="624"/>
                    <a:pt x="1543" y="363"/>
                    <a:pt x="1141" y="363"/>
                  </a:cubicBezTo>
                  <a:close/>
                  <a:moveTo>
                    <a:pt x="1456" y="976"/>
                  </a:moveTo>
                  <a:cubicBezTo>
                    <a:pt x="1381" y="976"/>
                    <a:pt x="1320" y="1037"/>
                    <a:pt x="1320" y="1112"/>
                  </a:cubicBezTo>
                  <a:lnTo>
                    <a:pt x="1320" y="1248"/>
                  </a:lnTo>
                  <a:lnTo>
                    <a:pt x="1456" y="1248"/>
                  </a:lnTo>
                  <a:cubicBezTo>
                    <a:pt x="1531" y="1248"/>
                    <a:pt x="1592" y="1187"/>
                    <a:pt x="1592" y="1112"/>
                  </a:cubicBezTo>
                  <a:cubicBezTo>
                    <a:pt x="1592" y="1037"/>
                    <a:pt x="1531" y="976"/>
                    <a:pt x="1456" y="976"/>
                  </a:cubicBezTo>
                  <a:close/>
                  <a:moveTo>
                    <a:pt x="691" y="1112"/>
                  </a:moveTo>
                  <a:cubicBezTo>
                    <a:pt x="691" y="1187"/>
                    <a:pt x="752" y="1248"/>
                    <a:pt x="827" y="1248"/>
                  </a:cubicBezTo>
                  <a:lnTo>
                    <a:pt x="963" y="1248"/>
                  </a:lnTo>
                  <a:lnTo>
                    <a:pt x="963" y="1112"/>
                  </a:lnTo>
                  <a:cubicBezTo>
                    <a:pt x="963" y="1037"/>
                    <a:pt x="902" y="976"/>
                    <a:pt x="827" y="976"/>
                  </a:cubicBezTo>
                  <a:cubicBezTo>
                    <a:pt x="752" y="976"/>
                    <a:pt x="691" y="1037"/>
                    <a:pt x="691" y="1112"/>
                  </a:cubicBezTo>
                  <a:close/>
                  <a:moveTo>
                    <a:pt x="1232" y="1336"/>
                  </a:moveTo>
                  <a:lnTo>
                    <a:pt x="1051" y="1336"/>
                  </a:lnTo>
                  <a:lnTo>
                    <a:pt x="1051" y="2221"/>
                  </a:lnTo>
                  <a:cubicBezTo>
                    <a:pt x="1080" y="2221"/>
                    <a:pt x="1108" y="2221"/>
                    <a:pt x="1137" y="2221"/>
                  </a:cubicBezTo>
                  <a:cubicBezTo>
                    <a:pt x="1137" y="2220"/>
                    <a:pt x="1137" y="2221"/>
                    <a:pt x="1137" y="2221"/>
                  </a:cubicBezTo>
                  <a:lnTo>
                    <a:pt x="1146" y="2221"/>
                  </a:lnTo>
                  <a:cubicBezTo>
                    <a:pt x="1146" y="2221"/>
                    <a:pt x="1146" y="2220"/>
                    <a:pt x="1146" y="2221"/>
                  </a:cubicBezTo>
                  <a:cubicBezTo>
                    <a:pt x="1174" y="2221"/>
                    <a:pt x="1203" y="2221"/>
                    <a:pt x="1232" y="2221"/>
                  </a:cubicBezTo>
                  <a:lnTo>
                    <a:pt x="1232" y="1336"/>
                  </a:lnTo>
                  <a:close/>
                  <a:moveTo>
                    <a:pt x="1427" y="2276"/>
                  </a:moveTo>
                  <a:lnTo>
                    <a:pt x="856" y="2276"/>
                  </a:lnTo>
                  <a:cubicBezTo>
                    <a:pt x="804" y="2276"/>
                    <a:pt x="761" y="2319"/>
                    <a:pt x="761" y="2371"/>
                  </a:cubicBezTo>
                  <a:cubicBezTo>
                    <a:pt x="761" y="2423"/>
                    <a:pt x="804" y="2465"/>
                    <a:pt x="856" y="2465"/>
                  </a:cubicBezTo>
                  <a:lnTo>
                    <a:pt x="1427" y="2465"/>
                  </a:lnTo>
                  <a:cubicBezTo>
                    <a:pt x="1479" y="2465"/>
                    <a:pt x="1522" y="2423"/>
                    <a:pt x="1522" y="2371"/>
                  </a:cubicBezTo>
                  <a:cubicBezTo>
                    <a:pt x="1522" y="2319"/>
                    <a:pt x="1479" y="2276"/>
                    <a:pt x="1427" y="2276"/>
                  </a:cubicBezTo>
                  <a:close/>
                  <a:moveTo>
                    <a:pt x="1427" y="2712"/>
                  </a:moveTo>
                  <a:lnTo>
                    <a:pt x="856" y="2712"/>
                  </a:lnTo>
                  <a:cubicBezTo>
                    <a:pt x="804" y="2712"/>
                    <a:pt x="761" y="2670"/>
                    <a:pt x="761" y="2617"/>
                  </a:cubicBezTo>
                  <a:cubicBezTo>
                    <a:pt x="761" y="2565"/>
                    <a:pt x="804" y="2523"/>
                    <a:pt x="856" y="2523"/>
                  </a:cubicBezTo>
                  <a:lnTo>
                    <a:pt x="1427" y="2523"/>
                  </a:lnTo>
                  <a:cubicBezTo>
                    <a:pt x="1479" y="2523"/>
                    <a:pt x="1522" y="2565"/>
                    <a:pt x="1522" y="2617"/>
                  </a:cubicBezTo>
                  <a:cubicBezTo>
                    <a:pt x="1522" y="2670"/>
                    <a:pt x="1479" y="2712"/>
                    <a:pt x="1427" y="2712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15721" name="Прямоугольник 5">
              <a:extLst>
                <a:ext uri="{FF2B5EF4-FFF2-40B4-BE49-F238E27FC236}">
                  <a16:creationId xmlns:a16="http://schemas.microsoft.com/office/drawing/2014/main" id="{12C8F64D-2FFF-3447-831D-2AD196D7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308" y="3581400"/>
              <a:ext cx="121285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Title B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  <p:sp>
          <p:nvSpPr>
            <p:cNvPr id="115722" name="Прямоугольник 6">
              <a:extLst>
                <a:ext uri="{FF2B5EF4-FFF2-40B4-BE49-F238E27FC236}">
                  <a16:creationId xmlns:a16="http://schemas.microsoft.com/office/drawing/2014/main" id="{97A6FE34-3B8A-7B47-8691-13CFA7393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381" y="4043363"/>
              <a:ext cx="179070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5727" name="Прямоугольник 7">
              <a:extLst>
                <a:ext uri="{FF2B5EF4-FFF2-40B4-BE49-F238E27FC236}">
                  <a16:creationId xmlns:a16="http://schemas.microsoft.com/office/drawing/2014/main" id="{35225872-2778-A843-86F6-0DE0C8C0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215" y="5403850"/>
              <a:ext cx="1023037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latin typeface="Montserrat ExtraBold" panose="02000505000000020004" pitchFamily="2" charset="77"/>
                </a:rPr>
                <a:t>01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702A6CE-F411-BE45-8BF7-F45CDCC37592}"/>
              </a:ext>
            </a:extLst>
          </p:cNvPr>
          <p:cNvGrpSpPr/>
          <p:nvPr/>
        </p:nvGrpSpPr>
        <p:grpSpPr>
          <a:xfrm>
            <a:off x="3292475" y="916787"/>
            <a:ext cx="2913145" cy="6982614"/>
            <a:chOff x="3292475" y="916787"/>
            <a:chExt cx="2913145" cy="6982614"/>
          </a:xfrm>
        </p:grpSpPr>
        <p:pic>
          <p:nvPicPr>
            <p:cNvPr id="20" name="Picture 2">
              <a:extLst>
                <a:ext uri="{FF2B5EF4-FFF2-40B4-BE49-F238E27FC236}">
                  <a16:creationId xmlns:a16="http://schemas.microsoft.com/office/drawing/2014/main" id="{37D14F38-3234-9841-9CE1-48404D094A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2475" y="916787"/>
              <a:ext cx="2913145" cy="6982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18" name="Freeform 3">
              <a:extLst>
                <a:ext uri="{FF2B5EF4-FFF2-40B4-BE49-F238E27FC236}">
                  <a16:creationId xmlns:a16="http://schemas.microsoft.com/office/drawing/2014/main" id="{77E8B7B1-1A03-234A-BF16-D4E25EAD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440" y="2574890"/>
              <a:ext cx="1173163" cy="784225"/>
            </a:xfrm>
            <a:custGeom>
              <a:avLst/>
              <a:gdLst>
                <a:gd name="T0" fmla="*/ 213035670 w 3258"/>
                <a:gd name="T1" fmla="*/ 65532319 h 2177"/>
                <a:gd name="T2" fmla="*/ 153261251 w 3258"/>
                <a:gd name="T3" fmla="*/ 79287777 h 2177"/>
                <a:gd name="T4" fmla="*/ 137960800 w 3258"/>
                <a:gd name="T5" fmla="*/ 38800225 h 2177"/>
                <a:gd name="T6" fmla="*/ 67165202 w 3258"/>
                <a:gd name="T7" fmla="*/ 136125538 h 2177"/>
                <a:gd name="T8" fmla="*/ 112028424 w 3258"/>
                <a:gd name="T9" fmla="*/ 171422147 h 2177"/>
                <a:gd name="T10" fmla="*/ 151445693 w 3258"/>
                <a:gd name="T11" fmla="*/ 220603897 h 2177"/>
                <a:gd name="T12" fmla="*/ 188918492 w 3258"/>
                <a:gd name="T13" fmla="*/ 259663850 h 2177"/>
                <a:gd name="T14" fmla="*/ 199291515 w 3258"/>
                <a:gd name="T15" fmla="*/ 263946288 h 2177"/>
                <a:gd name="T16" fmla="*/ 211479735 w 3258"/>
                <a:gd name="T17" fmla="*/ 240588126 h 2177"/>
                <a:gd name="T18" fmla="*/ 175044346 w 3258"/>
                <a:gd name="T19" fmla="*/ 202306995 h 2177"/>
                <a:gd name="T20" fmla="*/ 237671373 w 3258"/>
                <a:gd name="T21" fmla="*/ 243442965 h 2177"/>
                <a:gd name="T22" fmla="*/ 247396239 w 3258"/>
                <a:gd name="T23" fmla="*/ 214115759 h 2177"/>
                <a:gd name="T24" fmla="*/ 215888278 w 3258"/>
                <a:gd name="T25" fmla="*/ 188421854 h 2177"/>
                <a:gd name="T26" fmla="*/ 223149070 w 3258"/>
                <a:gd name="T27" fmla="*/ 179467928 h 2177"/>
                <a:gd name="T28" fmla="*/ 290055009 w 3258"/>
                <a:gd name="T29" fmla="*/ 210352416 h 2177"/>
                <a:gd name="T30" fmla="*/ 274884550 w 3258"/>
                <a:gd name="T31" fmla="*/ 177521234 h 2177"/>
                <a:gd name="T32" fmla="*/ 251804782 w 3258"/>
                <a:gd name="T33" fmla="*/ 151308235 h 2177"/>
                <a:gd name="T34" fmla="*/ 319877403 w 3258"/>
                <a:gd name="T35" fmla="*/ 175964312 h 2177"/>
                <a:gd name="T36" fmla="*/ 76630445 w 3258"/>
                <a:gd name="T37" fmla="*/ 149880996 h 2177"/>
                <a:gd name="T38" fmla="*/ 48234355 w 3258"/>
                <a:gd name="T39" fmla="*/ 162079171 h 2177"/>
                <a:gd name="T40" fmla="*/ 32026486 w 3258"/>
                <a:gd name="T41" fmla="*/ 187513349 h 2177"/>
                <a:gd name="T42" fmla="*/ 57440336 w 3258"/>
                <a:gd name="T43" fmla="*/ 198543652 h 2177"/>
                <a:gd name="T44" fmla="*/ 58348115 w 3258"/>
                <a:gd name="T45" fmla="*/ 220474214 h 2177"/>
                <a:gd name="T46" fmla="*/ 108527660 w 3258"/>
                <a:gd name="T47" fmla="*/ 201787901 h 2177"/>
                <a:gd name="T48" fmla="*/ 84410482 w 3258"/>
                <a:gd name="T49" fmla="*/ 181933356 h 2177"/>
                <a:gd name="T50" fmla="*/ 72221902 w 3258"/>
                <a:gd name="T51" fmla="*/ 196467275 h 2177"/>
                <a:gd name="T52" fmla="*/ 96079817 w 3258"/>
                <a:gd name="T53" fmla="*/ 257717517 h 2177"/>
                <a:gd name="T54" fmla="*/ 134848929 w 3258"/>
                <a:gd name="T55" fmla="*/ 208146355 h 2177"/>
                <a:gd name="T56" fmla="*/ 102433550 w 3258"/>
                <a:gd name="T57" fmla="*/ 224107874 h 2177"/>
                <a:gd name="T58" fmla="*/ 166875775 w 3258"/>
                <a:gd name="T59" fmla="*/ 233580894 h 2177"/>
                <a:gd name="T60" fmla="*/ 136664487 w 3258"/>
                <a:gd name="T61" fmla="*/ 247335991 h 2177"/>
                <a:gd name="T62" fmla="*/ 141980450 w 3258"/>
                <a:gd name="T63" fmla="*/ 282373234 h 2177"/>
                <a:gd name="T64" fmla="*/ 165449471 w 3258"/>
                <a:gd name="T65" fmla="*/ 261350816 h 2177"/>
                <a:gd name="T66" fmla="*/ 166875775 w 3258"/>
                <a:gd name="T67" fmla="*/ 233580894 h 2177"/>
                <a:gd name="T68" fmla="*/ 10243391 w 3258"/>
                <a:gd name="T69" fmla="*/ 152735834 h 2177"/>
                <a:gd name="T70" fmla="*/ 47975093 w 3258"/>
                <a:gd name="T71" fmla="*/ 28419060 h 2177"/>
                <a:gd name="T72" fmla="*/ 20486782 w 3258"/>
                <a:gd name="T73" fmla="*/ 15442424 h 2177"/>
                <a:gd name="T74" fmla="*/ 129631 w 3258"/>
                <a:gd name="T75" fmla="*/ 141056753 h 2177"/>
                <a:gd name="T76" fmla="*/ 344254204 w 3258"/>
                <a:gd name="T77" fmla="*/ 13106320 h 2177"/>
                <a:gd name="T78" fmla="*/ 398841932 w 3258"/>
                <a:gd name="T79" fmla="*/ 130286178 h 2177"/>
                <a:gd name="T80" fmla="*/ 421273543 w 3258"/>
                <a:gd name="T81" fmla="*/ 109653171 h 2177"/>
                <a:gd name="T82" fmla="*/ 366426192 w 3258"/>
                <a:gd name="T83" fmla="*/ 778461 h 2177"/>
                <a:gd name="T84" fmla="*/ 214202352 w 3258"/>
                <a:gd name="T85" fmla="*/ 55151154 h 2177"/>
                <a:gd name="T86" fmla="*/ 139257473 w 3258"/>
                <a:gd name="T87" fmla="*/ 66181097 h 2177"/>
                <a:gd name="T88" fmla="*/ 225872047 w 3258"/>
                <a:gd name="T89" fmla="*/ 14404236 h 2177"/>
                <a:gd name="T90" fmla="*/ 374984017 w 3258"/>
                <a:gd name="T91" fmla="*/ 125354962 h 21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58" h="2177">
                  <a:moveTo>
                    <a:pt x="2451" y="1182"/>
                  </a:moveTo>
                  <a:lnTo>
                    <a:pt x="2390" y="1125"/>
                  </a:lnTo>
                  <a:cubicBezTo>
                    <a:pt x="2084" y="860"/>
                    <a:pt x="1723" y="556"/>
                    <a:pt x="1643" y="505"/>
                  </a:cubicBezTo>
                  <a:cubicBezTo>
                    <a:pt x="1604" y="513"/>
                    <a:pt x="1503" y="545"/>
                    <a:pt x="1424" y="573"/>
                  </a:cubicBezTo>
                  <a:lnTo>
                    <a:pt x="1420" y="574"/>
                  </a:lnTo>
                  <a:cubicBezTo>
                    <a:pt x="1415" y="575"/>
                    <a:pt x="1293" y="611"/>
                    <a:pt x="1182" y="611"/>
                  </a:cubicBezTo>
                  <a:cubicBezTo>
                    <a:pt x="1118" y="611"/>
                    <a:pt x="1069" y="599"/>
                    <a:pt x="1032" y="576"/>
                  </a:cubicBezTo>
                  <a:cubicBezTo>
                    <a:pt x="967" y="534"/>
                    <a:pt x="959" y="480"/>
                    <a:pt x="960" y="452"/>
                  </a:cubicBezTo>
                  <a:cubicBezTo>
                    <a:pt x="962" y="383"/>
                    <a:pt x="1021" y="324"/>
                    <a:pt x="1064" y="299"/>
                  </a:cubicBezTo>
                  <a:lnTo>
                    <a:pt x="446" y="222"/>
                  </a:lnTo>
                  <a:lnTo>
                    <a:pt x="382" y="1114"/>
                  </a:lnTo>
                  <a:cubicBezTo>
                    <a:pt x="432" y="1061"/>
                    <a:pt x="483" y="1049"/>
                    <a:pt x="518" y="1049"/>
                  </a:cubicBezTo>
                  <a:cubicBezTo>
                    <a:pt x="560" y="1049"/>
                    <a:pt x="602" y="1065"/>
                    <a:pt x="640" y="1096"/>
                  </a:cubicBezTo>
                  <a:cubicBezTo>
                    <a:pt x="699" y="1145"/>
                    <a:pt x="727" y="1209"/>
                    <a:pt x="718" y="1275"/>
                  </a:cubicBezTo>
                  <a:cubicBezTo>
                    <a:pt x="769" y="1267"/>
                    <a:pt x="819" y="1284"/>
                    <a:pt x="864" y="1321"/>
                  </a:cubicBezTo>
                  <a:cubicBezTo>
                    <a:pt x="923" y="1369"/>
                    <a:pt x="951" y="1434"/>
                    <a:pt x="942" y="1499"/>
                  </a:cubicBezTo>
                  <a:cubicBezTo>
                    <a:pt x="994" y="1491"/>
                    <a:pt x="1043" y="1508"/>
                    <a:pt x="1088" y="1545"/>
                  </a:cubicBezTo>
                  <a:cubicBezTo>
                    <a:pt x="1140" y="1587"/>
                    <a:pt x="1168" y="1643"/>
                    <a:pt x="1168" y="1700"/>
                  </a:cubicBezTo>
                  <a:cubicBezTo>
                    <a:pt x="1225" y="1683"/>
                    <a:pt x="1284" y="1698"/>
                    <a:pt x="1335" y="1741"/>
                  </a:cubicBezTo>
                  <a:cubicBezTo>
                    <a:pt x="1407" y="1799"/>
                    <a:pt x="1432" y="1880"/>
                    <a:pt x="1404" y="1958"/>
                  </a:cubicBezTo>
                  <a:lnTo>
                    <a:pt x="1457" y="2001"/>
                  </a:lnTo>
                  <a:cubicBezTo>
                    <a:pt x="1462" y="2004"/>
                    <a:pt x="1466" y="2008"/>
                    <a:pt x="1470" y="2010"/>
                  </a:cubicBezTo>
                  <a:lnTo>
                    <a:pt x="1472" y="2012"/>
                  </a:lnTo>
                  <a:cubicBezTo>
                    <a:pt x="1494" y="2027"/>
                    <a:pt x="1516" y="2034"/>
                    <a:pt x="1537" y="2034"/>
                  </a:cubicBezTo>
                  <a:cubicBezTo>
                    <a:pt x="1576" y="2034"/>
                    <a:pt x="1604" y="2009"/>
                    <a:pt x="1621" y="1988"/>
                  </a:cubicBezTo>
                  <a:cubicBezTo>
                    <a:pt x="1659" y="1942"/>
                    <a:pt x="1681" y="1906"/>
                    <a:pt x="1634" y="1858"/>
                  </a:cubicBezTo>
                  <a:lnTo>
                    <a:pt x="1631" y="1854"/>
                  </a:lnTo>
                  <a:lnTo>
                    <a:pt x="1355" y="1621"/>
                  </a:lnTo>
                  <a:cubicBezTo>
                    <a:pt x="1346" y="1613"/>
                    <a:pt x="1341" y="1603"/>
                    <a:pt x="1340" y="1591"/>
                  </a:cubicBezTo>
                  <a:cubicBezTo>
                    <a:pt x="1339" y="1579"/>
                    <a:pt x="1343" y="1568"/>
                    <a:pt x="1350" y="1559"/>
                  </a:cubicBezTo>
                  <a:cubicBezTo>
                    <a:pt x="1365" y="1541"/>
                    <a:pt x="1395" y="1538"/>
                    <a:pt x="1412" y="1554"/>
                  </a:cubicBezTo>
                  <a:lnTo>
                    <a:pt x="1772" y="1859"/>
                  </a:lnTo>
                  <a:cubicBezTo>
                    <a:pt x="1791" y="1870"/>
                    <a:pt x="1812" y="1876"/>
                    <a:pt x="1833" y="1876"/>
                  </a:cubicBezTo>
                  <a:cubicBezTo>
                    <a:pt x="1870" y="1876"/>
                    <a:pt x="1905" y="1857"/>
                    <a:pt x="1932" y="1824"/>
                  </a:cubicBezTo>
                  <a:cubicBezTo>
                    <a:pt x="1954" y="1797"/>
                    <a:pt x="1964" y="1767"/>
                    <a:pt x="1961" y="1738"/>
                  </a:cubicBezTo>
                  <a:cubicBezTo>
                    <a:pt x="1958" y="1706"/>
                    <a:pt x="1940" y="1676"/>
                    <a:pt x="1908" y="1650"/>
                  </a:cubicBezTo>
                  <a:lnTo>
                    <a:pt x="1865" y="1615"/>
                  </a:lnTo>
                  <a:lnTo>
                    <a:pt x="1665" y="1452"/>
                  </a:lnTo>
                  <a:cubicBezTo>
                    <a:pt x="1656" y="1445"/>
                    <a:pt x="1651" y="1434"/>
                    <a:pt x="1649" y="1422"/>
                  </a:cubicBezTo>
                  <a:cubicBezTo>
                    <a:pt x="1648" y="1410"/>
                    <a:pt x="1652" y="1399"/>
                    <a:pt x="1659" y="1390"/>
                  </a:cubicBezTo>
                  <a:cubicBezTo>
                    <a:pt x="1674" y="1372"/>
                    <a:pt x="1703" y="1369"/>
                    <a:pt x="1721" y="1383"/>
                  </a:cubicBezTo>
                  <a:lnTo>
                    <a:pt x="2050" y="1651"/>
                  </a:lnTo>
                  <a:cubicBezTo>
                    <a:pt x="2075" y="1671"/>
                    <a:pt x="2100" y="1681"/>
                    <a:pt x="2127" y="1681"/>
                  </a:cubicBezTo>
                  <a:cubicBezTo>
                    <a:pt x="2166" y="1681"/>
                    <a:pt x="2206" y="1659"/>
                    <a:pt x="2237" y="1621"/>
                  </a:cubicBezTo>
                  <a:cubicBezTo>
                    <a:pt x="2261" y="1591"/>
                    <a:pt x="2272" y="1562"/>
                    <a:pt x="2270" y="1533"/>
                  </a:cubicBezTo>
                  <a:cubicBezTo>
                    <a:pt x="2267" y="1502"/>
                    <a:pt x="2249" y="1473"/>
                    <a:pt x="2217" y="1447"/>
                  </a:cubicBezTo>
                  <a:lnTo>
                    <a:pt x="2120" y="1368"/>
                  </a:lnTo>
                  <a:lnTo>
                    <a:pt x="1949" y="1228"/>
                  </a:lnTo>
                  <a:cubicBezTo>
                    <a:pt x="1930" y="1213"/>
                    <a:pt x="1927" y="1185"/>
                    <a:pt x="1942" y="1166"/>
                  </a:cubicBezTo>
                  <a:cubicBezTo>
                    <a:pt x="1957" y="1148"/>
                    <a:pt x="1986" y="1145"/>
                    <a:pt x="2005" y="1160"/>
                  </a:cubicBezTo>
                  <a:lnTo>
                    <a:pt x="2284" y="1387"/>
                  </a:lnTo>
                  <a:cubicBezTo>
                    <a:pt x="2344" y="1435"/>
                    <a:pt x="2414" y="1421"/>
                    <a:pt x="2467" y="1356"/>
                  </a:cubicBezTo>
                  <a:cubicBezTo>
                    <a:pt x="2503" y="1311"/>
                    <a:pt x="2530" y="1245"/>
                    <a:pt x="2451" y="1182"/>
                  </a:cubicBezTo>
                  <a:close/>
                  <a:moveTo>
                    <a:pt x="612" y="1330"/>
                  </a:moveTo>
                  <a:cubicBezTo>
                    <a:pt x="684" y="1243"/>
                    <a:pt x="615" y="1174"/>
                    <a:pt x="591" y="1155"/>
                  </a:cubicBezTo>
                  <a:cubicBezTo>
                    <a:pt x="535" y="1109"/>
                    <a:pt x="477" y="1116"/>
                    <a:pt x="426" y="1178"/>
                  </a:cubicBezTo>
                  <a:lnTo>
                    <a:pt x="371" y="1249"/>
                  </a:lnTo>
                  <a:lnTo>
                    <a:pt x="372" y="1249"/>
                  </a:lnTo>
                  <a:lnTo>
                    <a:pt x="363" y="1260"/>
                  </a:lnTo>
                  <a:lnTo>
                    <a:pt x="285" y="1349"/>
                  </a:lnTo>
                  <a:cubicBezTo>
                    <a:pt x="257" y="1382"/>
                    <a:pt x="244" y="1414"/>
                    <a:pt x="247" y="1445"/>
                  </a:cubicBezTo>
                  <a:cubicBezTo>
                    <a:pt x="250" y="1478"/>
                    <a:pt x="272" y="1500"/>
                    <a:pt x="284" y="1510"/>
                  </a:cubicBezTo>
                  <a:cubicBezTo>
                    <a:pt x="313" y="1533"/>
                    <a:pt x="345" y="1559"/>
                    <a:pt x="380" y="1559"/>
                  </a:cubicBezTo>
                  <a:cubicBezTo>
                    <a:pt x="402" y="1559"/>
                    <a:pt x="422" y="1549"/>
                    <a:pt x="443" y="1530"/>
                  </a:cubicBezTo>
                  <a:lnTo>
                    <a:pt x="612" y="1330"/>
                  </a:lnTo>
                  <a:close/>
                  <a:moveTo>
                    <a:pt x="480" y="1603"/>
                  </a:moveTo>
                  <a:cubicBezTo>
                    <a:pt x="455" y="1634"/>
                    <a:pt x="445" y="1667"/>
                    <a:pt x="450" y="1699"/>
                  </a:cubicBezTo>
                  <a:cubicBezTo>
                    <a:pt x="456" y="1728"/>
                    <a:pt x="473" y="1755"/>
                    <a:pt x="501" y="1778"/>
                  </a:cubicBezTo>
                  <a:cubicBezTo>
                    <a:pt x="558" y="1824"/>
                    <a:pt x="616" y="1817"/>
                    <a:pt x="666" y="1755"/>
                  </a:cubicBezTo>
                  <a:lnTo>
                    <a:pt x="837" y="1555"/>
                  </a:lnTo>
                  <a:cubicBezTo>
                    <a:pt x="862" y="1523"/>
                    <a:pt x="872" y="1491"/>
                    <a:pt x="866" y="1458"/>
                  </a:cubicBezTo>
                  <a:cubicBezTo>
                    <a:pt x="861" y="1430"/>
                    <a:pt x="844" y="1402"/>
                    <a:pt x="816" y="1380"/>
                  </a:cubicBezTo>
                  <a:cubicBezTo>
                    <a:pt x="759" y="1333"/>
                    <a:pt x="701" y="1341"/>
                    <a:pt x="651" y="1402"/>
                  </a:cubicBezTo>
                  <a:lnTo>
                    <a:pt x="566" y="1503"/>
                  </a:lnTo>
                  <a:lnTo>
                    <a:pt x="557" y="1514"/>
                  </a:lnTo>
                  <a:lnTo>
                    <a:pt x="480" y="1603"/>
                  </a:lnTo>
                  <a:close/>
                  <a:moveTo>
                    <a:pt x="704" y="1828"/>
                  </a:moveTo>
                  <a:cubicBezTo>
                    <a:pt x="660" y="1881"/>
                    <a:pt x="671" y="1929"/>
                    <a:pt x="741" y="1986"/>
                  </a:cubicBezTo>
                  <a:cubicBezTo>
                    <a:pt x="798" y="2033"/>
                    <a:pt x="856" y="2025"/>
                    <a:pt x="906" y="1963"/>
                  </a:cubicBezTo>
                  <a:lnTo>
                    <a:pt x="1061" y="1779"/>
                  </a:lnTo>
                  <a:cubicBezTo>
                    <a:pt x="1133" y="1691"/>
                    <a:pt x="1063" y="1623"/>
                    <a:pt x="1040" y="1604"/>
                  </a:cubicBezTo>
                  <a:cubicBezTo>
                    <a:pt x="983" y="1557"/>
                    <a:pt x="925" y="1565"/>
                    <a:pt x="875" y="1627"/>
                  </a:cubicBezTo>
                  <a:lnTo>
                    <a:pt x="790" y="1727"/>
                  </a:lnTo>
                  <a:lnTo>
                    <a:pt x="782" y="1739"/>
                  </a:lnTo>
                  <a:lnTo>
                    <a:pt x="704" y="1828"/>
                  </a:lnTo>
                  <a:close/>
                  <a:moveTo>
                    <a:pt x="1287" y="1800"/>
                  </a:moveTo>
                  <a:cubicBezTo>
                    <a:pt x="1230" y="1753"/>
                    <a:pt x="1173" y="1761"/>
                    <a:pt x="1122" y="1823"/>
                  </a:cubicBezTo>
                  <a:lnTo>
                    <a:pt x="1061" y="1896"/>
                  </a:lnTo>
                  <a:lnTo>
                    <a:pt x="1054" y="1906"/>
                  </a:lnTo>
                  <a:lnTo>
                    <a:pt x="1001" y="1970"/>
                  </a:lnTo>
                  <a:cubicBezTo>
                    <a:pt x="929" y="2058"/>
                    <a:pt x="999" y="2126"/>
                    <a:pt x="1022" y="2145"/>
                  </a:cubicBezTo>
                  <a:cubicBezTo>
                    <a:pt x="1046" y="2165"/>
                    <a:pt x="1071" y="2176"/>
                    <a:pt x="1095" y="2176"/>
                  </a:cubicBezTo>
                  <a:cubicBezTo>
                    <a:pt x="1127" y="2176"/>
                    <a:pt x="1158" y="2158"/>
                    <a:pt x="1187" y="2123"/>
                  </a:cubicBezTo>
                  <a:lnTo>
                    <a:pt x="1276" y="2014"/>
                  </a:lnTo>
                  <a:lnTo>
                    <a:pt x="1308" y="1975"/>
                  </a:lnTo>
                  <a:cubicBezTo>
                    <a:pt x="1334" y="1943"/>
                    <a:pt x="1344" y="1911"/>
                    <a:pt x="1338" y="1879"/>
                  </a:cubicBezTo>
                  <a:cubicBezTo>
                    <a:pt x="1333" y="1850"/>
                    <a:pt x="1315" y="1823"/>
                    <a:pt x="1287" y="1800"/>
                  </a:cubicBezTo>
                  <a:close/>
                  <a:moveTo>
                    <a:pt x="1" y="1087"/>
                  </a:moveTo>
                  <a:cubicBezTo>
                    <a:pt x="0" y="1109"/>
                    <a:pt x="7" y="1131"/>
                    <a:pt x="21" y="1148"/>
                  </a:cubicBezTo>
                  <a:cubicBezTo>
                    <a:pt x="36" y="1165"/>
                    <a:pt x="56" y="1175"/>
                    <a:pt x="79" y="1177"/>
                  </a:cubicBezTo>
                  <a:lnTo>
                    <a:pt x="213" y="1187"/>
                  </a:lnTo>
                  <a:cubicBezTo>
                    <a:pt x="260" y="1191"/>
                    <a:pt x="300" y="1155"/>
                    <a:pt x="303" y="1109"/>
                  </a:cubicBezTo>
                  <a:lnTo>
                    <a:pt x="370" y="219"/>
                  </a:lnTo>
                  <a:cubicBezTo>
                    <a:pt x="372" y="197"/>
                    <a:pt x="365" y="175"/>
                    <a:pt x="350" y="158"/>
                  </a:cubicBezTo>
                  <a:cubicBezTo>
                    <a:pt x="335" y="141"/>
                    <a:pt x="315" y="131"/>
                    <a:pt x="292" y="129"/>
                  </a:cubicBezTo>
                  <a:lnTo>
                    <a:pt x="158" y="119"/>
                  </a:lnTo>
                  <a:cubicBezTo>
                    <a:pt x="156" y="119"/>
                    <a:pt x="154" y="119"/>
                    <a:pt x="152" y="119"/>
                  </a:cubicBezTo>
                  <a:cubicBezTo>
                    <a:pt x="108" y="119"/>
                    <a:pt x="71" y="153"/>
                    <a:pt x="68" y="197"/>
                  </a:cubicBezTo>
                  <a:lnTo>
                    <a:pt x="1" y="1087"/>
                  </a:lnTo>
                  <a:close/>
                  <a:moveTo>
                    <a:pt x="2826" y="6"/>
                  </a:moveTo>
                  <a:lnTo>
                    <a:pt x="2701" y="56"/>
                  </a:lnTo>
                  <a:cubicBezTo>
                    <a:pt x="2680" y="64"/>
                    <a:pt x="2664" y="80"/>
                    <a:pt x="2655" y="101"/>
                  </a:cubicBezTo>
                  <a:cubicBezTo>
                    <a:pt x="2646" y="121"/>
                    <a:pt x="2645" y="144"/>
                    <a:pt x="2654" y="165"/>
                  </a:cubicBezTo>
                  <a:lnTo>
                    <a:pt x="2967" y="957"/>
                  </a:lnTo>
                  <a:cubicBezTo>
                    <a:pt x="2984" y="999"/>
                    <a:pt x="3034" y="1021"/>
                    <a:pt x="3076" y="1004"/>
                  </a:cubicBezTo>
                  <a:lnTo>
                    <a:pt x="3201" y="955"/>
                  </a:lnTo>
                  <a:cubicBezTo>
                    <a:pt x="3222" y="946"/>
                    <a:pt x="3239" y="930"/>
                    <a:pt x="3248" y="910"/>
                  </a:cubicBezTo>
                  <a:cubicBezTo>
                    <a:pt x="3257" y="889"/>
                    <a:pt x="3257" y="866"/>
                    <a:pt x="3249" y="845"/>
                  </a:cubicBezTo>
                  <a:lnTo>
                    <a:pt x="2935" y="54"/>
                  </a:lnTo>
                  <a:cubicBezTo>
                    <a:pt x="2922" y="21"/>
                    <a:pt x="2892" y="0"/>
                    <a:pt x="2857" y="0"/>
                  </a:cubicBezTo>
                  <a:cubicBezTo>
                    <a:pt x="2846" y="0"/>
                    <a:pt x="2836" y="2"/>
                    <a:pt x="2826" y="6"/>
                  </a:cubicBezTo>
                  <a:close/>
                  <a:moveTo>
                    <a:pt x="2892" y="966"/>
                  </a:moveTo>
                  <a:lnTo>
                    <a:pt x="2514" y="1128"/>
                  </a:lnTo>
                  <a:cubicBezTo>
                    <a:pt x="2316" y="957"/>
                    <a:pt x="1704" y="428"/>
                    <a:pt x="1652" y="425"/>
                  </a:cubicBezTo>
                  <a:cubicBezTo>
                    <a:pt x="1608" y="425"/>
                    <a:pt x="1419" y="491"/>
                    <a:pt x="1398" y="498"/>
                  </a:cubicBezTo>
                  <a:cubicBezTo>
                    <a:pt x="1397" y="499"/>
                    <a:pt x="1282" y="532"/>
                    <a:pt x="1182" y="532"/>
                  </a:cubicBezTo>
                  <a:cubicBezTo>
                    <a:pt x="1134" y="532"/>
                    <a:pt x="1098" y="525"/>
                    <a:pt x="1074" y="510"/>
                  </a:cubicBezTo>
                  <a:cubicBezTo>
                    <a:pt x="1050" y="494"/>
                    <a:pt x="1038" y="476"/>
                    <a:pt x="1038" y="455"/>
                  </a:cubicBezTo>
                  <a:cubicBezTo>
                    <a:pt x="1040" y="416"/>
                    <a:pt x="1084" y="377"/>
                    <a:pt x="1108" y="364"/>
                  </a:cubicBezTo>
                  <a:cubicBezTo>
                    <a:pt x="1269" y="278"/>
                    <a:pt x="1698" y="116"/>
                    <a:pt x="1742" y="111"/>
                  </a:cubicBezTo>
                  <a:cubicBezTo>
                    <a:pt x="1744" y="111"/>
                    <a:pt x="1746" y="111"/>
                    <a:pt x="1750" y="111"/>
                  </a:cubicBezTo>
                  <a:cubicBezTo>
                    <a:pt x="1853" y="111"/>
                    <a:pt x="2511" y="201"/>
                    <a:pt x="2591" y="212"/>
                  </a:cubicBezTo>
                  <a:lnTo>
                    <a:pt x="2892" y="966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15723" name="Прямоугольник 11">
              <a:extLst>
                <a:ext uri="{FF2B5EF4-FFF2-40B4-BE49-F238E27FC236}">
                  <a16:creationId xmlns:a16="http://schemas.microsoft.com/office/drawing/2014/main" id="{28AD9A2F-CECA-9B44-9561-BD803EA94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153" y="3970338"/>
              <a:ext cx="1201737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C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5724" name="Прямоугольник 12">
              <a:extLst>
                <a:ext uri="{FF2B5EF4-FFF2-40B4-BE49-F238E27FC236}">
                  <a16:creationId xmlns:a16="http://schemas.microsoft.com/office/drawing/2014/main" id="{A3D9EC2F-AE91-FE48-B432-EEAFA0922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668" y="4432300"/>
              <a:ext cx="179070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5728" name="Прямоугольник 16">
              <a:extLst>
                <a:ext uri="{FF2B5EF4-FFF2-40B4-BE49-F238E27FC236}">
                  <a16:creationId xmlns:a16="http://schemas.microsoft.com/office/drawing/2014/main" id="{17ED5548-33DA-354A-A7AD-7AD2480DA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162" y="5707225"/>
              <a:ext cx="117371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 dirty="0">
                  <a:latin typeface="Montserrat ExtraBold" panose="02000505000000020004" pitchFamily="2" charset="77"/>
                </a:rPr>
                <a:t>0</a:t>
              </a:r>
              <a:r>
                <a:rPr lang="en-US" altLang="en-UA" sz="6000" b="1" dirty="0">
                  <a:latin typeface="Montserrat ExtraBold" panose="02000505000000020004" pitchFamily="2" charset="77"/>
                </a:rPr>
                <a:t>2</a:t>
              </a:r>
              <a:endParaRPr lang="en-UA" altLang="en-UA" sz="6000" b="1" dirty="0">
                <a:latin typeface="Montserrat ExtraBold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4BFAB25-0FE4-1148-96D7-10B7A8A01A2E}"/>
              </a:ext>
            </a:extLst>
          </p:cNvPr>
          <p:cNvGrpSpPr/>
          <p:nvPr/>
        </p:nvGrpSpPr>
        <p:grpSpPr>
          <a:xfrm>
            <a:off x="5756275" y="71601"/>
            <a:ext cx="2913145" cy="6982614"/>
            <a:chOff x="5756275" y="71601"/>
            <a:chExt cx="2913145" cy="6982614"/>
          </a:xfrm>
        </p:grpSpPr>
        <p:pic>
          <p:nvPicPr>
            <p:cNvPr id="21" name="Picture 2">
              <a:extLst>
                <a:ext uri="{FF2B5EF4-FFF2-40B4-BE49-F238E27FC236}">
                  <a16:creationId xmlns:a16="http://schemas.microsoft.com/office/drawing/2014/main" id="{82E3F098-9637-6E40-B444-B7C1BB7F4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6275" y="71601"/>
              <a:ext cx="2913145" cy="6982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19" name="Freeform 4">
              <a:extLst>
                <a:ext uri="{FF2B5EF4-FFF2-40B4-BE49-F238E27FC236}">
                  <a16:creationId xmlns:a16="http://schemas.microsoft.com/office/drawing/2014/main" id="{BBBD1AC5-D055-3B41-B8F5-94786599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1351" y="1612865"/>
              <a:ext cx="957263" cy="801687"/>
            </a:xfrm>
            <a:custGeom>
              <a:avLst/>
              <a:gdLst>
                <a:gd name="T0" fmla="*/ 344234437 w 2661"/>
                <a:gd name="T1" fmla="*/ 267897972 h 2229"/>
                <a:gd name="T2" fmla="*/ 309163932 w 2661"/>
                <a:gd name="T3" fmla="*/ 247718406 h 2229"/>
                <a:gd name="T4" fmla="*/ 309163932 w 2661"/>
                <a:gd name="T5" fmla="*/ 260265940 h 2229"/>
                <a:gd name="T6" fmla="*/ 28082233 w 2661"/>
                <a:gd name="T7" fmla="*/ 260265940 h 2229"/>
                <a:gd name="T8" fmla="*/ 28082233 w 2661"/>
                <a:gd name="T9" fmla="*/ 35443629 h 2229"/>
                <a:gd name="T10" fmla="*/ 40893944 w 2661"/>
                <a:gd name="T11" fmla="*/ 35443629 h 2229"/>
                <a:gd name="T12" fmla="*/ 20447152 w 2661"/>
                <a:gd name="T13" fmla="*/ 0 h 2229"/>
                <a:gd name="T14" fmla="*/ 0 w 2661"/>
                <a:gd name="T15" fmla="*/ 35443629 h 2229"/>
                <a:gd name="T16" fmla="*/ 12811712 w 2661"/>
                <a:gd name="T17" fmla="*/ 35443629 h 2229"/>
                <a:gd name="T18" fmla="*/ 12811712 w 2661"/>
                <a:gd name="T19" fmla="*/ 275659482 h 2229"/>
                <a:gd name="T20" fmla="*/ 309163932 w 2661"/>
                <a:gd name="T21" fmla="*/ 275659482 h 2229"/>
                <a:gd name="T22" fmla="*/ 309163932 w 2661"/>
                <a:gd name="T23" fmla="*/ 288207016 h 2229"/>
                <a:gd name="T24" fmla="*/ 344234437 w 2661"/>
                <a:gd name="T25" fmla="*/ 267897972 h 2229"/>
                <a:gd name="T26" fmla="*/ 51635004 w 2661"/>
                <a:gd name="T27" fmla="*/ 115515580 h 2229"/>
                <a:gd name="T28" fmla="*/ 255846434 w 2661"/>
                <a:gd name="T29" fmla="*/ 38807190 h 2229"/>
                <a:gd name="T30" fmla="*/ 261411222 w 2661"/>
                <a:gd name="T31" fmla="*/ 49543825 h 2229"/>
                <a:gd name="T32" fmla="*/ 283152352 w 2661"/>
                <a:gd name="T33" fmla="*/ 15264063 h 2229"/>
                <a:gd name="T34" fmla="*/ 242646565 w 2661"/>
                <a:gd name="T35" fmla="*/ 13582642 h 2229"/>
                <a:gd name="T36" fmla="*/ 248729016 w 2661"/>
                <a:gd name="T37" fmla="*/ 25224547 h 2229"/>
                <a:gd name="T38" fmla="*/ 49047048 w 2661"/>
                <a:gd name="T39" fmla="*/ 100510474 h 2229"/>
                <a:gd name="T40" fmla="*/ 51635004 w 2661"/>
                <a:gd name="T41" fmla="*/ 115515580 h 2229"/>
                <a:gd name="T42" fmla="*/ 264128683 w 2661"/>
                <a:gd name="T43" fmla="*/ 70111466 h 2229"/>
                <a:gd name="T44" fmla="*/ 252869961 w 2661"/>
                <a:gd name="T45" fmla="*/ 81494774 h 2229"/>
                <a:gd name="T46" fmla="*/ 252869961 w 2661"/>
                <a:gd name="T47" fmla="*/ 234782796 h 2229"/>
                <a:gd name="T48" fmla="*/ 264128683 w 2661"/>
                <a:gd name="T49" fmla="*/ 246036625 h 2229"/>
                <a:gd name="T50" fmla="*/ 283022846 w 2661"/>
                <a:gd name="T51" fmla="*/ 246036625 h 2229"/>
                <a:gd name="T52" fmla="*/ 294411074 w 2661"/>
                <a:gd name="T53" fmla="*/ 234782796 h 2229"/>
                <a:gd name="T54" fmla="*/ 294411074 w 2661"/>
                <a:gd name="T55" fmla="*/ 81494774 h 2229"/>
                <a:gd name="T56" fmla="*/ 283022846 w 2661"/>
                <a:gd name="T57" fmla="*/ 70111466 h 2229"/>
                <a:gd name="T58" fmla="*/ 264128683 w 2661"/>
                <a:gd name="T59" fmla="*/ 70111466 h 2229"/>
                <a:gd name="T60" fmla="*/ 195282012 w 2661"/>
                <a:gd name="T61" fmla="*/ 94559863 h 2229"/>
                <a:gd name="T62" fmla="*/ 184023289 w 2661"/>
                <a:gd name="T63" fmla="*/ 105814052 h 2229"/>
                <a:gd name="T64" fmla="*/ 184023289 w 2661"/>
                <a:gd name="T65" fmla="*/ 234782796 h 2229"/>
                <a:gd name="T66" fmla="*/ 195282012 w 2661"/>
                <a:gd name="T67" fmla="*/ 246036625 h 2229"/>
                <a:gd name="T68" fmla="*/ 214046669 w 2661"/>
                <a:gd name="T69" fmla="*/ 246036625 h 2229"/>
                <a:gd name="T70" fmla="*/ 225434897 w 2661"/>
                <a:gd name="T71" fmla="*/ 234782796 h 2229"/>
                <a:gd name="T72" fmla="*/ 225434897 w 2661"/>
                <a:gd name="T73" fmla="*/ 105814052 h 2229"/>
                <a:gd name="T74" fmla="*/ 214046669 w 2661"/>
                <a:gd name="T75" fmla="*/ 94559863 h 2229"/>
                <a:gd name="T76" fmla="*/ 195282012 w 2661"/>
                <a:gd name="T77" fmla="*/ 94559863 h 2229"/>
                <a:gd name="T78" fmla="*/ 126434980 w 2661"/>
                <a:gd name="T79" fmla="*/ 118232108 h 2229"/>
                <a:gd name="T80" fmla="*/ 115176258 w 2661"/>
                <a:gd name="T81" fmla="*/ 129486297 h 2229"/>
                <a:gd name="T82" fmla="*/ 115176258 w 2661"/>
                <a:gd name="T83" fmla="*/ 234782796 h 2229"/>
                <a:gd name="T84" fmla="*/ 126434980 w 2661"/>
                <a:gd name="T85" fmla="*/ 246036625 h 2229"/>
                <a:gd name="T86" fmla="*/ 145458649 w 2661"/>
                <a:gd name="T87" fmla="*/ 246036625 h 2229"/>
                <a:gd name="T88" fmla="*/ 156717371 w 2661"/>
                <a:gd name="T89" fmla="*/ 234782796 h 2229"/>
                <a:gd name="T90" fmla="*/ 156717371 w 2661"/>
                <a:gd name="T91" fmla="*/ 129486297 h 2229"/>
                <a:gd name="T92" fmla="*/ 145458649 w 2661"/>
                <a:gd name="T93" fmla="*/ 118232108 h 2229"/>
                <a:gd name="T94" fmla="*/ 126434980 w 2661"/>
                <a:gd name="T95" fmla="*/ 118232108 h 2229"/>
                <a:gd name="T96" fmla="*/ 46329227 w 2661"/>
                <a:gd name="T97" fmla="*/ 157039298 h 2229"/>
                <a:gd name="T98" fmla="*/ 57717455 w 2661"/>
                <a:gd name="T99" fmla="*/ 145785109 h 2229"/>
                <a:gd name="T100" fmla="*/ 76611618 w 2661"/>
                <a:gd name="T101" fmla="*/ 145785109 h 2229"/>
                <a:gd name="T102" fmla="*/ 87870340 w 2661"/>
                <a:gd name="T103" fmla="*/ 157039298 h 2229"/>
                <a:gd name="T104" fmla="*/ 87870340 w 2661"/>
                <a:gd name="T105" fmla="*/ 234782796 h 2229"/>
                <a:gd name="T106" fmla="*/ 76611618 w 2661"/>
                <a:gd name="T107" fmla="*/ 246036625 h 2229"/>
                <a:gd name="T108" fmla="*/ 57717455 w 2661"/>
                <a:gd name="T109" fmla="*/ 246036625 h 2229"/>
                <a:gd name="T110" fmla="*/ 46329227 w 2661"/>
                <a:gd name="T111" fmla="*/ 234782796 h 2229"/>
                <a:gd name="T112" fmla="*/ 46329227 w 2661"/>
                <a:gd name="T113" fmla="*/ 157039298 h 2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661" h="2229">
                  <a:moveTo>
                    <a:pt x="2660" y="2071"/>
                  </a:moveTo>
                  <a:lnTo>
                    <a:pt x="2389" y="1915"/>
                  </a:lnTo>
                  <a:lnTo>
                    <a:pt x="2389" y="2012"/>
                  </a:lnTo>
                  <a:lnTo>
                    <a:pt x="217" y="2012"/>
                  </a:lnTo>
                  <a:lnTo>
                    <a:pt x="217" y="274"/>
                  </a:lnTo>
                  <a:lnTo>
                    <a:pt x="316" y="274"/>
                  </a:lnTo>
                  <a:lnTo>
                    <a:pt x="158" y="0"/>
                  </a:lnTo>
                  <a:lnTo>
                    <a:pt x="0" y="274"/>
                  </a:lnTo>
                  <a:lnTo>
                    <a:pt x="99" y="274"/>
                  </a:lnTo>
                  <a:lnTo>
                    <a:pt x="99" y="2131"/>
                  </a:lnTo>
                  <a:lnTo>
                    <a:pt x="2389" y="2131"/>
                  </a:lnTo>
                  <a:lnTo>
                    <a:pt x="2389" y="2228"/>
                  </a:lnTo>
                  <a:lnTo>
                    <a:pt x="2660" y="2071"/>
                  </a:lnTo>
                  <a:close/>
                  <a:moveTo>
                    <a:pt x="399" y="893"/>
                  </a:moveTo>
                  <a:cubicBezTo>
                    <a:pt x="966" y="790"/>
                    <a:pt x="1499" y="586"/>
                    <a:pt x="1977" y="300"/>
                  </a:cubicBezTo>
                  <a:lnTo>
                    <a:pt x="2020" y="383"/>
                  </a:lnTo>
                  <a:lnTo>
                    <a:pt x="2188" y="118"/>
                  </a:lnTo>
                  <a:lnTo>
                    <a:pt x="1875" y="105"/>
                  </a:lnTo>
                  <a:lnTo>
                    <a:pt x="1922" y="195"/>
                  </a:lnTo>
                  <a:cubicBezTo>
                    <a:pt x="1455" y="475"/>
                    <a:pt x="934" y="675"/>
                    <a:pt x="379" y="777"/>
                  </a:cubicBezTo>
                  <a:lnTo>
                    <a:pt x="399" y="893"/>
                  </a:lnTo>
                  <a:close/>
                  <a:moveTo>
                    <a:pt x="2041" y="542"/>
                  </a:moveTo>
                  <a:cubicBezTo>
                    <a:pt x="1993" y="542"/>
                    <a:pt x="1954" y="582"/>
                    <a:pt x="1954" y="630"/>
                  </a:cubicBezTo>
                  <a:lnTo>
                    <a:pt x="1954" y="1815"/>
                  </a:lnTo>
                  <a:cubicBezTo>
                    <a:pt x="1954" y="1863"/>
                    <a:pt x="1993" y="1902"/>
                    <a:pt x="2041" y="1902"/>
                  </a:cubicBezTo>
                  <a:lnTo>
                    <a:pt x="2187" y="1902"/>
                  </a:lnTo>
                  <a:cubicBezTo>
                    <a:pt x="2236" y="1902"/>
                    <a:pt x="2275" y="1863"/>
                    <a:pt x="2275" y="1815"/>
                  </a:cubicBezTo>
                  <a:lnTo>
                    <a:pt x="2275" y="630"/>
                  </a:lnTo>
                  <a:cubicBezTo>
                    <a:pt x="2275" y="582"/>
                    <a:pt x="2236" y="542"/>
                    <a:pt x="2187" y="542"/>
                  </a:cubicBezTo>
                  <a:lnTo>
                    <a:pt x="2041" y="542"/>
                  </a:lnTo>
                  <a:close/>
                  <a:moveTo>
                    <a:pt x="1509" y="731"/>
                  </a:moveTo>
                  <a:cubicBezTo>
                    <a:pt x="1461" y="731"/>
                    <a:pt x="1422" y="770"/>
                    <a:pt x="1422" y="818"/>
                  </a:cubicBezTo>
                  <a:lnTo>
                    <a:pt x="1422" y="1815"/>
                  </a:lnTo>
                  <a:cubicBezTo>
                    <a:pt x="1422" y="1863"/>
                    <a:pt x="1461" y="1902"/>
                    <a:pt x="1509" y="1902"/>
                  </a:cubicBezTo>
                  <a:lnTo>
                    <a:pt x="1654" y="1902"/>
                  </a:lnTo>
                  <a:cubicBezTo>
                    <a:pt x="1703" y="1902"/>
                    <a:pt x="1742" y="1863"/>
                    <a:pt x="1742" y="1815"/>
                  </a:cubicBezTo>
                  <a:lnTo>
                    <a:pt x="1742" y="818"/>
                  </a:lnTo>
                  <a:cubicBezTo>
                    <a:pt x="1742" y="770"/>
                    <a:pt x="1703" y="731"/>
                    <a:pt x="1654" y="731"/>
                  </a:cubicBezTo>
                  <a:lnTo>
                    <a:pt x="1509" y="731"/>
                  </a:lnTo>
                  <a:close/>
                  <a:moveTo>
                    <a:pt x="977" y="914"/>
                  </a:moveTo>
                  <a:cubicBezTo>
                    <a:pt x="929" y="914"/>
                    <a:pt x="890" y="953"/>
                    <a:pt x="890" y="1001"/>
                  </a:cubicBezTo>
                  <a:lnTo>
                    <a:pt x="890" y="1815"/>
                  </a:lnTo>
                  <a:cubicBezTo>
                    <a:pt x="890" y="1863"/>
                    <a:pt x="929" y="1902"/>
                    <a:pt x="977" y="1902"/>
                  </a:cubicBezTo>
                  <a:lnTo>
                    <a:pt x="1124" y="1902"/>
                  </a:lnTo>
                  <a:cubicBezTo>
                    <a:pt x="1172" y="1902"/>
                    <a:pt x="1211" y="1863"/>
                    <a:pt x="1211" y="1815"/>
                  </a:cubicBezTo>
                  <a:lnTo>
                    <a:pt x="1211" y="1001"/>
                  </a:lnTo>
                  <a:cubicBezTo>
                    <a:pt x="1211" y="953"/>
                    <a:pt x="1172" y="914"/>
                    <a:pt x="1124" y="914"/>
                  </a:cubicBezTo>
                  <a:lnTo>
                    <a:pt x="977" y="914"/>
                  </a:lnTo>
                  <a:close/>
                  <a:moveTo>
                    <a:pt x="358" y="1214"/>
                  </a:moveTo>
                  <a:cubicBezTo>
                    <a:pt x="358" y="1166"/>
                    <a:pt x="397" y="1127"/>
                    <a:pt x="446" y="1127"/>
                  </a:cubicBezTo>
                  <a:lnTo>
                    <a:pt x="592" y="1127"/>
                  </a:lnTo>
                  <a:cubicBezTo>
                    <a:pt x="640" y="1127"/>
                    <a:pt x="679" y="1166"/>
                    <a:pt x="679" y="1214"/>
                  </a:cubicBezTo>
                  <a:lnTo>
                    <a:pt x="679" y="1815"/>
                  </a:lnTo>
                  <a:cubicBezTo>
                    <a:pt x="679" y="1863"/>
                    <a:pt x="640" y="1902"/>
                    <a:pt x="592" y="1902"/>
                  </a:cubicBezTo>
                  <a:lnTo>
                    <a:pt x="446" y="1902"/>
                  </a:lnTo>
                  <a:cubicBezTo>
                    <a:pt x="397" y="1902"/>
                    <a:pt x="358" y="1863"/>
                    <a:pt x="358" y="1815"/>
                  </a:cubicBezTo>
                  <a:lnTo>
                    <a:pt x="358" y="1214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15725" name="Прямоугольник 13">
              <a:extLst>
                <a:ext uri="{FF2B5EF4-FFF2-40B4-BE49-F238E27FC236}">
                  <a16:creationId xmlns:a16="http://schemas.microsoft.com/office/drawing/2014/main" id="{3D0832B0-86E9-194B-B66D-B60BC79E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826" y="2908300"/>
              <a:ext cx="123031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D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  <p:sp>
          <p:nvSpPr>
            <p:cNvPr id="115726" name="Прямоугольник 14">
              <a:extLst>
                <a:ext uri="{FF2B5EF4-FFF2-40B4-BE49-F238E27FC236}">
                  <a16:creationId xmlns:a16="http://schemas.microsoft.com/office/drawing/2014/main" id="{EC568EFA-0EB7-734B-83C0-F2FFB78E5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4629" y="3394075"/>
              <a:ext cx="179070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5729" name="Прямоугольник 17">
              <a:extLst>
                <a:ext uri="{FF2B5EF4-FFF2-40B4-BE49-F238E27FC236}">
                  <a16:creationId xmlns:a16="http://schemas.microsoft.com/office/drawing/2014/main" id="{3FB1EFFE-5019-C14A-80E9-00EAB52E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321" y="4764088"/>
              <a:ext cx="117532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6000" b="1">
                  <a:latin typeface="Montserrat ExtraBold" panose="02000505000000020004" pitchFamily="2" charset="77"/>
                </a:rPr>
                <a:t>0</a:t>
              </a:r>
              <a:r>
                <a:rPr lang="en-US" altLang="en-UA" sz="6000" b="1">
                  <a:latin typeface="Montserrat ExtraBold" panose="02000505000000020004" pitchFamily="2" charset="77"/>
                </a:rPr>
                <a:t>3</a:t>
              </a:r>
              <a:endParaRPr lang="en-UA" altLang="en-UA" sz="6000" b="1">
                <a:latin typeface="Montserrat ExtraBold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xit" presetSubtype="4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20" grpId="0"/>
      <p:bldP spid="115720" grpId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70" name="Прямоугольник 7">
            <a:extLst>
              <a:ext uri="{FF2B5EF4-FFF2-40B4-BE49-F238E27FC236}">
                <a16:creationId xmlns:a16="http://schemas.microsoft.com/office/drawing/2014/main" id="{23FD730A-F267-3F4A-A60F-14EC9B9EC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0613" y="1852613"/>
            <a:ext cx="4348162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4800" b="1" dirty="0">
                <a:latin typeface="Montserrat ExtraBold" panose="02000505000000020004" pitchFamily="2" charset="77"/>
              </a:rPr>
              <a:t>You</a:t>
            </a:r>
          </a:p>
          <a:p>
            <a:r>
              <a:rPr lang="en-UA" altLang="en-UA" sz="4800" b="1" dirty="0">
                <a:latin typeface="Montserrat ExtraBold" panose="02000505000000020004" pitchFamily="2" charset="77"/>
              </a:rPr>
              <a:t>Can</a:t>
            </a:r>
          </a:p>
          <a:p>
            <a:r>
              <a:rPr lang="en-UA" altLang="en-UA" sz="4800" b="1" dirty="0">
                <a:latin typeface="Montserrat ExtraBold" panose="02000505000000020004" pitchFamily="2" charset="77"/>
              </a:rPr>
              <a:t>Write</a:t>
            </a:r>
          </a:p>
          <a:p>
            <a:r>
              <a:rPr lang="en-UA" altLang="en-UA" sz="4800" b="1" dirty="0">
                <a:latin typeface="Montserrat ExtraBold" panose="02000505000000020004" pitchFamily="2" charset="77"/>
              </a:rPr>
              <a:t>Something</a:t>
            </a:r>
          </a:p>
          <a:p>
            <a:r>
              <a:rPr lang="en-UA" altLang="en-UA" sz="4800" b="1" dirty="0">
                <a:latin typeface="Montserrat ExtraBold" panose="02000505000000020004" pitchFamily="2" charset="77"/>
              </a:rPr>
              <a:t>Incredible</a:t>
            </a:r>
          </a:p>
          <a:p>
            <a:r>
              <a:rPr lang="en-UA" altLang="en-UA" sz="4800" b="1" dirty="0">
                <a:latin typeface="Montserrat ExtraBold" panose="02000505000000020004" pitchFamily="2" charset="77"/>
              </a:rPr>
              <a:t>Here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42CFB28-4DD8-2A42-AC6A-2FC45AA96E79}"/>
              </a:ext>
            </a:extLst>
          </p:cNvPr>
          <p:cNvGrpSpPr/>
          <p:nvPr/>
        </p:nvGrpSpPr>
        <p:grpSpPr>
          <a:xfrm>
            <a:off x="2774250" y="871047"/>
            <a:ext cx="2636775" cy="6322406"/>
            <a:chOff x="2774250" y="871047"/>
            <a:chExt cx="2636775" cy="6322406"/>
          </a:xfrm>
        </p:grpSpPr>
        <p:pic>
          <p:nvPicPr>
            <p:cNvPr id="25" name="Picture 2">
              <a:extLst>
                <a:ext uri="{FF2B5EF4-FFF2-40B4-BE49-F238E27FC236}">
                  <a16:creationId xmlns:a16="http://schemas.microsoft.com/office/drawing/2014/main" id="{18F72681-6004-4C49-BE9F-79681C2E6F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4250" y="871047"/>
              <a:ext cx="2636775" cy="632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66" name="Freeform 1">
              <a:extLst>
                <a:ext uri="{FF2B5EF4-FFF2-40B4-BE49-F238E27FC236}">
                  <a16:creationId xmlns:a16="http://schemas.microsoft.com/office/drawing/2014/main" id="{EC451754-1531-B248-A824-B1CC4937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480" y="2010682"/>
              <a:ext cx="779462" cy="930275"/>
            </a:xfrm>
            <a:custGeom>
              <a:avLst/>
              <a:gdLst>
                <a:gd name="T0" fmla="*/ 28101656 w 2166"/>
                <a:gd name="T1" fmla="*/ 140626691 h 2584"/>
                <a:gd name="T2" fmla="*/ 13726952 w 2166"/>
                <a:gd name="T3" fmla="*/ 164345103 h 2584"/>
                <a:gd name="T4" fmla="*/ 39627330 w 2166"/>
                <a:gd name="T5" fmla="*/ 104854305 h 2584"/>
                <a:gd name="T6" fmla="*/ 1036044 w 2166"/>
                <a:gd name="T7" fmla="*/ 97855282 h 2584"/>
                <a:gd name="T8" fmla="*/ 45195841 w 2166"/>
                <a:gd name="T9" fmla="*/ 72192796 h 2584"/>
                <a:gd name="T10" fmla="*/ 44677999 w 2166"/>
                <a:gd name="T11" fmla="*/ 44456273 h 2584"/>
                <a:gd name="T12" fmla="*/ 45195841 w 2166"/>
                <a:gd name="T13" fmla="*/ 72192796 h 2584"/>
                <a:gd name="T14" fmla="*/ 99715717 w 2166"/>
                <a:gd name="T15" fmla="*/ 33698708 h 2584"/>
                <a:gd name="T16" fmla="*/ 72779655 w 2166"/>
                <a:gd name="T17" fmla="*/ 26829289 h 2584"/>
                <a:gd name="T18" fmla="*/ 278556544 w 2166"/>
                <a:gd name="T19" fmla="*/ 156309241 h 2584"/>
                <a:gd name="T20" fmla="*/ 240224359 w 2166"/>
                <a:gd name="T21" fmla="*/ 148532948 h 2584"/>
                <a:gd name="T22" fmla="*/ 271175046 w 2166"/>
                <a:gd name="T23" fmla="*/ 109779290 h 2584"/>
                <a:gd name="T24" fmla="*/ 249030192 w 2166"/>
                <a:gd name="T25" fmla="*/ 93059901 h 2584"/>
                <a:gd name="T26" fmla="*/ 271175046 w 2166"/>
                <a:gd name="T27" fmla="*/ 109779290 h 2584"/>
                <a:gd name="T28" fmla="*/ 235691891 w 2166"/>
                <a:gd name="T29" fmla="*/ 44456273 h 2584"/>
                <a:gd name="T30" fmla="*/ 235044139 w 2166"/>
                <a:gd name="T31" fmla="*/ 72192796 h 2584"/>
                <a:gd name="T32" fmla="*/ 203446060 w 2166"/>
                <a:gd name="T33" fmla="*/ 12960848 h 2584"/>
                <a:gd name="T34" fmla="*/ 184797989 w 2166"/>
                <a:gd name="T35" fmla="*/ 47437185 h 2584"/>
                <a:gd name="T36" fmla="*/ 150998271 w 2166"/>
                <a:gd name="T37" fmla="*/ 10109540 h 2584"/>
                <a:gd name="T38" fmla="*/ 130666404 w 2166"/>
                <a:gd name="T39" fmla="*/ 29032572 h 2584"/>
                <a:gd name="T40" fmla="*/ 150998271 w 2166"/>
                <a:gd name="T41" fmla="*/ 10109540 h 2584"/>
                <a:gd name="T42" fmla="*/ 58534501 w 2166"/>
                <a:gd name="T43" fmla="*/ 171862546 h 2584"/>
                <a:gd name="T44" fmla="*/ 112018334 w 2166"/>
                <a:gd name="T45" fmla="*/ 274124753 h 2584"/>
                <a:gd name="T46" fmla="*/ 102046906 w 2166"/>
                <a:gd name="T47" fmla="*/ 164993128 h 2584"/>
                <a:gd name="T48" fmla="*/ 82362432 w 2166"/>
                <a:gd name="T49" fmla="*/ 117555943 h 2584"/>
                <a:gd name="T50" fmla="*/ 129759911 w 2166"/>
                <a:gd name="T51" fmla="*/ 153976353 h 2584"/>
                <a:gd name="T52" fmla="*/ 152033955 w 2166"/>
                <a:gd name="T53" fmla="*/ 136867789 h 2584"/>
                <a:gd name="T54" fmla="*/ 199301884 w 2166"/>
                <a:gd name="T55" fmla="*/ 117555943 h 2584"/>
                <a:gd name="T56" fmla="*/ 179747320 w 2166"/>
                <a:gd name="T57" fmla="*/ 164993128 h 2584"/>
                <a:gd name="T58" fmla="*/ 169646342 w 2166"/>
                <a:gd name="T59" fmla="*/ 274124753 h 2584"/>
                <a:gd name="T60" fmla="*/ 223130174 w 2166"/>
                <a:gd name="T61" fmla="*/ 171862546 h 2584"/>
                <a:gd name="T62" fmla="*/ 179747320 w 2166"/>
                <a:gd name="T63" fmla="*/ 120407610 h 2584"/>
                <a:gd name="T64" fmla="*/ 179747320 w 2166"/>
                <a:gd name="T65" fmla="*/ 153976353 h 2584"/>
                <a:gd name="T66" fmla="*/ 85211462 w 2166"/>
                <a:gd name="T67" fmla="*/ 137256604 h 2584"/>
                <a:gd name="T68" fmla="*/ 118752439 w 2166"/>
                <a:gd name="T69" fmla="*/ 137256604 h 2584"/>
                <a:gd name="T70" fmla="*/ 152033955 w 2166"/>
                <a:gd name="T71" fmla="*/ 164993128 h 2584"/>
                <a:gd name="T72" fmla="*/ 140249540 w 2166"/>
                <a:gd name="T73" fmla="*/ 274124753 h 2584"/>
                <a:gd name="T74" fmla="*/ 141415135 w 2166"/>
                <a:gd name="T75" fmla="*/ 274124753 h 2584"/>
                <a:gd name="T76" fmla="*/ 176121346 w 2166"/>
                <a:gd name="T77" fmla="*/ 281123417 h 2584"/>
                <a:gd name="T78" fmla="*/ 105543329 w 2166"/>
                <a:gd name="T79" fmla="*/ 304323770 h 2584"/>
                <a:gd name="T80" fmla="*/ 176121346 w 2166"/>
                <a:gd name="T81" fmla="*/ 281123417 h 2584"/>
                <a:gd name="T82" fmla="*/ 93888105 w 2166"/>
                <a:gd name="T83" fmla="*/ 323246802 h 2584"/>
                <a:gd name="T84" fmla="*/ 187776570 w 2166"/>
                <a:gd name="T85" fmla="*/ 323246802 h 2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66" h="2584">
                  <a:moveTo>
                    <a:pt x="249" y="1239"/>
                  </a:moveTo>
                  <a:cubicBezTo>
                    <a:pt x="291" y="1230"/>
                    <a:pt x="319" y="1188"/>
                    <a:pt x="310" y="1146"/>
                  </a:cubicBezTo>
                  <a:cubicBezTo>
                    <a:pt x="301" y="1103"/>
                    <a:pt x="260" y="1076"/>
                    <a:pt x="217" y="1085"/>
                  </a:cubicBezTo>
                  <a:lnTo>
                    <a:pt x="75" y="1114"/>
                  </a:lnTo>
                  <a:cubicBezTo>
                    <a:pt x="32" y="1122"/>
                    <a:pt x="5" y="1164"/>
                    <a:pt x="14" y="1206"/>
                  </a:cubicBezTo>
                  <a:cubicBezTo>
                    <a:pt x="22" y="1249"/>
                    <a:pt x="64" y="1276"/>
                    <a:pt x="106" y="1268"/>
                  </a:cubicBezTo>
                  <a:lnTo>
                    <a:pt x="249" y="1239"/>
                  </a:lnTo>
                  <a:close/>
                  <a:moveTo>
                    <a:pt x="214" y="872"/>
                  </a:moveTo>
                  <a:cubicBezTo>
                    <a:pt x="257" y="880"/>
                    <a:pt x="298" y="852"/>
                    <a:pt x="306" y="809"/>
                  </a:cubicBezTo>
                  <a:cubicBezTo>
                    <a:pt x="313" y="766"/>
                    <a:pt x="285" y="726"/>
                    <a:pt x="242" y="718"/>
                  </a:cubicBezTo>
                  <a:lnTo>
                    <a:pt x="99" y="692"/>
                  </a:lnTo>
                  <a:cubicBezTo>
                    <a:pt x="57" y="684"/>
                    <a:pt x="16" y="712"/>
                    <a:pt x="8" y="755"/>
                  </a:cubicBezTo>
                  <a:cubicBezTo>
                    <a:pt x="0" y="798"/>
                    <a:pt x="29" y="839"/>
                    <a:pt x="71" y="847"/>
                  </a:cubicBezTo>
                  <a:lnTo>
                    <a:pt x="214" y="872"/>
                  </a:lnTo>
                  <a:close/>
                  <a:moveTo>
                    <a:pt x="349" y="557"/>
                  </a:moveTo>
                  <a:cubicBezTo>
                    <a:pt x="382" y="586"/>
                    <a:pt x="431" y="583"/>
                    <a:pt x="460" y="551"/>
                  </a:cubicBezTo>
                  <a:cubicBezTo>
                    <a:pt x="489" y="518"/>
                    <a:pt x="486" y="468"/>
                    <a:pt x="454" y="440"/>
                  </a:cubicBezTo>
                  <a:lnTo>
                    <a:pt x="345" y="343"/>
                  </a:lnTo>
                  <a:cubicBezTo>
                    <a:pt x="313" y="314"/>
                    <a:pt x="263" y="317"/>
                    <a:pt x="234" y="350"/>
                  </a:cubicBezTo>
                  <a:cubicBezTo>
                    <a:pt x="205" y="382"/>
                    <a:pt x="208" y="432"/>
                    <a:pt x="241" y="461"/>
                  </a:cubicBezTo>
                  <a:lnTo>
                    <a:pt x="349" y="557"/>
                  </a:lnTo>
                  <a:close/>
                  <a:moveTo>
                    <a:pt x="632" y="334"/>
                  </a:moveTo>
                  <a:cubicBezTo>
                    <a:pt x="652" y="373"/>
                    <a:pt x="700" y="387"/>
                    <a:pt x="738" y="366"/>
                  </a:cubicBezTo>
                  <a:cubicBezTo>
                    <a:pt x="776" y="345"/>
                    <a:pt x="790" y="298"/>
                    <a:pt x="770" y="260"/>
                  </a:cubicBezTo>
                  <a:lnTo>
                    <a:pt x="701" y="132"/>
                  </a:lnTo>
                  <a:cubicBezTo>
                    <a:pt x="680" y="94"/>
                    <a:pt x="632" y="80"/>
                    <a:pt x="594" y="100"/>
                  </a:cubicBezTo>
                  <a:cubicBezTo>
                    <a:pt x="556" y="121"/>
                    <a:pt x="542" y="169"/>
                    <a:pt x="562" y="207"/>
                  </a:cubicBezTo>
                  <a:lnTo>
                    <a:pt x="632" y="334"/>
                  </a:lnTo>
                  <a:close/>
                  <a:moveTo>
                    <a:pt x="2059" y="1268"/>
                  </a:moveTo>
                  <a:cubicBezTo>
                    <a:pt x="2101" y="1276"/>
                    <a:pt x="2143" y="1249"/>
                    <a:pt x="2151" y="1206"/>
                  </a:cubicBezTo>
                  <a:cubicBezTo>
                    <a:pt x="2160" y="1164"/>
                    <a:pt x="2132" y="1122"/>
                    <a:pt x="2090" y="1114"/>
                  </a:cubicBezTo>
                  <a:lnTo>
                    <a:pt x="1948" y="1085"/>
                  </a:lnTo>
                  <a:cubicBezTo>
                    <a:pt x="1905" y="1076"/>
                    <a:pt x="1864" y="1103"/>
                    <a:pt x="1855" y="1146"/>
                  </a:cubicBezTo>
                  <a:cubicBezTo>
                    <a:pt x="1846" y="1188"/>
                    <a:pt x="1874" y="1230"/>
                    <a:pt x="1916" y="1239"/>
                  </a:cubicBezTo>
                  <a:lnTo>
                    <a:pt x="2059" y="1268"/>
                  </a:lnTo>
                  <a:close/>
                  <a:moveTo>
                    <a:pt x="2094" y="847"/>
                  </a:moveTo>
                  <a:cubicBezTo>
                    <a:pt x="2136" y="839"/>
                    <a:pt x="2165" y="798"/>
                    <a:pt x="2157" y="755"/>
                  </a:cubicBezTo>
                  <a:cubicBezTo>
                    <a:pt x="2149" y="712"/>
                    <a:pt x="2108" y="684"/>
                    <a:pt x="2066" y="692"/>
                  </a:cubicBezTo>
                  <a:lnTo>
                    <a:pt x="1923" y="718"/>
                  </a:lnTo>
                  <a:cubicBezTo>
                    <a:pt x="1880" y="726"/>
                    <a:pt x="1852" y="766"/>
                    <a:pt x="1859" y="809"/>
                  </a:cubicBezTo>
                  <a:cubicBezTo>
                    <a:pt x="1867" y="852"/>
                    <a:pt x="1908" y="880"/>
                    <a:pt x="1951" y="872"/>
                  </a:cubicBezTo>
                  <a:lnTo>
                    <a:pt x="2094" y="847"/>
                  </a:lnTo>
                  <a:close/>
                  <a:moveTo>
                    <a:pt x="1924" y="461"/>
                  </a:moveTo>
                  <a:cubicBezTo>
                    <a:pt x="1957" y="432"/>
                    <a:pt x="1959" y="382"/>
                    <a:pt x="1931" y="350"/>
                  </a:cubicBezTo>
                  <a:cubicBezTo>
                    <a:pt x="1902" y="317"/>
                    <a:pt x="1852" y="314"/>
                    <a:pt x="1820" y="343"/>
                  </a:cubicBezTo>
                  <a:lnTo>
                    <a:pt x="1711" y="440"/>
                  </a:lnTo>
                  <a:cubicBezTo>
                    <a:pt x="1679" y="468"/>
                    <a:pt x="1676" y="518"/>
                    <a:pt x="1705" y="551"/>
                  </a:cubicBezTo>
                  <a:cubicBezTo>
                    <a:pt x="1733" y="583"/>
                    <a:pt x="1783" y="586"/>
                    <a:pt x="1815" y="557"/>
                  </a:cubicBezTo>
                  <a:lnTo>
                    <a:pt x="1924" y="461"/>
                  </a:lnTo>
                  <a:close/>
                  <a:moveTo>
                    <a:pt x="1602" y="207"/>
                  </a:moveTo>
                  <a:cubicBezTo>
                    <a:pt x="1623" y="169"/>
                    <a:pt x="1609" y="121"/>
                    <a:pt x="1571" y="100"/>
                  </a:cubicBezTo>
                  <a:cubicBezTo>
                    <a:pt x="1533" y="80"/>
                    <a:pt x="1485" y="94"/>
                    <a:pt x="1464" y="132"/>
                  </a:cubicBezTo>
                  <a:lnTo>
                    <a:pt x="1395" y="260"/>
                  </a:lnTo>
                  <a:cubicBezTo>
                    <a:pt x="1374" y="298"/>
                    <a:pt x="1389" y="345"/>
                    <a:pt x="1427" y="366"/>
                  </a:cubicBezTo>
                  <a:cubicBezTo>
                    <a:pt x="1465" y="387"/>
                    <a:pt x="1513" y="373"/>
                    <a:pt x="1533" y="334"/>
                  </a:cubicBezTo>
                  <a:lnTo>
                    <a:pt x="1602" y="207"/>
                  </a:lnTo>
                  <a:close/>
                  <a:moveTo>
                    <a:pt x="1166" y="78"/>
                  </a:moveTo>
                  <a:cubicBezTo>
                    <a:pt x="1166" y="35"/>
                    <a:pt x="1131" y="0"/>
                    <a:pt x="1088" y="0"/>
                  </a:cubicBezTo>
                  <a:cubicBezTo>
                    <a:pt x="1044" y="0"/>
                    <a:pt x="1009" y="35"/>
                    <a:pt x="1009" y="78"/>
                  </a:cubicBezTo>
                  <a:lnTo>
                    <a:pt x="1009" y="224"/>
                  </a:lnTo>
                  <a:cubicBezTo>
                    <a:pt x="1009" y="267"/>
                    <a:pt x="1044" y="302"/>
                    <a:pt x="1088" y="302"/>
                  </a:cubicBezTo>
                  <a:cubicBezTo>
                    <a:pt x="1131" y="302"/>
                    <a:pt x="1166" y="267"/>
                    <a:pt x="1166" y="224"/>
                  </a:cubicBezTo>
                  <a:lnTo>
                    <a:pt x="1166" y="78"/>
                  </a:lnTo>
                  <a:close/>
                  <a:moveTo>
                    <a:pt x="1088" y="345"/>
                  </a:moveTo>
                  <a:cubicBezTo>
                    <a:pt x="705" y="346"/>
                    <a:pt x="431" y="594"/>
                    <a:pt x="372" y="824"/>
                  </a:cubicBezTo>
                  <a:cubicBezTo>
                    <a:pt x="328" y="999"/>
                    <a:pt x="369" y="1165"/>
                    <a:pt x="452" y="1326"/>
                  </a:cubicBezTo>
                  <a:cubicBezTo>
                    <a:pt x="528" y="1472"/>
                    <a:pt x="607" y="1592"/>
                    <a:pt x="672" y="1741"/>
                  </a:cubicBezTo>
                  <a:cubicBezTo>
                    <a:pt x="708" y="1823"/>
                    <a:pt x="722" y="1937"/>
                    <a:pt x="741" y="2023"/>
                  </a:cubicBezTo>
                  <a:cubicBezTo>
                    <a:pt x="756" y="2091"/>
                    <a:pt x="782" y="2115"/>
                    <a:pt x="865" y="2115"/>
                  </a:cubicBezTo>
                  <a:cubicBezTo>
                    <a:pt x="883" y="2115"/>
                    <a:pt x="900" y="2115"/>
                    <a:pt x="917" y="2115"/>
                  </a:cubicBezTo>
                  <a:lnTo>
                    <a:pt x="917" y="1273"/>
                  </a:lnTo>
                  <a:lnTo>
                    <a:pt x="788" y="1273"/>
                  </a:lnTo>
                  <a:cubicBezTo>
                    <a:pt x="730" y="1273"/>
                    <a:pt x="677" y="1250"/>
                    <a:pt x="636" y="1210"/>
                  </a:cubicBezTo>
                  <a:cubicBezTo>
                    <a:pt x="596" y="1169"/>
                    <a:pt x="574" y="1116"/>
                    <a:pt x="574" y="1059"/>
                  </a:cubicBezTo>
                  <a:cubicBezTo>
                    <a:pt x="574" y="1001"/>
                    <a:pt x="596" y="948"/>
                    <a:pt x="636" y="907"/>
                  </a:cubicBezTo>
                  <a:cubicBezTo>
                    <a:pt x="677" y="867"/>
                    <a:pt x="730" y="845"/>
                    <a:pt x="788" y="845"/>
                  </a:cubicBezTo>
                  <a:cubicBezTo>
                    <a:pt x="905" y="845"/>
                    <a:pt x="1000" y="939"/>
                    <a:pt x="1002" y="1056"/>
                  </a:cubicBezTo>
                  <a:lnTo>
                    <a:pt x="1002" y="1188"/>
                  </a:lnTo>
                  <a:lnTo>
                    <a:pt x="1174" y="1188"/>
                  </a:lnTo>
                  <a:lnTo>
                    <a:pt x="1174" y="1056"/>
                  </a:lnTo>
                  <a:cubicBezTo>
                    <a:pt x="1174" y="1000"/>
                    <a:pt x="1196" y="947"/>
                    <a:pt x="1236" y="907"/>
                  </a:cubicBezTo>
                  <a:cubicBezTo>
                    <a:pt x="1277" y="867"/>
                    <a:pt x="1330" y="845"/>
                    <a:pt x="1388" y="845"/>
                  </a:cubicBezTo>
                  <a:cubicBezTo>
                    <a:pt x="1445" y="845"/>
                    <a:pt x="1498" y="867"/>
                    <a:pt x="1539" y="907"/>
                  </a:cubicBezTo>
                  <a:cubicBezTo>
                    <a:pt x="1579" y="948"/>
                    <a:pt x="1602" y="1001"/>
                    <a:pt x="1602" y="1059"/>
                  </a:cubicBezTo>
                  <a:cubicBezTo>
                    <a:pt x="1602" y="1116"/>
                    <a:pt x="1579" y="1169"/>
                    <a:pt x="1539" y="1210"/>
                  </a:cubicBezTo>
                  <a:cubicBezTo>
                    <a:pt x="1498" y="1250"/>
                    <a:pt x="1445" y="1273"/>
                    <a:pt x="1388" y="1273"/>
                  </a:cubicBezTo>
                  <a:lnTo>
                    <a:pt x="1258" y="1273"/>
                  </a:lnTo>
                  <a:lnTo>
                    <a:pt x="1258" y="2115"/>
                  </a:lnTo>
                  <a:cubicBezTo>
                    <a:pt x="1275" y="2115"/>
                    <a:pt x="1293" y="2115"/>
                    <a:pt x="1310" y="2115"/>
                  </a:cubicBezTo>
                  <a:cubicBezTo>
                    <a:pt x="1393" y="2115"/>
                    <a:pt x="1419" y="2091"/>
                    <a:pt x="1435" y="2023"/>
                  </a:cubicBezTo>
                  <a:cubicBezTo>
                    <a:pt x="1454" y="1937"/>
                    <a:pt x="1467" y="1823"/>
                    <a:pt x="1503" y="1741"/>
                  </a:cubicBezTo>
                  <a:cubicBezTo>
                    <a:pt x="1568" y="1592"/>
                    <a:pt x="1647" y="1472"/>
                    <a:pt x="1723" y="1326"/>
                  </a:cubicBezTo>
                  <a:cubicBezTo>
                    <a:pt x="1807" y="1165"/>
                    <a:pt x="1847" y="999"/>
                    <a:pt x="1803" y="824"/>
                  </a:cubicBezTo>
                  <a:cubicBezTo>
                    <a:pt x="1744" y="594"/>
                    <a:pt x="1470" y="346"/>
                    <a:pt x="1088" y="345"/>
                  </a:cubicBezTo>
                  <a:close/>
                  <a:moveTo>
                    <a:pt x="1388" y="929"/>
                  </a:moveTo>
                  <a:cubicBezTo>
                    <a:pt x="1316" y="929"/>
                    <a:pt x="1258" y="987"/>
                    <a:pt x="1258" y="1059"/>
                  </a:cubicBezTo>
                  <a:lnTo>
                    <a:pt x="1258" y="1188"/>
                  </a:lnTo>
                  <a:lnTo>
                    <a:pt x="1388" y="1188"/>
                  </a:lnTo>
                  <a:cubicBezTo>
                    <a:pt x="1459" y="1188"/>
                    <a:pt x="1517" y="1130"/>
                    <a:pt x="1517" y="1059"/>
                  </a:cubicBezTo>
                  <a:cubicBezTo>
                    <a:pt x="1517" y="987"/>
                    <a:pt x="1459" y="929"/>
                    <a:pt x="1388" y="929"/>
                  </a:cubicBezTo>
                  <a:close/>
                  <a:moveTo>
                    <a:pt x="658" y="1059"/>
                  </a:moveTo>
                  <a:cubicBezTo>
                    <a:pt x="658" y="1130"/>
                    <a:pt x="716" y="1188"/>
                    <a:pt x="788" y="1188"/>
                  </a:cubicBezTo>
                  <a:lnTo>
                    <a:pt x="917" y="1188"/>
                  </a:lnTo>
                  <a:lnTo>
                    <a:pt x="917" y="1059"/>
                  </a:lnTo>
                  <a:cubicBezTo>
                    <a:pt x="917" y="987"/>
                    <a:pt x="859" y="929"/>
                    <a:pt x="788" y="929"/>
                  </a:cubicBezTo>
                  <a:cubicBezTo>
                    <a:pt x="716" y="929"/>
                    <a:pt x="658" y="987"/>
                    <a:pt x="658" y="1059"/>
                  </a:cubicBezTo>
                  <a:close/>
                  <a:moveTo>
                    <a:pt x="1174" y="1273"/>
                  </a:moveTo>
                  <a:lnTo>
                    <a:pt x="1002" y="1273"/>
                  </a:lnTo>
                  <a:lnTo>
                    <a:pt x="1002" y="2115"/>
                  </a:lnTo>
                  <a:cubicBezTo>
                    <a:pt x="1029" y="2115"/>
                    <a:pt x="1056" y="2115"/>
                    <a:pt x="1083" y="2115"/>
                  </a:cubicBezTo>
                  <a:cubicBezTo>
                    <a:pt x="1083" y="2115"/>
                    <a:pt x="1083" y="2116"/>
                    <a:pt x="1083" y="2115"/>
                  </a:cubicBezTo>
                  <a:lnTo>
                    <a:pt x="1092" y="2115"/>
                  </a:lnTo>
                  <a:cubicBezTo>
                    <a:pt x="1092" y="2116"/>
                    <a:pt x="1092" y="2115"/>
                    <a:pt x="1092" y="2115"/>
                  </a:cubicBezTo>
                  <a:cubicBezTo>
                    <a:pt x="1119" y="2115"/>
                    <a:pt x="1146" y="2115"/>
                    <a:pt x="1174" y="2115"/>
                  </a:cubicBezTo>
                  <a:lnTo>
                    <a:pt x="1174" y="1273"/>
                  </a:lnTo>
                  <a:close/>
                  <a:moveTo>
                    <a:pt x="1360" y="2169"/>
                  </a:moveTo>
                  <a:lnTo>
                    <a:pt x="815" y="2169"/>
                  </a:lnTo>
                  <a:cubicBezTo>
                    <a:pt x="766" y="2169"/>
                    <a:pt x="725" y="2209"/>
                    <a:pt x="725" y="2259"/>
                  </a:cubicBezTo>
                  <a:cubicBezTo>
                    <a:pt x="725" y="2308"/>
                    <a:pt x="766" y="2348"/>
                    <a:pt x="815" y="2348"/>
                  </a:cubicBezTo>
                  <a:lnTo>
                    <a:pt x="1360" y="2348"/>
                  </a:lnTo>
                  <a:cubicBezTo>
                    <a:pt x="1410" y="2348"/>
                    <a:pt x="1450" y="2308"/>
                    <a:pt x="1450" y="2259"/>
                  </a:cubicBezTo>
                  <a:cubicBezTo>
                    <a:pt x="1450" y="2209"/>
                    <a:pt x="1410" y="2169"/>
                    <a:pt x="1360" y="2169"/>
                  </a:cubicBezTo>
                  <a:close/>
                  <a:moveTo>
                    <a:pt x="1360" y="2583"/>
                  </a:moveTo>
                  <a:lnTo>
                    <a:pt x="815" y="2583"/>
                  </a:lnTo>
                  <a:cubicBezTo>
                    <a:pt x="766" y="2583"/>
                    <a:pt x="725" y="2543"/>
                    <a:pt x="725" y="2494"/>
                  </a:cubicBezTo>
                  <a:cubicBezTo>
                    <a:pt x="725" y="2444"/>
                    <a:pt x="766" y="2404"/>
                    <a:pt x="815" y="2404"/>
                  </a:cubicBezTo>
                  <a:lnTo>
                    <a:pt x="1360" y="2404"/>
                  </a:lnTo>
                  <a:cubicBezTo>
                    <a:pt x="1410" y="2404"/>
                    <a:pt x="1450" y="2444"/>
                    <a:pt x="1450" y="2494"/>
                  </a:cubicBezTo>
                  <a:cubicBezTo>
                    <a:pt x="1450" y="2543"/>
                    <a:pt x="1410" y="2583"/>
                    <a:pt x="1360" y="2583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7771" name="Прямоугольник 8">
              <a:extLst>
                <a:ext uri="{FF2B5EF4-FFF2-40B4-BE49-F238E27FC236}">
                  <a16:creationId xmlns:a16="http://schemas.microsoft.com/office/drawing/2014/main" id="{9D708B13-569A-8C40-91A4-FFEB07AB8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8099" y="3438074"/>
              <a:ext cx="103822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Title B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117772" name="Прямоугольник 9">
              <a:extLst>
                <a:ext uri="{FF2B5EF4-FFF2-40B4-BE49-F238E27FC236}">
                  <a16:creationId xmlns:a16="http://schemas.microsoft.com/office/drawing/2014/main" id="{1DC95D2A-F5CC-934B-A2CB-FFD2D8F66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190" y="3901624"/>
              <a:ext cx="1624042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7777" name="Прямоугольник 14">
              <a:extLst>
                <a:ext uri="{FF2B5EF4-FFF2-40B4-BE49-F238E27FC236}">
                  <a16:creationId xmlns:a16="http://schemas.microsoft.com/office/drawing/2014/main" id="{35C80338-12DA-7640-AF8A-B25A6212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636" y="5116409"/>
              <a:ext cx="107315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A" sz="5400" b="1" dirty="0">
                  <a:latin typeface="Montserrat ExtraBold" panose="02000505000000020004" pitchFamily="2" charset="77"/>
                </a:rPr>
                <a:t>02</a:t>
              </a:r>
              <a:endParaRPr lang="en-UA" altLang="en-UA" sz="5400" b="1" dirty="0">
                <a:latin typeface="Montserrat ExtraBold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EFC01384-8BDA-8C42-8F05-38A6F744C977}"/>
              </a:ext>
            </a:extLst>
          </p:cNvPr>
          <p:cNvGrpSpPr/>
          <p:nvPr/>
        </p:nvGrpSpPr>
        <p:grpSpPr>
          <a:xfrm>
            <a:off x="4838577" y="1524607"/>
            <a:ext cx="2636775" cy="6322406"/>
            <a:chOff x="4838577" y="1524607"/>
            <a:chExt cx="2636775" cy="6322406"/>
          </a:xfrm>
        </p:grpSpPr>
        <p:pic>
          <p:nvPicPr>
            <p:cNvPr id="26" name="Picture 2">
              <a:extLst>
                <a:ext uri="{FF2B5EF4-FFF2-40B4-BE49-F238E27FC236}">
                  <a16:creationId xmlns:a16="http://schemas.microsoft.com/office/drawing/2014/main" id="{075E6B9E-B732-2440-8DEA-ACAFF1A9C0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8577" y="1524607"/>
              <a:ext cx="2636775" cy="632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67" name="Freeform 2">
              <a:extLst>
                <a:ext uri="{FF2B5EF4-FFF2-40B4-BE49-F238E27FC236}">
                  <a16:creationId xmlns:a16="http://schemas.microsoft.com/office/drawing/2014/main" id="{E9D1B142-2736-2C4F-8A14-9EBF3BBAF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1686" y="2901270"/>
              <a:ext cx="1117600" cy="746125"/>
            </a:xfrm>
            <a:custGeom>
              <a:avLst/>
              <a:gdLst>
                <a:gd name="T0" fmla="*/ 202880933 w 3105"/>
                <a:gd name="T1" fmla="*/ 62251792 h 2074"/>
                <a:gd name="T2" fmla="*/ 146006791 w 3105"/>
                <a:gd name="T3" fmla="*/ 75323010 h 2074"/>
                <a:gd name="T4" fmla="*/ 131367491 w 3105"/>
                <a:gd name="T5" fmla="*/ 36755470 h 2074"/>
                <a:gd name="T6" fmla="*/ 63999427 w 3105"/>
                <a:gd name="T7" fmla="*/ 129291878 h 2074"/>
                <a:gd name="T8" fmla="*/ 106752216 w 3105"/>
                <a:gd name="T9" fmla="*/ 162812102 h 2074"/>
                <a:gd name="T10" fmla="*/ 144193076 w 3105"/>
                <a:gd name="T11" fmla="*/ 209662564 h 2074"/>
                <a:gd name="T12" fmla="*/ 179950157 w 3105"/>
                <a:gd name="T13" fmla="*/ 246806206 h 2074"/>
                <a:gd name="T14" fmla="*/ 189796195 w 3105"/>
                <a:gd name="T15" fmla="*/ 250818517 h 2074"/>
                <a:gd name="T16" fmla="*/ 201326372 w 3105"/>
                <a:gd name="T17" fmla="*/ 228687313 h 2074"/>
                <a:gd name="T18" fmla="*/ 166735482 w 3105"/>
                <a:gd name="T19" fmla="*/ 192190504 h 2074"/>
                <a:gd name="T20" fmla="*/ 226330017 w 3105"/>
                <a:gd name="T21" fmla="*/ 231275726 h 2074"/>
                <a:gd name="T22" fmla="*/ 235528531 w 3105"/>
                <a:gd name="T23" fmla="*/ 203450372 h 2074"/>
                <a:gd name="T24" fmla="*/ 205601687 w 3105"/>
                <a:gd name="T25" fmla="*/ 178989775 h 2074"/>
                <a:gd name="T26" fmla="*/ 212467818 w 3105"/>
                <a:gd name="T27" fmla="*/ 170577342 h 2074"/>
                <a:gd name="T28" fmla="*/ 276208451 w 3105"/>
                <a:gd name="T29" fmla="*/ 199826593 h 2074"/>
                <a:gd name="T30" fmla="*/ 261827945 w 3105"/>
                <a:gd name="T31" fmla="*/ 168635762 h 2074"/>
                <a:gd name="T32" fmla="*/ 239803846 w 3105"/>
                <a:gd name="T33" fmla="*/ 143786993 h 2074"/>
                <a:gd name="T34" fmla="*/ 304580734 w 3105"/>
                <a:gd name="T35" fmla="*/ 167082714 h 2074"/>
                <a:gd name="T36" fmla="*/ 73068364 w 3105"/>
                <a:gd name="T37" fmla="*/ 142492967 h 2074"/>
                <a:gd name="T38" fmla="*/ 45861913 w 3105"/>
                <a:gd name="T39" fmla="*/ 154011496 h 2074"/>
                <a:gd name="T40" fmla="*/ 30445152 w 3105"/>
                <a:gd name="T41" fmla="*/ 178083561 h 2074"/>
                <a:gd name="T42" fmla="*/ 54801273 w 3105"/>
                <a:gd name="T43" fmla="*/ 188566725 h 2074"/>
                <a:gd name="T44" fmla="*/ 55578374 w 3105"/>
                <a:gd name="T45" fmla="*/ 209533053 h 2074"/>
                <a:gd name="T46" fmla="*/ 103383939 w 3105"/>
                <a:gd name="T47" fmla="*/ 191672821 h 2074"/>
                <a:gd name="T48" fmla="*/ 80323226 w 3105"/>
                <a:gd name="T49" fmla="*/ 172906734 h 2074"/>
                <a:gd name="T50" fmla="*/ 68793049 w 3105"/>
                <a:gd name="T51" fmla="*/ 186755016 h 2074"/>
                <a:gd name="T52" fmla="*/ 91594249 w 3105"/>
                <a:gd name="T53" fmla="*/ 244864986 h 2074"/>
                <a:gd name="T54" fmla="*/ 128387584 w 3105"/>
                <a:gd name="T55" fmla="*/ 197755862 h 2074"/>
                <a:gd name="T56" fmla="*/ 97683279 w 3105"/>
                <a:gd name="T57" fmla="*/ 213027322 h 2074"/>
                <a:gd name="T58" fmla="*/ 158962313 w 3105"/>
                <a:gd name="T59" fmla="*/ 221957438 h 2074"/>
                <a:gd name="T60" fmla="*/ 130071723 w 3105"/>
                <a:gd name="T61" fmla="*/ 235029015 h 2074"/>
                <a:gd name="T62" fmla="*/ 135254076 w 3105"/>
                <a:gd name="T63" fmla="*/ 268290217 h 2074"/>
                <a:gd name="T64" fmla="*/ 157537328 w 3105"/>
                <a:gd name="T65" fmla="*/ 248230103 h 2074"/>
                <a:gd name="T66" fmla="*/ 158962313 w 3105"/>
                <a:gd name="T67" fmla="*/ 221957438 h 2074"/>
                <a:gd name="T68" fmla="*/ 9716461 w 3105"/>
                <a:gd name="T69" fmla="*/ 145081380 h 2074"/>
                <a:gd name="T70" fmla="*/ 45732336 w 3105"/>
                <a:gd name="T71" fmla="*/ 27049010 h 2074"/>
                <a:gd name="T72" fmla="*/ 19562499 w 3105"/>
                <a:gd name="T73" fmla="*/ 14624626 h 2074"/>
                <a:gd name="T74" fmla="*/ 129577 w 3105"/>
                <a:gd name="T75" fmla="*/ 133951023 h 2074"/>
                <a:gd name="T76" fmla="*/ 327770664 w 3105"/>
                <a:gd name="T77" fmla="*/ 12424384 h 2074"/>
                <a:gd name="T78" fmla="*/ 379851184 w 3105"/>
                <a:gd name="T79" fmla="*/ 123856030 h 2074"/>
                <a:gd name="T80" fmla="*/ 401098182 w 3105"/>
                <a:gd name="T81" fmla="*/ 104184089 h 2074"/>
                <a:gd name="T82" fmla="*/ 348888085 w 3105"/>
                <a:gd name="T83" fmla="*/ 776704 h 2074"/>
                <a:gd name="T84" fmla="*/ 204047125 w 3105"/>
                <a:gd name="T85" fmla="*/ 52286310 h 2074"/>
                <a:gd name="T86" fmla="*/ 132662899 w 3105"/>
                <a:gd name="T87" fmla="*/ 62769474 h 2074"/>
                <a:gd name="T88" fmla="*/ 215058994 w 3105"/>
                <a:gd name="T89" fmla="*/ 13718771 h 2074"/>
                <a:gd name="T90" fmla="*/ 357049624 w 3105"/>
                <a:gd name="T91" fmla="*/ 119067736 h 20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05" h="2074">
                  <a:moveTo>
                    <a:pt x="2336" y="1126"/>
                  </a:moveTo>
                  <a:lnTo>
                    <a:pt x="2278" y="1072"/>
                  </a:lnTo>
                  <a:cubicBezTo>
                    <a:pt x="1986" y="819"/>
                    <a:pt x="1642" y="529"/>
                    <a:pt x="1566" y="481"/>
                  </a:cubicBezTo>
                  <a:cubicBezTo>
                    <a:pt x="1529" y="488"/>
                    <a:pt x="1433" y="519"/>
                    <a:pt x="1357" y="545"/>
                  </a:cubicBezTo>
                  <a:lnTo>
                    <a:pt x="1354" y="546"/>
                  </a:lnTo>
                  <a:cubicBezTo>
                    <a:pt x="1349" y="548"/>
                    <a:pt x="1232" y="582"/>
                    <a:pt x="1127" y="582"/>
                  </a:cubicBezTo>
                  <a:cubicBezTo>
                    <a:pt x="1066" y="582"/>
                    <a:pt x="1019" y="571"/>
                    <a:pt x="984" y="548"/>
                  </a:cubicBezTo>
                  <a:cubicBezTo>
                    <a:pt x="921" y="509"/>
                    <a:pt x="914" y="458"/>
                    <a:pt x="915" y="431"/>
                  </a:cubicBezTo>
                  <a:cubicBezTo>
                    <a:pt x="917" y="364"/>
                    <a:pt x="973" y="309"/>
                    <a:pt x="1014" y="284"/>
                  </a:cubicBezTo>
                  <a:lnTo>
                    <a:pt x="425" y="211"/>
                  </a:lnTo>
                  <a:lnTo>
                    <a:pt x="364" y="1061"/>
                  </a:lnTo>
                  <a:cubicBezTo>
                    <a:pt x="412" y="1010"/>
                    <a:pt x="461" y="999"/>
                    <a:pt x="494" y="999"/>
                  </a:cubicBezTo>
                  <a:cubicBezTo>
                    <a:pt x="534" y="999"/>
                    <a:pt x="574" y="1015"/>
                    <a:pt x="610" y="1045"/>
                  </a:cubicBezTo>
                  <a:cubicBezTo>
                    <a:pt x="667" y="1091"/>
                    <a:pt x="693" y="1152"/>
                    <a:pt x="684" y="1215"/>
                  </a:cubicBezTo>
                  <a:cubicBezTo>
                    <a:pt x="733" y="1207"/>
                    <a:pt x="781" y="1223"/>
                    <a:pt x="824" y="1258"/>
                  </a:cubicBezTo>
                  <a:cubicBezTo>
                    <a:pt x="880" y="1305"/>
                    <a:pt x="907" y="1366"/>
                    <a:pt x="898" y="1429"/>
                  </a:cubicBezTo>
                  <a:cubicBezTo>
                    <a:pt x="947" y="1421"/>
                    <a:pt x="994" y="1437"/>
                    <a:pt x="1037" y="1472"/>
                  </a:cubicBezTo>
                  <a:cubicBezTo>
                    <a:pt x="1086" y="1512"/>
                    <a:pt x="1113" y="1565"/>
                    <a:pt x="1113" y="1620"/>
                  </a:cubicBezTo>
                  <a:cubicBezTo>
                    <a:pt x="1167" y="1604"/>
                    <a:pt x="1223" y="1618"/>
                    <a:pt x="1273" y="1659"/>
                  </a:cubicBezTo>
                  <a:cubicBezTo>
                    <a:pt x="1341" y="1714"/>
                    <a:pt x="1365" y="1791"/>
                    <a:pt x="1338" y="1865"/>
                  </a:cubicBezTo>
                  <a:lnTo>
                    <a:pt x="1389" y="1907"/>
                  </a:lnTo>
                  <a:cubicBezTo>
                    <a:pt x="1393" y="1910"/>
                    <a:pt x="1397" y="1913"/>
                    <a:pt x="1401" y="1915"/>
                  </a:cubicBezTo>
                  <a:lnTo>
                    <a:pt x="1403" y="1917"/>
                  </a:lnTo>
                  <a:cubicBezTo>
                    <a:pt x="1424" y="1931"/>
                    <a:pt x="1445" y="1938"/>
                    <a:pt x="1465" y="1938"/>
                  </a:cubicBezTo>
                  <a:cubicBezTo>
                    <a:pt x="1502" y="1938"/>
                    <a:pt x="1529" y="1914"/>
                    <a:pt x="1545" y="1894"/>
                  </a:cubicBezTo>
                  <a:cubicBezTo>
                    <a:pt x="1581" y="1850"/>
                    <a:pt x="1602" y="1816"/>
                    <a:pt x="1558" y="1770"/>
                  </a:cubicBezTo>
                  <a:lnTo>
                    <a:pt x="1554" y="1767"/>
                  </a:lnTo>
                  <a:lnTo>
                    <a:pt x="1292" y="1544"/>
                  </a:lnTo>
                  <a:cubicBezTo>
                    <a:pt x="1283" y="1537"/>
                    <a:pt x="1278" y="1527"/>
                    <a:pt x="1277" y="1516"/>
                  </a:cubicBezTo>
                  <a:cubicBezTo>
                    <a:pt x="1276" y="1505"/>
                    <a:pt x="1280" y="1494"/>
                    <a:pt x="1287" y="1485"/>
                  </a:cubicBezTo>
                  <a:cubicBezTo>
                    <a:pt x="1301" y="1468"/>
                    <a:pt x="1329" y="1466"/>
                    <a:pt x="1346" y="1480"/>
                  </a:cubicBezTo>
                  <a:lnTo>
                    <a:pt x="1689" y="1771"/>
                  </a:lnTo>
                  <a:cubicBezTo>
                    <a:pt x="1707" y="1781"/>
                    <a:pt x="1727" y="1787"/>
                    <a:pt x="1747" y="1787"/>
                  </a:cubicBezTo>
                  <a:cubicBezTo>
                    <a:pt x="1782" y="1787"/>
                    <a:pt x="1815" y="1770"/>
                    <a:pt x="1841" y="1738"/>
                  </a:cubicBezTo>
                  <a:cubicBezTo>
                    <a:pt x="1862" y="1712"/>
                    <a:pt x="1872" y="1683"/>
                    <a:pt x="1869" y="1655"/>
                  </a:cubicBezTo>
                  <a:cubicBezTo>
                    <a:pt x="1866" y="1626"/>
                    <a:pt x="1849" y="1597"/>
                    <a:pt x="1818" y="1572"/>
                  </a:cubicBezTo>
                  <a:lnTo>
                    <a:pt x="1777" y="1539"/>
                  </a:lnTo>
                  <a:lnTo>
                    <a:pt x="1778" y="1538"/>
                  </a:lnTo>
                  <a:lnTo>
                    <a:pt x="1587" y="1383"/>
                  </a:lnTo>
                  <a:cubicBezTo>
                    <a:pt x="1579" y="1376"/>
                    <a:pt x="1573" y="1366"/>
                    <a:pt x="1572" y="1355"/>
                  </a:cubicBezTo>
                  <a:cubicBezTo>
                    <a:pt x="1571" y="1344"/>
                    <a:pt x="1574" y="1333"/>
                    <a:pt x="1581" y="1324"/>
                  </a:cubicBezTo>
                  <a:cubicBezTo>
                    <a:pt x="1595" y="1307"/>
                    <a:pt x="1623" y="1304"/>
                    <a:pt x="1640" y="1318"/>
                  </a:cubicBezTo>
                  <a:lnTo>
                    <a:pt x="1954" y="1573"/>
                  </a:lnTo>
                  <a:cubicBezTo>
                    <a:pt x="1977" y="1592"/>
                    <a:pt x="2002" y="1601"/>
                    <a:pt x="2027" y="1601"/>
                  </a:cubicBezTo>
                  <a:cubicBezTo>
                    <a:pt x="2064" y="1601"/>
                    <a:pt x="2102" y="1580"/>
                    <a:pt x="2132" y="1544"/>
                  </a:cubicBezTo>
                  <a:cubicBezTo>
                    <a:pt x="2155" y="1516"/>
                    <a:pt x="2165" y="1488"/>
                    <a:pt x="2163" y="1460"/>
                  </a:cubicBezTo>
                  <a:cubicBezTo>
                    <a:pt x="2161" y="1431"/>
                    <a:pt x="2144" y="1404"/>
                    <a:pt x="2113" y="1378"/>
                  </a:cubicBezTo>
                  <a:lnTo>
                    <a:pt x="2021" y="1303"/>
                  </a:lnTo>
                  <a:lnTo>
                    <a:pt x="1857" y="1170"/>
                  </a:lnTo>
                  <a:cubicBezTo>
                    <a:pt x="1839" y="1155"/>
                    <a:pt x="1837" y="1129"/>
                    <a:pt x="1851" y="1111"/>
                  </a:cubicBezTo>
                  <a:cubicBezTo>
                    <a:pt x="1865" y="1093"/>
                    <a:pt x="1893" y="1091"/>
                    <a:pt x="1910" y="1105"/>
                  </a:cubicBezTo>
                  <a:lnTo>
                    <a:pt x="2177" y="1321"/>
                  </a:lnTo>
                  <a:cubicBezTo>
                    <a:pt x="2233" y="1367"/>
                    <a:pt x="2300" y="1354"/>
                    <a:pt x="2351" y="1291"/>
                  </a:cubicBezTo>
                  <a:cubicBezTo>
                    <a:pt x="2386" y="1249"/>
                    <a:pt x="2411" y="1186"/>
                    <a:pt x="2336" y="1126"/>
                  </a:cubicBezTo>
                  <a:close/>
                  <a:moveTo>
                    <a:pt x="584" y="1267"/>
                  </a:moveTo>
                  <a:cubicBezTo>
                    <a:pt x="652" y="1184"/>
                    <a:pt x="586" y="1119"/>
                    <a:pt x="564" y="1101"/>
                  </a:cubicBezTo>
                  <a:cubicBezTo>
                    <a:pt x="510" y="1056"/>
                    <a:pt x="455" y="1063"/>
                    <a:pt x="407" y="1122"/>
                  </a:cubicBezTo>
                  <a:lnTo>
                    <a:pt x="354" y="1190"/>
                  </a:lnTo>
                  <a:lnTo>
                    <a:pt x="346" y="1201"/>
                  </a:lnTo>
                  <a:lnTo>
                    <a:pt x="272" y="1286"/>
                  </a:lnTo>
                  <a:cubicBezTo>
                    <a:pt x="245" y="1317"/>
                    <a:pt x="233" y="1347"/>
                    <a:pt x="235" y="1376"/>
                  </a:cubicBezTo>
                  <a:cubicBezTo>
                    <a:pt x="238" y="1408"/>
                    <a:pt x="259" y="1429"/>
                    <a:pt x="271" y="1439"/>
                  </a:cubicBezTo>
                  <a:cubicBezTo>
                    <a:pt x="299" y="1460"/>
                    <a:pt x="329" y="1485"/>
                    <a:pt x="363" y="1485"/>
                  </a:cubicBezTo>
                  <a:cubicBezTo>
                    <a:pt x="383" y="1485"/>
                    <a:pt x="403" y="1476"/>
                    <a:pt x="423" y="1457"/>
                  </a:cubicBezTo>
                  <a:lnTo>
                    <a:pt x="584" y="1267"/>
                  </a:lnTo>
                  <a:close/>
                  <a:moveTo>
                    <a:pt x="458" y="1528"/>
                  </a:moveTo>
                  <a:cubicBezTo>
                    <a:pt x="433" y="1557"/>
                    <a:pt x="424" y="1588"/>
                    <a:pt x="429" y="1619"/>
                  </a:cubicBezTo>
                  <a:cubicBezTo>
                    <a:pt x="434" y="1646"/>
                    <a:pt x="451" y="1672"/>
                    <a:pt x="478" y="1694"/>
                  </a:cubicBezTo>
                  <a:cubicBezTo>
                    <a:pt x="532" y="1738"/>
                    <a:pt x="587" y="1731"/>
                    <a:pt x="635" y="1672"/>
                  </a:cubicBezTo>
                  <a:lnTo>
                    <a:pt x="798" y="1481"/>
                  </a:lnTo>
                  <a:cubicBezTo>
                    <a:pt x="822" y="1451"/>
                    <a:pt x="832" y="1420"/>
                    <a:pt x="826" y="1389"/>
                  </a:cubicBezTo>
                  <a:cubicBezTo>
                    <a:pt x="821" y="1362"/>
                    <a:pt x="804" y="1336"/>
                    <a:pt x="778" y="1314"/>
                  </a:cubicBezTo>
                  <a:cubicBezTo>
                    <a:pt x="723" y="1270"/>
                    <a:pt x="668" y="1277"/>
                    <a:pt x="620" y="1336"/>
                  </a:cubicBezTo>
                  <a:lnTo>
                    <a:pt x="539" y="1432"/>
                  </a:lnTo>
                  <a:lnTo>
                    <a:pt x="540" y="1432"/>
                  </a:lnTo>
                  <a:lnTo>
                    <a:pt x="531" y="1443"/>
                  </a:lnTo>
                  <a:lnTo>
                    <a:pt x="458" y="1528"/>
                  </a:lnTo>
                  <a:close/>
                  <a:moveTo>
                    <a:pt x="671" y="1741"/>
                  </a:moveTo>
                  <a:cubicBezTo>
                    <a:pt x="629" y="1792"/>
                    <a:pt x="640" y="1838"/>
                    <a:pt x="707" y="1892"/>
                  </a:cubicBezTo>
                  <a:cubicBezTo>
                    <a:pt x="761" y="1937"/>
                    <a:pt x="816" y="1930"/>
                    <a:pt x="864" y="1871"/>
                  </a:cubicBezTo>
                  <a:lnTo>
                    <a:pt x="1011" y="1695"/>
                  </a:lnTo>
                  <a:cubicBezTo>
                    <a:pt x="1080" y="1611"/>
                    <a:pt x="1013" y="1546"/>
                    <a:pt x="991" y="1528"/>
                  </a:cubicBezTo>
                  <a:cubicBezTo>
                    <a:pt x="937" y="1484"/>
                    <a:pt x="882" y="1491"/>
                    <a:pt x="834" y="1550"/>
                  </a:cubicBezTo>
                  <a:lnTo>
                    <a:pt x="753" y="1646"/>
                  </a:lnTo>
                  <a:lnTo>
                    <a:pt x="754" y="1646"/>
                  </a:lnTo>
                  <a:lnTo>
                    <a:pt x="745" y="1656"/>
                  </a:lnTo>
                  <a:lnTo>
                    <a:pt x="671" y="1741"/>
                  </a:lnTo>
                  <a:close/>
                  <a:moveTo>
                    <a:pt x="1227" y="1715"/>
                  </a:moveTo>
                  <a:cubicBezTo>
                    <a:pt x="1173" y="1670"/>
                    <a:pt x="1118" y="1678"/>
                    <a:pt x="1069" y="1736"/>
                  </a:cubicBezTo>
                  <a:lnTo>
                    <a:pt x="1011" y="1807"/>
                  </a:lnTo>
                  <a:lnTo>
                    <a:pt x="1004" y="1816"/>
                  </a:lnTo>
                  <a:lnTo>
                    <a:pt x="954" y="1877"/>
                  </a:lnTo>
                  <a:cubicBezTo>
                    <a:pt x="886" y="1961"/>
                    <a:pt x="952" y="2026"/>
                    <a:pt x="974" y="2044"/>
                  </a:cubicBezTo>
                  <a:cubicBezTo>
                    <a:pt x="997" y="2063"/>
                    <a:pt x="1021" y="2073"/>
                    <a:pt x="1044" y="2073"/>
                  </a:cubicBezTo>
                  <a:cubicBezTo>
                    <a:pt x="1075" y="2073"/>
                    <a:pt x="1104" y="2056"/>
                    <a:pt x="1131" y="2022"/>
                  </a:cubicBezTo>
                  <a:lnTo>
                    <a:pt x="1216" y="1918"/>
                  </a:lnTo>
                  <a:lnTo>
                    <a:pt x="1247" y="1881"/>
                  </a:lnTo>
                  <a:cubicBezTo>
                    <a:pt x="1271" y="1851"/>
                    <a:pt x="1281" y="1821"/>
                    <a:pt x="1275" y="1790"/>
                  </a:cubicBezTo>
                  <a:cubicBezTo>
                    <a:pt x="1270" y="1762"/>
                    <a:pt x="1253" y="1736"/>
                    <a:pt x="1227" y="1715"/>
                  </a:cubicBezTo>
                  <a:close/>
                  <a:moveTo>
                    <a:pt x="1" y="1035"/>
                  </a:moveTo>
                  <a:cubicBezTo>
                    <a:pt x="0" y="1056"/>
                    <a:pt x="7" y="1077"/>
                    <a:pt x="21" y="1093"/>
                  </a:cubicBezTo>
                  <a:cubicBezTo>
                    <a:pt x="34" y="1110"/>
                    <a:pt x="54" y="1119"/>
                    <a:pt x="75" y="1121"/>
                  </a:cubicBezTo>
                  <a:lnTo>
                    <a:pt x="203" y="1131"/>
                  </a:lnTo>
                  <a:cubicBezTo>
                    <a:pt x="248" y="1134"/>
                    <a:pt x="286" y="1100"/>
                    <a:pt x="289" y="1057"/>
                  </a:cubicBezTo>
                  <a:lnTo>
                    <a:pt x="353" y="209"/>
                  </a:lnTo>
                  <a:cubicBezTo>
                    <a:pt x="354" y="187"/>
                    <a:pt x="348" y="167"/>
                    <a:pt x="334" y="151"/>
                  </a:cubicBezTo>
                  <a:cubicBezTo>
                    <a:pt x="320" y="134"/>
                    <a:pt x="300" y="124"/>
                    <a:pt x="279" y="123"/>
                  </a:cubicBezTo>
                  <a:lnTo>
                    <a:pt x="151" y="113"/>
                  </a:lnTo>
                  <a:cubicBezTo>
                    <a:pt x="149" y="113"/>
                    <a:pt x="147" y="113"/>
                    <a:pt x="145" y="113"/>
                  </a:cubicBezTo>
                  <a:cubicBezTo>
                    <a:pt x="103" y="113"/>
                    <a:pt x="68" y="146"/>
                    <a:pt x="65" y="187"/>
                  </a:cubicBezTo>
                  <a:lnTo>
                    <a:pt x="1" y="1035"/>
                  </a:lnTo>
                  <a:close/>
                  <a:moveTo>
                    <a:pt x="2693" y="6"/>
                  </a:moveTo>
                  <a:lnTo>
                    <a:pt x="2574" y="53"/>
                  </a:lnTo>
                  <a:cubicBezTo>
                    <a:pt x="2554" y="61"/>
                    <a:pt x="2539" y="76"/>
                    <a:pt x="2530" y="96"/>
                  </a:cubicBezTo>
                  <a:cubicBezTo>
                    <a:pt x="2522" y="115"/>
                    <a:pt x="2521" y="137"/>
                    <a:pt x="2529" y="157"/>
                  </a:cubicBezTo>
                  <a:lnTo>
                    <a:pt x="2828" y="911"/>
                  </a:lnTo>
                  <a:cubicBezTo>
                    <a:pt x="2844" y="952"/>
                    <a:pt x="2891" y="973"/>
                    <a:pt x="2932" y="957"/>
                  </a:cubicBezTo>
                  <a:lnTo>
                    <a:pt x="3051" y="909"/>
                  </a:lnTo>
                  <a:cubicBezTo>
                    <a:pt x="3071" y="901"/>
                    <a:pt x="3086" y="886"/>
                    <a:pt x="3095" y="867"/>
                  </a:cubicBezTo>
                  <a:cubicBezTo>
                    <a:pt x="3103" y="847"/>
                    <a:pt x="3104" y="825"/>
                    <a:pt x="3096" y="805"/>
                  </a:cubicBezTo>
                  <a:lnTo>
                    <a:pt x="2797" y="51"/>
                  </a:lnTo>
                  <a:cubicBezTo>
                    <a:pt x="2785" y="20"/>
                    <a:pt x="2756" y="0"/>
                    <a:pt x="2723" y="0"/>
                  </a:cubicBezTo>
                  <a:cubicBezTo>
                    <a:pt x="2713" y="0"/>
                    <a:pt x="2703" y="2"/>
                    <a:pt x="2693" y="6"/>
                  </a:cubicBezTo>
                  <a:close/>
                  <a:moveTo>
                    <a:pt x="2756" y="920"/>
                  </a:moveTo>
                  <a:lnTo>
                    <a:pt x="2396" y="1075"/>
                  </a:lnTo>
                  <a:cubicBezTo>
                    <a:pt x="2208" y="911"/>
                    <a:pt x="1624" y="407"/>
                    <a:pt x="1575" y="404"/>
                  </a:cubicBezTo>
                  <a:cubicBezTo>
                    <a:pt x="1533" y="404"/>
                    <a:pt x="1352" y="468"/>
                    <a:pt x="1333" y="475"/>
                  </a:cubicBezTo>
                  <a:cubicBezTo>
                    <a:pt x="1332" y="475"/>
                    <a:pt x="1222" y="507"/>
                    <a:pt x="1127" y="507"/>
                  </a:cubicBezTo>
                  <a:cubicBezTo>
                    <a:pt x="1081" y="507"/>
                    <a:pt x="1046" y="500"/>
                    <a:pt x="1024" y="485"/>
                  </a:cubicBezTo>
                  <a:cubicBezTo>
                    <a:pt x="1000" y="470"/>
                    <a:pt x="989" y="453"/>
                    <a:pt x="990" y="433"/>
                  </a:cubicBezTo>
                  <a:cubicBezTo>
                    <a:pt x="991" y="396"/>
                    <a:pt x="1034" y="359"/>
                    <a:pt x="1056" y="347"/>
                  </a:cubicBezTo>
                  <a:cubicBezTo>
                    <a:pt x="1209" y="265"/>
                    <a:pt x="1618" y="110"/>
                    <a:pt x="1660" y="106"/>
                  </a:cubicBezTo>
                  <a:cubicBezTo>
                    <a:pt x="1662" y="106"/>
                    <a:pt x="1664" y="106"/>
                    <a:pt x="1668" y="106"/>
                  </a:cubicBezTo>
                  <a:cubicBezTo>
                    <a:pt x="1766" y="106"/>
                    <a:pt x="2393" y="191"/>
                    <a:pt x="2469" y="201"/>
                  </a:cubicBezTo>
                  <a:lnTo>
                    <a:pt x="2756" y="920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7773" name="Прямоугольник 10">
              <a:extLst>
                <a:ext uri="{FF2B5EF4-FFF2-40B4-BE49-F238E27FC236}">
                  <a16:creationId xmlns:a16="http://schemas.microsoft.com/office/drawing/2014/main" id="{EBFE2811-BC93-5341-BF66-B8CB535E6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012" y="4103787"/>
              <a:ext cx="103028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Title C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117774" name="Прямоугольник 11">
              <a:extLst>
                <a:ext uri="{FF2B5EF4-FFF2-40B4-BE49-F238E27FC236}">
                  <a16:creationId xmlns:a16="http://schemas.microsoft.com/office/drawing/2014/main" id="{F4B25130-5F46-5249-870B-525214140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134" y="4583212"/>
              <a:ext cx="1624042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7778" name="Прямоугольник 15">
              <a:extLst>
                <a:ext uri="{FF2B5EF4-FFF2-40B4-BE49-F238E27FC236}">
                  <a16:creationId xmlns:a16="http://schemas.microsoft.com/office/drawing/2014/main" id="{7551D207-80A5-AC46-B814-ECF0A6B7A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2993" y="5841897"/>
              <a:ext cx="1076325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5400" b="1" dirty="0">
                  <a:latin typeface="Montserrat ExtraBold" panose="02000505000000020004" pitchFamily="2" charset="77"/>
                </a:rPr>
                <a:t>0</a:t>
              </a:r>
              <a:r>
                <a:rPr lang="en-US" altLang="en-UA" sz="5400" b="1" dirty="0">
                  <a:latin typeface="Montserrat ExtraBold" panose="02000505000000020004" pitchFamily="2" charset="77"/>
                </a:rPr>
                <a:t>3</a:t>
              </a:r>
              <a:endParaRPr lang="en-UA" altLang="en-UA" sz="5400" b="1" dirty="0">
                <a:latin typeface="Montserrat ExtraBold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B274A8DB-63DA-4A4C-9B5B-C50B2396262C}"/>
              </a:ext>
            </a:extLst>
          </p:cNvPr>
          <p:cNvGrpSpPr/>
          <p:nvPr/>
        </p:nvGrpSpPr>
        <p:grpSpPr>
          <a:xfrm>
            <a:off x="6819931" y="58537"/>
            <a:ext cx="2636775" cy="6322406"/>
            <a:chOff x="6819931" y="58537"/>
            <a:chExt cx="2636775" cy="6322406"/>
          </a:xfrm>
        </p:grpSpPr>
        <p:pic>
          <p:nvPicPr>
            <p:cNvPr id="27" name="Picture 2">
              <a:extLst>
                <a:ext uri="{FF2B5EF4-FFF2-40B4-BE49-F238E27FC236}">
                  <a16:creationId xmlns:a16="http://schemas.microsoft.com/office/drawing/2014/main" id="{6AFBE955-39C6-E144-8DE4-46B1400488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9931" y="58537"/>
              <a:ext cx="2636775" cy="632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68" name="Freeform 3">
              <a:extLst>
                <a:ext uri="{FF2B5EF4-FFF2-40B4-BE49-F238E27FC236}">
                  <a16:creationId xmlns:a16="http://schemas.microsoft.com/office/drawing/2014/main" id="{6D0F9DF9-C913-1D40-8369-80F563C35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5918" y="1287333"/>
              <a:ext cx="912812" cy="763587"/>
            </a:xfrm>
            <a:custGeom>
              <a:avLst/>
              <a:gdLst>
                <a:gd name="T0" fmla="*/ 328300374 w 2537"/>
                <a:gd name="T1" fmla="*/ 255366800 h 2123"/>
                <a:gd name="T2" fmla="*/ 294900881 w 2537"/>
                <a:gd name="T3" fmla="*/ 236091173 h 2123"/>
                <a:gd name="T4" fmla="*/ 294900881 w 2537"/>
                <a:gd name="T5" fmla="*/ 247992772 h 2123"/>
                <a:gd name="T6" fmla="*/ 26797527 w 2537"/>
                <a:gd name="T7" fmla="*/ 247992772 h 2123"/>
                <a:gd name="T8" fmla="*/ 26797527 w 2537"/>
                <a:gd name="T9" fmla="*/ 33634874 h 2123"/>
                <a:gd name="T10" fmla="*/ 38966314 w 2537"/>
                <a:gd name="T11" fmla="*/ 33634874 h 2123"/>
                <a:gd name="T12" fmla="*/ 19547921 w 2537"/>
                <a:gd name="T13" fmla="*/ 0 h 2123"/>
                <a:gd name="T14" fmla="*/ 0 w 2537"/>
                <a:gd name="T15" fmla="*/ 33634874 h 2123"/>
                <a:gd name="T16" fmla="*/ 12168788 w 2537"/>
                <a:gd name="T17" fmla="*/ 33634874 h 2123"/>
                <a:gd name="T18" fmla="*/ 12168788 w 2537"/>
                <a:gd name="T19" fmla="*/ 262610985 h 2123"/>
                <a:gd name="T20" fmla="*/ 294900881 w 2537"/>
                <a:gd name="T21" fmla="*/ 262610985 h 2123"/>
                <a:gd name="T22" fmla="*/ 294900881 w 2537"/>
                <a:gd name="T23" fmla="*/ 274512584 h 2123"/>
                <a:gd name="T24" fmla="*/ 328300374 w 2537"/>
                <a:gd name="T25" fmla="*/ 255366800 h 2123"/>
                <a:gd name="T26" fmla="*/ 49193263 w 2537"/>
                <a:gd name="T27" fmla="*/ 110089607 h 2123"/>
                <a:gd name="T28" fmla="*/ 243894947 w 2537"/>
                <a:gd name="T29" fmla="*/ 36869059 h 2123"/>
                <a:gd name="T30" fmla="*/ 249332241 w 2537"/>
                <a:gd name="T31" fmla="*/ 47218307 h 2123"/>
                <a:gd name="T32" fmla="*/ 270045194 w 2537"/>
                <a:gd name="T33" fmla="*/ 14488731 h 2123"/>
                <a:gd name="T34" fmla="*/ 231337935 w 2537"/>
                <a:gd name="T35" fmla="*/ 12807257 h 2123"/>
                <a:gd name="T36" fmla="*/ 237163453 w 2537"/>
                <a:gd name="T37" fmla="*/ 23932680 h 2123"/>
                <a:gd name="T38" fmla="*/ 46863200 w 2537"/>
                <a:gd name="T39" fmla="*/ 95729999 h 2123"/>
                <a:gd name="T40" fmla="*/ 49193263 w 2537"/>
                <a:gd name="T41" fmla="*/ 110089607 h 2123"/>
                <a:gd name="T42" fmla="*/ 251921360 w 2537"/>
                <a:gd name="T43" fmla="*/ 66881661 h 2123"/>
                <a:gd name="T44" fmla="*/ 241176660 w 2537"/>
                <a:gd name="T45" fmla="*/ 77618996 h 2123"/>
                <a:gd name="T46" fmla="*/ 241176660 w 2537"/>
                <a:gd name="T47" fmla="*/ 223672364 h 2123"/>
                <a:gd name="T48" fmla="*/ 251921360 w 2537"/>
                <a:gd name="T49" fmla="*/ 234409699 h 2123"/>
                <a:gd name="T50" fmla="*/ 269915666 w 2537"/>
                <a:gd name="T51" fmla="*/ 234409699 h 2123"/>
                <a:gd name="T52" fmla="*/ 280790254 w 2537"/>
                <a:gd name="T53" fmla="*/ 223672364 h 2123"/>
                <a:gd name="T54" fmla="*/ 280790254 w 2537"/>
                <a:gd name="T55" fmla="*/ 77618996 h 2123"/>
                <a:gd name="T56" fmla="*/ 269915666 w 2537"/>
                <a:gd name="T57" fmla="*/ 66881661 h 2123"/>
                <a:gd name="T58" fmla="*/ 251921360 w 2537"/>
                <a:gd name="T59" fmla="*/ 66881661 h 2123"/>
                <a:gd name="T60" fmla="*/ 186157879 w 2537"/>
                <a:gd name="T61" fmla="*/ 90038165 h 2123"/>
                <a:gd name="T62" fmla="*/ 175412819 w 2537"/>
                <a:gd name="T63" fmla="*/ 100775500 h 2123"/>
                <a:gd name="T64" fmla="*/ 175412819 w 2537"/>
                <a:gd name="T65" fmla="*/ 223672364 h 2123"/>
                <a:gd name="T66" fmla="*/ 186157879 w 2537"/>
                <a:gd name="T67" fmla="*/ 234409699 h 2123"/>
                <a:gd name="T68" fmla="*/ 204152185 w 2537"/>
                <a:gd name="T69" fmla="*/ 234409699 h 2123"/>
                <a:gd name="T70" fmla="*/ 215026413 w 2537"/>
                <a:gd name="T71" fmla="*/ 223672364 h 2123"/>
                <a:gd name="T72" fmla="*/ 215026413 w 2537"/>
                <a:gd name="T73" fmla="*/ 100775500 h 2123"/>
                <a:gd name="T74" fmla="*/ 204152185 w 2537"/>
                <a:gd name="T75" fmla="*/ 90038165 h 2123"/>
                <a:gd name="T76" fmla="*/ 186157879 w 2537"/>
                <a:gd name="T77" fmla="*/ 90038165 h 2123"/>
                <a:gd name="T78" fmla="*/ 120523566 w 2537"/>
                <a:gd name="T79" fmla="*/ 112547616 h 2123"/>
                <a:gd name="T80" fmla="*/ 109778866 w 2537"/>
                <a:gd name="T81" fmla="*/ 123414434 h 2123"/>
                <a:gd name="T82" fmla="*/ 109778866 w 2537"/>
                <a:gd name="T83" fmla="*/ 223672364 h 2123"/>
                <a:gd name="T84" fmla="*/ 120523566 w 2537"/>
                <a:gd name="T85" fmla="*/ 234409699 h 2123"/>
                <a:gd name="T86" fmla="*/ 138647400 w 2537"/>
                <a:gd name="T87" fmla="*/ 234409699 h 2123"/>
                <a:gd name="T88" fmla="*/ 149392100 w 2537"/>
                <a:gd name="T89" fmla="*/ 223672364 h 2123"/>
                <a:gd name="T90" fmla="*/ 149392100 w 2537"/>
                <a:gd name="T91" fmla="*/ 123414434 h 2123"/>
                <a:gd name="T92" fmla="*/ 138647400 w 2537"/>
                <a:gd name="T93" fmla="*/ 112547616 h 2123"/>
                <a:gd name="T94" fmla="*/ 120523566 w 2537"/>
                <a:gd name="T95" fmla="*/ 112547616 h 2123"/>
                <a:gd name="T96" fmla="*/ 44144553 w 2537"/>
                <a:gd name="T97" fmla="*/ 149675281 h 2123"/>
                <a:gd name="T98" fmla="*/ 55018781 w 2537"/>
                <a:gd name="T99" fmla="*/ 138808823 h 2123"/>
                <a:gd name="T100" fmla="*/ 73013087 w 2537"/>
                <a:gd name="T101" fmla="*/ 138808823 h 2123"/>
                <a:gd name="T102" fmla="*/ 83758147 w 2537"/>
                <a:gd name="T103" fmla="*/ 149675281 h 2123"/>
                <a:gd name="T104" fmla="*/ 83758147 w 2537"/>
                <a:gd name="T105" fmla="*/ 223672364 h 2123"/>
                <a:gd name="T106" fmla="*/ 73013087 w 2537"/>
                <a:gd name="T107" fmla="*/ 234409699 h 2123"/>
                <a:gd name="T108" fmla="*/ 55018781 w 2537"/>
                <a:gd name="T109" fmla="*/ 234409699 h 2123"/>
                <a:gd name="T110" fmla="*/ 44144553 w 2537"/>
                <a:gd name="T111" fmla="*/ 223672364 h 2123"/>
                <a:gd name="T112" fmla="*/ 44144553 w 2537"/>
                <a:gd name="T113" fmla="*/ 149675281 h 21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37" h="2123">
                  <a:moveTo>
                    <a:pt x="2536" y="1974"/>
                  </a:moveTo>
                  <a:lnTo>
                    <a:pt x="2278" y="1825"/>
                  </a:lnTo>
                  <a:lnTo>
                    <a:pt x="2278" y="1917"/>
                  </a:lnTo>
                  <a:lnTo>
                    <a:pt x="207" y="1917"/>
                  </a:lnTo>
                  <a:lnTo>
                    <a:pt x="207" y="260"/>
                  </a:lnTo>
                  <a:lnTo>
                    <a:pt x="301" y="260"/>
                  </a:lnTo>
                  <a:lnTo>
                    <a:pt x="151" y="0"/>
                  </a:lnTo>
                  <a:lnTo>
                    <a:pt x="0" y="260"/>
                  </a:lnTo>
                  <a:lnTo>
                    <a:pt x="94" y="260"/>
                  </a:lnTo>
                  <a:lnTo>
                    <a:pt x="94" y="2030"/>
                  </a:lnTo>
                  <a:lnTo>
                    <a:pt x="2278" y="2030"/>
                  </a:lnTo>
                  <a:lnTo>
                    <a:pt x="2278" y="2122"/>
                  </a:lnTo>
                  <a:lnTo>
                    <a:pt x="2536" y="1974"/>
                  </a:lnTo>
                  <a:close/>
                  <a:moveTo>
                    <a:pt x="380" y="851"/>
                  </a:moveTo>
                  <a:cubicBezTo>
                    <a:pt x="921" y="752"/>
                    <a:pt x="1428" y="558"/>
                    <a:pt x="1884" y="285"/>
                  </a:cubicBezTo>
                  <a:lnTo>
                    <a:pt x="1926" y="365"/>
                  </a:lnTo>
                  <a:lnTo>
                    <a:pt x="2086" y="112"/>
                  </a:lnTo>
                  <a:lnTo>
                    <a:pt x="1787" y="99"/>
                  </a:lnTo>
                  <a:lnTo>
                    <a:pt x="1832" y="185"/>
                  </a:lnTo>
                  <a:cubicBezTo>
                    <a:pt x="1387" y="452"/>
                    <a:pt x="890" y="643"/>
                    <a:pt x="362" y="740"/>
                  </a:cubicBezTo>
                  <a:lnTo>
                    <a:pt x="380" y="851"/>
                  </a:lnTo>
                  <a:close/>
                  <a:moveTo>
                    <a:pt x="1946" y="517"/>
                  </a:moveTo>
                  <a:cubicBezTo>
                    <a:pt x="1900" y="517"/>
                    <a:pt x="1863" y="554"/>
                    <a:pt x="1863" y="600"/>
                  </a:cubicBezTo>
                  <a:lnTo>
                    <a:pt x="1863" y="1729"/>
                  </a:lnTo>
                  <a:cubicBezTo>
                    <a:pt x="1863" y="1775"/>
                    <a:pt x="1900" y="1812"/>
                    <a:pt x="1946" y="1812"/>
                  </a:cubicBezTo>
                  <a:lnTo>
                    <a:pt x="2085" y="1812"/>
                  </a:lnTo>
                  <a:cubicBezTo>
                    <a:pt x="2131" y="1812"/>
                    <a:pt x="2169" y="1775"/>
                    <a:pt x="2169" y="1729"/>
                  </a:cubicBezTo>
                  <a:lnTo>
                    <a:pt x="2169" y="600"/>
                  </a:lnTo>
                  <a:cubicBezTo>
                    <a:pt x="2169" y="554"/>
                    <a:pt x="2131" y="517"/>
                    <a:pt x="2085" y="517"/>
                  </a:cubicBezTo>
                  <a:lnTo>
                    <a:pt x="1946" y="517"/>
                  </a:lnTo>
                  <a:close/>
                  <a:moveTo>
                    <a:pt x="1438" y="696"/>
                  </a:moveTo>
                  <a:cubicBezTo>
                    <a:pt x="1392" y="696"/>
                    <a:pt x="1355" y="733"/>
                    <a:pt x="1355" y="779"/>
                  </a:cubicBezTo>
                  <a:lnTo>
                    <a:pt x="1355" y="1729"/>
                  </a:lnTo>
                  <a:cubicBezTo>
                    <a:pt x="1355" y="1775"/>
                    <a:pt x="1392" y="1812"/>
                    <a:pt x="1438" y="1812"/>
                  </a:cubicBezTo>
                  <a:lnTo>
                    <a:pt x="1577" y="1812"/>
                  </a:lnTo>
                  <a:cubicBezTo>
                    <a:pt x="1623" y="1812"/>
                    <a:pt x="1661" y="1775"/>
                    <a:pt x="1661" y="1729"/>
                  </a:cubicBezTo>
                  <a:lnTo>
                    <a:pt x="1661" y="779"/>
                  </a:lnTo>
                  <a:cubicBezTo>
                    <a:pt x="1661" y="733"/>
                    <a:pt x="1623" y="696"/>
                    <a:pt x="1577" y="696"/>
                  </a:cubicBezTo>
                  <a:lnTo>
                    <a:pt x="1438" y="696"/>
                  </a:lnTo>
                  <a:close/>
                  <a:moveTo>
                    <a:pt x="931" y="870"/>
                  </a:moveTo>
                  <a:cubicBezTo>
                    <a:pt x="885" y="870"/>
                    <a:pt x="848" y="908"/>
                    <a:pt x="848" y="954"/>
                  </a:cubicBezTo>
                  <a:lnTo>
                    <a:pt x="848" y="1729"/>
                  </a:lnTo>
                  <a:cubicBezTo>
                    <a:pt x="848" y="1775"/>
                    <a:pt x="885" y="1812"/>
                    <a:pt x="931" y="1812"/>
                  </a:cubicBezTo>
                  <a:lnTo>
                    <a:pt x="1071" y="1812"/>
                  </a:lnTo>
                  <a:cubicBezTo>
                    <a:pt x="1117" y="1812"/>
                    <a:pt x="1154" y="1775"/>
                    <a:pt x="1154" y="1729"/>
                  </a:cubicBezTo>
                  <a:lnTo>
                    <a:pt x="1154" y="954"/>
                  </a:lnTo>
                  <a:cubicBezTo>
                    <a:pt x="1154" y="908"/>
                    <a:pt x="1117" y="870"/>
                    <a:pt x="1071" y="870"/>
                  </a:cubicBezTo>
                  <a:lnTo>
                    <a:pt x="931" y="870"/>
                  </a:lnTo>
                  <a:close/>
                  <a:moveTo>
                    <a:pt x="341" y="1157"/>
                  </a:moveTo>
                  <a:cubicBezTo>
                    <a:pt x="341" y="1111"/>
                    <a:pt x="379" y="1073"/>
                    <a:pt x="425" y="1073"/>
                  </a:cubicBezTo>
                  <a:lnTo>
                    <a:pt x="564" y="1073"/>
                  </a:lnTo>
                  <a:cubicBezTo>
                    <a:pt x="610" y="1073"/>
                    <a:pt x="647" y="1111"/>
                    <a:pt x="647" y="1157"/>
                  </a:cubicBezTo>
                  <a:lnTo>
                    <a:pt x="647" y="1729"/>
                  </a:lnTo>
                  <a:cubicBezTo>
                    <a:pt x="647" y="1775"/>
                    <a:pt x="610" y="1812"/>
                    <a:pt x="564" y="1812"/>
                  </a:cubicBezTo>
                  <a:lnTo>
                    <a:pt x="425" y="1812"/>
                  </a:lnTo>
                  <a:cubicBezTo>
                    <a:pt x="379" y="1812"/>
                    <a:pt x="341" y="1775"/>
                    <a:pt x="341" y="1729"/>
                  </a:cubicBezTo>
                  <a:lnTo>
                    <a:pt x="341" y="1157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7775" name="Прямоугольник 12">
              <a:extLst>
                <a:ext uri="{FF2B5EF4-FFF2-40B4-BE49-F238E27FC236}">
                  <a16:creationId xmlns:a16="http://schemas.microsoft.com/office/drawing/2014/main" id="{B450A3F5-C340-BB4A-B0C9-2DA7A362A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6488" y="2611959"/>
              <a:ext cx="105568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Title D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117776" name="Прямоугольник 13">
              <a:extLst>
                <a:ext uri="{FF2B5EF4-FFF2-40B4-BE49-F238E27FC236}">
                  <a16:creationId xmlns:a16="http://schemas.microsoft.com/office/drawing/2014/main" id="{3BF00AC2-7E91-5248-A02B-A6E0CA3C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2310" y="3069159"/>
              <a:ext cx="1624042" cy="830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20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7779" name="Прямоугольник 16">
              <a:extLst>
                <a:ext uri="{FF2B5EF4-FFF2-40B4-BE49-F238E27FC236}">
                  <a16:creationId xmlns:a16="http://schemas.microsoft.com/office/drawing/2014/main" id="{9B581BCA-E2E2-9649-A8F4-15D1526B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2831" y="4339153"/>
              <a:ext cx="11430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5400" b="1" dirty="0">
                  <a:latin typeface="Montserrat ExtraBold" panose="02000505000000020004" pitchFamily="2" charset="77"/>
                </a:rPr>
                <a:t>0</a:t>
              </a:r>
              <a:r>
                <a:rPr lang="en-US" altLang="en-UA" sz="5400" b="1" dirty="0">
                  <a:latin typeface="Montserrat ExtraBold" panose="02000505000000020004" pitchFamily="2" charset="77"/>
                </a:rPr>
                <a:t>4</a:t>
              </a:r>
              <a:endParaRPr lang="en-UA" altLang="en-UA" sz="5400" b="1" dirty="0">
                <a:latin typeface="Montserrat ExtraBold" panose="02000505000000020004" pitchFamily="2" charset="77"/>
              </a:endParaRPr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85A3A43-8E3B-E245-81F6-B412048FDD68}"/>
              </a:ext>
            </a:extLst>
          </p:cNvPr>
          <p:cNvGrpSpPr/>
          <p:nvPr/>
        </p:nvGrpSpPr>
        <p:grpSpPr>
          <a:xfrm>
            <a:off x="700592" y="231864"/>
            <a:ext cx="2636775" cy="6322406"/>
            <a:chOff x="700592" y="231864"/>
            <a:chExt cx="2636775" cy="6322406"/>
          </a:xfrm>
        </p:grpSpPr>
        <p:pic>
          <p:nvPicPr>
            <p:cNvPr id="117783" name="Picture 2">
              <a:extLst>
                <a:ext uri="{FF2B5EF4-FFF2-40B4-BE49-F238E27FC236}">
                  <a16:creationId xmlns:a16="http://schemas.microsoft.com/office/drawing/2014/main" id="{53BC148A-85B4-5441-A3F6-BA204CC313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592" y="231864"/>
              <a:ext cx="2636775" cy="632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69" name="Freeform 4">
              <a:extLst>
                <a:ext uri="{FF2B5EF4-FFF2-40B4-BE49-F238E27FC236}">
                  <a16:creationId xmlns:a16="http://schemas.microsoft.com/office/drawing/2014/main" id="{2B6D0C45-37A2-E44D-A7CC-D4DAD9AA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250" y="1548007"/>
              <a:ext cx="852487" cy="766762"/>
            </a:xfrm>
            <a:custGeom>
              <a:avLst/>
              <a:gdLst>
                <a:gd name="T0" fmla="*/ 138957899 w 2370"/>
                <a:gd name="T1" fmla="*/ 138528095 h 2131"/>
                <a:gd name="T2" fmla="*/ 133912039 w 2370"/>
                <a:gd name="T3" fmla="*/ 144354191 h 2131"/>
                <a:gd name="T4" fmla="*/ 133912039 w 2370"/>
                <a:gd name="T5" fmla="*/ 175943634 h 2131"/>
                <a:gd name="T6" fmla="*/ 138957899 w 2370"/>
                <a:gd name="T7" fmla="*/ 181640197 h 2131"/>
                <a:gd name="T8" fmla="*/ 167551464 w 2370"/>
                <a:gd name="T9" fmla="*/ 181640197 h 2131"/>
                <a:gd name="T10" fmla="*/ 172597683 w 2370"/>
                <a:gd name="T11" fmla="*/ 175943634 h 2131"/>
                <a:gd name="T12" fmla="*/ 172597683 w 2370"/>
                <a:gd name="T13" fmla="*/ 144354191 h 2131"/>
                <a:gd name="T14" fmla="*/ 167551464 w 2370"/>
                <a:gd name="T15" fmla="*/ 138528095 h 2131"/>
                <a:gd name="T16" fmla="*/ 138957899 w 2370"/>
                <a:gd name="T17" fmla="*/ 138528095 h 2131"/>
                <a:gd name="T18" fmla="*/ 182818895 w 2370"/>
                <a:gd name="T19" fmla="*/ 166104181 h 2131"/>
                <a:gd name="T20" fmla="*/ 182818895 w 2370"/>
                <a:gd name="T21" fmla="*/ 177238242 h 2131"/>
                <a:gd name="T22" fmla="*/ 168198563 w 2370"/>
                <a:gd name="T23" fmla="*/ 192256486 h 2131"/>
                <a:gd name="T24" fmla="*/ 138310800 w 2370"/>
                <a:gd name="T25" fmla="*/ 192256486 h 2131"/>
                <a:gd name="T26" fmla="*/ 123690468 w 2370"/>
                <a:gd name="T27" fmla="*/ 177238242 h 2131"/>
                <a:gd name="T28" fmla="*/ 123690468 w 2370"/>
                <a:gd name="T29" fmla="*/ 166104181 h 2131"/>
                <a:gd name="T30" fmla="*/ 46319180 w 2370"/>
                <a:gd name="T31" fmla="*/ 166104181 h 2131"/>
                <a:gd name="T32" fmla="*/ 0 w 2370"/>
                <a:gd name="T33" fmla="*/ 139304932 h 2131"/>
                <a:gd name="T34" fmla="*/ 0 w 2370"/>
                <a:gd name="T35" fmla="*/ 234850457 h 2131"/>
                <a:gd name="T36" fmla="*/ 35709853 w 2370"/>
                <a:gd name="T37" fmla="*/ 275761582 h 2131"/>
                <a:gd name="T38" fmla="*/ 270799510 w 2370"/>
                <a:gd name="T39" fmla="*/ 275761582 h 2131"/>
                <a:gd name="T40" fmla="*/ 306509363 w 2370"/>
                <a:gd name="T41" fmla="*/ 234850457 h 2131"/>
                <a:gd name="T42" fmla="*/ 306509363 w 2370"/>
                <a:gd name="T43" fmla="*/ 139304932 h 2131"/>
                <a:gd name="T44" fmla="*/ 260190183 w 2370"/>
                <a:gd name="T45" fmla="*/ 166104181 h 2131"/>
                <a:gd name="T46" fmla="*/ 182818895 w 2370"/>
                <a:gd name="T47" fmla="*/ 166104181 h 2131"/>
                <a:gd name="T48" fmla="*/ 123690468 w 2370"/>
                <a:gd name="T49" fmla="*/ 153416807 h 2131"/>
                <a:gd name="T50" fmla="*/ 123690468 w 2370"/>
                <a:gd name="T51" fmla="*/ 142282746 h 2131"/>
                <a:gd name="T52" fmla="*/ 138310800 w 2370"/>
                <a:gd name="T53" fmla="*/ 127264501 h 2131"/>
                <a:gd name="T54" fmla="*/ 168198563 w 2370"/>
                <a:gd name="T55" fmla="*/ 127264501 h 2131"/>
                <a:gd name="T56" fmla="*/ 182818895 w 2370"/>
                <a:gd name="T57" fmla="*/ 142282746 h 2131"/>
                <a:gd name="T58" fmla="*/ 182818895 w 2370"/>
                <a:gd name="T59" fmla="*/ 153416807 h 2131"/>
                <a:gd name="T60" fmla="*/ 260190183 w 2370"/>
                <a:gd name="T61" fmla="*/ 153416807 h 2131"/>
                <a:gd name="T62" fmla="*/ 306509363 w 2370"/>
                <a:gd name="T63" fmla="*/ 109786933 h 2131"/>
                <a:gd name="T64" fmla="*/ 306509363 w 2370"/>
                <a:gd name="T65" fmla="*/ 85706073 h 2131"/>
                <a:gd name="T66" fmla="*/ 270799510 w 2370"/>
                <a:gd name="T67" fmla="*/ 44794948 h 2131"/>
                <a:gd name="T68" fmla="*/ 35709853 w 2370"/>
                <a:gd name="T69" fmla="*/ 44794948 h 2131"/>
                <a:gd name="T70" fmla="*/ 0 w 2370"/>
                <a:gd name="T71" fmla="*/ 85706073 h 2131"/>
                <a:gd name="T72" fmla="*/ 0 w 2370"/>
                <a:gd name="T73" fmla="*/ 109786933 h 2131"/>
                <a:gd name="T74" fmla="*/ 46319180 w 2370"/>
                <a:gd name="T75" fmla="*/ 153416807 h 2131"/>
                <a:gd name="T76" fmla="*/ 123690468 w 2370"/>
                <a:gd name="T77" fmla="*/ 153416807 h 2131"/>
                <a:gd name="T78" fmla="*/ 190193806 w 2370"/>
                <a:gd name="T79" fmla="*/ 37027300 h 2131"/>
                <a:gd name="T80" fmla="*/ 170527255 w 2370"/>
                <a:gd name="T81" fmla="*/ 17348395 h 2131"/>
                <a:gd name="T82" fmla="*/ 135982108 w 2370"/>
                <a:gd name="T83" fmla="*/ 17348395 h 2131"/>
                <a:gd name="T84" fmla="*/ 116315916 w 2370"/>
                <a:gd name="T85" fmla="*/ 37027300 h 2131"/>
                <a:gd name="T86" fmla="*/ 98072694 w 2370"/>
                <a:gd name="T87" fmla="*/ 37027300 h 2131"/>
                <a:gd name="T88" fmla="*/ 131453495 w 2370"/>
                <a:gd name="T89" fmla="*/ 0 h 2131"/>
                <a:gd name="T90" fmla="*/ 175055867 w 2370"/>
                <a:gd name="T91" fmla="*/ 0 h 2131"/>
                <a:gd name="T92" fmla="*/ 208436668 w 2370"/>
                <a:gd name="T93" fmla="*/ 37027300 h 2131"/>
                <a:gd name="T94" fmla="*/ 190193806 w 2370"/>
                <a:gd name="T95" fmla="*/ 37027300 h 21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370" h="2131">
                  <a:moveTo>
                    <a:pt x="1074" y="1070"/>
                  </a:moveTo>
                  <a:cubicBezTo>
                    <a:pt x="1052" y="1070"/>
                    <a:pt x="1035" y="1090"/>
                    <a:pt x="1035" y="1115"/>
                  </a:cubicBezTo>
                  <a:lnTo>
                    <a:pt x="1035" y="1359"/>
                  </a:lnTo>
                  <a:cubicBezTo>
                    <a:pt x="1035" y="1383"/>
                    <a:pt x="1052" y="1403"/>
                    <a:pt x="1074" y="1403"/>
                  </a:cubicBezTo>
                  <a:lnTo>
                    <a:pt x="1295" y="1403"/>
                  </a:lnTo>
                  <a:cubicBezTo>
                    <a:pt x="1317" y="1403"/>
                    <a:pt x="1334" y="1383"/>
                    <a:pt x="1334" y="1359"/>
                  </a:cubicBezTo>
                  <a:lnTo>
                    <a:pt x="1334" y="1115"/>
                  </a:lnTo>
                  <a:cubicBezTo>
                    <a:pt x="1334" y="1090"/>
                    <a:pt x="1317" y="1070"/>
                    <a:pt x="1295" y="1070"/>
                  </a:cubicBezTo>
                  <a:lnTo>
                    <a:pt x="1074" y="1070"/>
                  </a:lnTo>
                  <a:close/>
                  <a:moveTo>
                    <a:pt x="1413" y="1283"/>
                  </a:moveTo>
                  <a:lnTo>
                    <a:pt x="1413" y="1369"/>
                  </a:lnTo>
                  <a:cubicBezTo>
                    <a:pt x="1413" y="1433"/>
                    <a:pt x="1363" y="1485"/>
                    <a:pt x="1300" y="1485"/>
                  </a:cubicBezTo>
                  <a:lnTo>
                    <a:pt x="1069" y="1485"/>
                  </a:lnTo>
                  <a:cubicBezTo>
                    <a:pt x="1006" y="1485"/>
                    <a:pt x="956" y="1433"/>
                    <a:pt x="956" y="1369"/>
                  </a:cubicBezTo>
                  <a:lnTo>
                    <a:pt x="956" y="1283"/>
                  </a:lnTo>
                  <a:lnTo>
                    <a:pt x="358" y="1283"/>
                  </a:lnTo>
                  <a:cubicBezTo>
                    <a:pt x="210" y="1283"/>
                    <a:pt x="78" y="1201"/>
                    <a:pt x="0" y="1076"/>
                  </a:cubicBezTo>
                  <a:lnTo>
                    <a:pt x="0" y="1814"/>
                  </a:lnTo>
                  <a:cubicBezTo>
                    <a:pt x="0" y="1988"/>
                    <a:pt x="123" y="2130"/>
                    <a:pt x="276" y="2130"/>
                  </a:cubicBezTo>
                  <a:lnTo>
                    <a:pt x="2093" y="2130"/>
                  </a:lnTo>
                  <a:cubicBezTo>
                    <a:pt x="2246" y="2130"/>
                    <a:pt x="2369" y="1988"/>
                    <a:pt x="2369" y="1814"/>
                  </a:cubicBezTo>
                  <a:lnTo>
                    <a:pt x="2369" y="1076"/>
                  </a:lnTo>
                  <a:cubicBezTo>
                    <a:pt x="2291" y="1201"/>
                    <a:pt x="2159" y="1283"/>
                    <a:pt x="2011" y="1283"/>
                  </a:cubicBezTo>
                  <a:lnTo>
                    <a:pt x="1413" y="1283"/>
                  </a:lnTo>
                  <a:close/>
                  <a:moveTo>
                    <a:pt x="956" y="1185"/>
                  </a:moveTo>
                  <a:lnTo>
                    <a:pt x="956" y="1099"/>
                  </a:lnTo>
                  <a:cubicBezTo>
                    <a:pt x="956" y="1035"/>
                    <a:pt x="1006" y="983"/>
                    <a:pt x="1069" y="983"/>
                  </a:cubicBezTo>
                  <a:lnTo>
                    <a:pt x="1300" y="983"/>
                  </a:lnTo>
                  <a:cubicBezTo>
                    <a:pt x="1363" y="983"/>
                    <a:pt x="1413" y="1035"/>
                    <a:pt x="1413" y="1099"/>
                  </a:cubicBezTo>
                  <a:lnTo>
                    <a:pt x="1413" y="1185"/>
                  </a:lnTo>
                  <a:lnTo>
                    <a:pt x="2011" y="1185"/>
                  </a:lnTo>
                  <a:cubicBezTo>
                    <a:pt x="2190" y="1185"/>
                    <a:pt x="2340" y="1039"/>
                    <a:pt x="2369" y="848"/>
                  </a:cubicBezTo>
                  <a:lnTo>
                    <a:pt x="2369" y="662"/>
                  </a:lnTo>
                  <a:cubicBezTo>
                    <a:pt x="2369" y="487"/>
                    <a:pt x="2246" y="346"/>
                    <a:pt x="2093" y="346"/>
                  </a:cubicBezTo>
                  <a:lnTo>
                    <a:pt x="276" y="346"/>
                  </a:lnTo>
                  <a:cubicBezTo>
                    <a:pt x="123" y="346"/>
                    <a:pt x="0" y="487"/>
                    <a:pt x="0" y="662"/>
                  </a:cubicBezTo>
                  <a:lnTo>
                    <a:pt x="0" y="848"/>
                  </a:lnTo>
                  <a:cubicBezTo>
                    <a:pt x="29" y="1039"/>
                    <a:pt x="179" y="1185"/>
                    <a:pt x="358" y="1185"/>
                  </a:cubicBezTo>
                  <a:lnTo>
                    <a:pt x="956" y="1185"/>
                  </a:lnTo>
                  <a:close/>
                  <a:moveTo>
                    <a:pt x="1470" y="286"/>
                  </a:moveTo>
                  <a:cubicBezTo>
                    <a:pt x="1460" y="200"/>
                    <a:pt x="1395" y="134"/>
                    <a:pt x="1318" y="134"/>
                  </a:cubicBezTo>
                  <a:lnTo>
                    <a:pt x="1051" y="134"/>
                  </a:lnTo>
                  <a:cubicBezTo>
                    <a:pt x="974" y="134"/>
                    <a:pt x="909" y="200"/>
                    <a:pt x="899" y="286"/>
                  </a:cubicBezTo>
                  <a:lnTo>
                    <a:pt x="758" y="286"/>
                  </a:lnTo>
                  <a:cubicBezTo>
                    <a:pt x="763" y="127"/>
                    <a:pt x="877" y="0"/>
                    <a:pt x="1016" y="0"/>
                  </a:cubicBezTo>
                  <a:lnTo>
                    <a:pt x="1353" y="0"/>
                  </a:lnTo>
                  <a:cubicBezTo>
                    <a:pt x="1492" y="0"/>
                    <a:pt x="1606" y="127"/>
                    <a:pt x="1611" y="286"/>
                  </a:cubicBezTo>
                  <a:lnTo>
                    <a:pt x="1470" y="286"/>
                  </a:ln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7780" name="Прямоугольник 17">
              <a:extLst>
                <a:ext uri="{FF2B5EF4-FFF2-40B4-BE49-F238E27FC236}">
                  <a16:creationId xmlns:a16="http://schemas.microsoft.com/office/drawing/2014/main" id="{57C1A740-F00F-2647-BC08-C7242DC47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793" y="2806282"/>
              <a:ext cx="10414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Title A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117781" name="Прямоугольник 18">
              <a:extLst>
                <a:ext uri="{FF2B5EF4-FFF2-40B4-BE49-F238E27FC236}">
                  <a16:creationId xmlns:a16="http://schemas.microsoft.com/office/drawing/2014/main" id="{FF497303-7FF0-414D-99EA-63A606088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473" y="3269832"/>
              <a:ext cx="1624042" cy="830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2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200" dirty="0">
                  <a:latin typeface="Open Sans" panose="020B0606030504020204" pitchFamily="34" charset="0"/>
                </a:rPr>
                <a:t>dolor sit am et,</a:t>
              </a:r>
            </a:p>
            <a:p>
              <a:pPr algn="ctr"/>
              <a:r>
                <a:rPr lang="en-UA" altLang="en-UA" sz="12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200" dirty="0">
                  <a:latin typeface="Open Sans" panose="020B0606030504020204" pitchFamily="34" charset="0"/>
                </a:rPr>
                <a:t>adipisic tempor</a:t>
              </a:r>
            </a:p>
          </p:txBody>
        </p:sp>
        <p:sp>
          <p:nvSpPr>
            <p:cNvPr id="117782" name="Прямоугольник 19">
              <a:extLst>
                <a:ext uri="{FF2B5EF4-FFF2-40B4-BE49-F238E27FC236}">
                  <a16:creationId xmlns:a16="http://schemas.microsoft.com/office/drawing/2014/main" id="{02365AED-8305-F247-B12C-1768C6FA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593" y="4559300"/>
              <a:ext cx="9398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A" sz="5400" b="1" dirty="0">
                  <a:latin typeface="Montserrat ExtraBold" panose="02000505000000020004" pitchFamily="2" charset="77"/>
                </a:rPr>
                <a:t>01</a:t>
              </a:r>
              <a:endParaRPr lang="en-UA" altLang="en-UA" sz="5400" b="1" dirty="0">
                <a:latin typeface="Montserrat ExtraBold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70" grpId="0"/>
      <p:bldP spid="117770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867CBEA-88BA-0D4D-9238-CF48565E891C}"/>
              </a:ext>
            </a:extLst>
          </p:cNvPr>
          <p:cNvGrpSpPr/>
          <p:nvPr/>
        </p:nvGrpSpPr>
        <p:grpSpPr>
          <a:xfrm>
            <a:off x="909638" y="892175"/>
            <a:ext cx="2623124" cy="6289675"/>
            <a:chOff x="909638" y="892175"/>
            <a:chExt cx="2623124" cy="6289675"/>
          </a:xfrm>
        </p:grpSpPr>
        <p:pic>
          <p:nvPicPr>
            <p:cNvPr id="119840" name="Picture 2">
              <a:extLst>
                <a:ext uri="{FF2B5EF4-FFF2-40B4-BE49-F238E27FC236}">
                  <a16:creationId xmlns:a16="http://schemas.microsoft.com/office/drawing/2014/main" id="{4AF62B08-B9AE-0E4B-BFA4-AE60B2DE93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9638" y="892175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7" name="Freeform 2">
              <a:extLst>
                <a:ext uri="{FF2B5EF4-FFF2-40B4-BE49-F238E27FC236}">
                  <a16:creationId xmlns:a16="http://schemas.microsoft.com/office/drawing/2014/main" id="{7D027A36-F3B5-DE47-9314-3B5D11E93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813" y="2070100"/>
              <a:ext cx="809625" cy="966788"/>
            </a:xfrm>
            <a:custGeom>
              <a:avLst/>
              <a:gdLst>
                <a:gd name="T0" fmla="*/ 29158740 w 2249"/>
                <a:gd name="T1" fmla="*/ 146116053 h 2685"/>
                <a:gd name="T2" fmla="*/ 14255376 w 2249"/>
                <a:gd name="T3" fmla="*/ 170749524 h 2685"/>
                <a:gd name="T4" fmla="*/ 41081719 w 2249"/>
                <a:gd name="T5" fmla="*/ 109036043 h 2685"/>
                <a:gd name="T6" fmla="*/ 1036781 w 2249"/>
                <a:gd name="T7" fmla="*/ 101775591 h 2685"/>
                <a:gd name="T8" fmla="*/ 46913611 w 2249"/>
                <a:gd name="T9" fmla="*/ 75067758 h 2685"/>
                <a:gd name="T10" fmla="*/ 46395220 w 2249"/>
                <a:gd name="T11" fmla="*/ 46285201 h 2685"/>
                <a:gd name="T12" fmla="*/ 46913611 w 2249"/>
                <a:gd name="T13" fmla="*/ 75067758 h 2685"/>
                <a:gd name="T14" fmla="*/ 103546682 w 2249"/>
                <a:gd name="T15" fmla="*/ 35005647 h 2685"/>
                <a:gd name="T16" fmla="*/ 75683558 w 2249"/>
                <a:gd name="T17" fmla="*/ 27874820 h 2685"/>
                <a:gd name="T18" fmla="*/ 289515636 w 2249"/>
                <a:gd name="T19" fmla="*/ 162581695 h 2685"/>
                <a:gd name="T20" fmla="*/ 249600296 w 2249"/>
                <a:gd name="T21" fmla="*/ 154413507 h 2685"/>
                <a:gd name="T22" fmla="*/ 281740140 w 2249"/>
                <a:gd name="T23" fmla="*/ 114092506 h 2685"/>
                <a:gd name="T24" fmla="*/ 258801725 w 2249"/>
                <a:gd name="T25" fmla="*/ 96719128 h 2685"/>
                <a:gd name="T26" fmla="*/ 281740140 w 2249"/>
                <a:gd name="T27" fmla="*/ 114092506 h 2685"/>
                <a:gd name="T28" fmla="*/ 244934782 w 2249"/>
                <a:gd name="T29" fmla="*/ 46285201 h 2685"/>
                <a:gd name="T30" fmla="*/ 244286794 w 2249"/>
                <a:gd name="T31" fmla="*/ 75067758 h 2685"/>
                <a:gd name="T32" fmla="*/ 211369724 w 2249"/>
                <a:gd name="T33" fmla="*/ 13613167 h 2685"/>
                <a:gd name="T34" fmla="*/ 192060042 w 2249"/>
                <a:gd name="T35" fmla="*/ 49396926 h 2685"/>
                <a:gd name="T36" fmla="*/ 156939812 w 2249"/>
                <a:gd name="T37" fmla="*/ 10631427 h 2685"/>
                <a:gd name="T38" fmla="*/ 135815764 w 2249"/>
                <a:gd name="T39" fmla="*/ 30208434 h 2685"/>
                <a:gd name="T40" fmla="*/ 156939812 w 2249"/>
                <a:gd name="T41" fmla="*/ 10631427 h 2685"/>
                <a:gd name="T42" fmla="*/ 60780194 w 2249"/>
                <a:gd name="T43" fmla="*/ 178658102 h 2685"/>
                <a:gd name="T44" fmla="*/ 116376484 w 2249"/>
                <a:gd name="T45" fmla="*/ 284971655 h 2685"/>
                <a:gd name="T46" fmla="*/ 106009036 w 2249"/>
                <a:gd name="T47" fmla="*/ 171398010 h 2685"/>
                <a:gd name="T48" fmla="*/ 85662573 w 2249"/>
                <a:gd name="T49" fmla="*/ 122260335 h 2685"/>
                <a:gd name="T50" fmla="*/ 134778983 w 2249"/>
                <a:gd name="T51" fmla="*/ 160118096 h 2685"/>
                <a:gd name="T52" fmla="*/ 157976593 w 2249"/>
                <a:gd name="T53" fmla="*/ 142226577 h 2685"/>
                <a:gd name="T54" fmla="*/ 207093003 w 2249"/>
                <a:gd name="T55" fmla="*/ 122260335 h 2685"/>
                <a:gd name="T56" fmla="*/ 186746540 w 2249"/>
                <a:gd name="T57" fmla="*/ 171398010 h 2685"/>
                <a:gd name="T58" fmla="*/ 176249495 w 2249"/>
                <a:gd name="T59" fmla="*/ 284971655 h 2685"/>
                <a:gd name="T60" fmla="*/ 231845785 w 2249"/>
                <a:gd name="T61" fmla="*/ 178658102 h 2685"/>
                <a:gd name="T62" fmla="*/ 186746540 w 2249"/>
                <a:gd name="T63" fmla="*/ 125112809 h 2685"/>
                <a:gd name="T64" fmla="*/ 186746540 w 2249"/>
                <a:gd name="T65" fmla="*/ 160118096 h 2685"/>
                <a:gd name="T66" fmla="*/ 88513360 w 2249"/>
                <a:gd name="T67" fmla="*/ 142615453 h 2685"/>
                <a:gd name="T68" fmla="*/ 123374754 w 2249"/>
                <a:gd name="T69" fmla="*/ 142615453 h 2685"/>
                <a:gd name="T70" fmla="*/ 157976593 w 2249"/>
                <a:gd name="T71" fmla="*/ 171398010 h 2685"/>
                <a:gd name="T72" fmla="*/ 145794419 w 2249"/>
                <a:gd name="T73" fmla="*/ 284971655 h 2685"/>
                <a:gd name="T74" fmla="*/ 157976593 w 2249"/>
                <a:gd name="T75" fmla="*/ 284971655 h 2685"/>
                <a:gd name="T76" fmla="*/ 109637409 w 2249"/>
                <a:gd name="T77" fmla="*/ 292102482 h 2685"/>
                <a:gd name="T78" fmla="*/ 182988570 w 2249"/>
                <a:gd name="T79" fmla="*/ 316347076 h 2685"/>
                <a:gd name="T80" fmla="*/ 182988570 w 2249"/>
                <a:gd name="T81" fmla="*/ 347981748 h 2685"/>
                <a:gd name="T82" fmla="*/ 109637409 w 2249"/>
                <a:gd name="T83" fmla="*/ 323737153 h 2685"/>
                <a:gd name="T84" fmla="*/ 182988570 w 2249"/>
                <a:gd name="T85" fmla="*/ 347981748 h 26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49" h="2685">
                  <a:moveTo>
                    <a:pt x="258" y="1287"/>
                  </a:moveTo>
                  <a:cubicBezTo>
                    <a:pt x="302" y="1278"/>
                    <a:pt x="330" y="1235"/>
                    <a:pt x="321" y="1191"/>
                  </a:cubicBezTo>
                  <a:cubicBezTo>
                    <a:pt x="312" y="1147"/>
                    <a:pt x="269" y="1118"/>
                    <a:pt x="225" y="1127"/>
                  </a:cubicBezTo>
                  <a:lnTo>
                    <a:pt x="77" y="1157"/>
                  </a:lnTo>
                  <a:cubicBezTo>
                    <a:pt x="33" y="1166"/>
                    <a:pt x="5" y="1209"/>
                    <a:pt x="14" y="1254"/>
                  </a:cubicBezTo>
                  <a:cubicBezTo>
                    <a:pt x="23" y="1298"/>
                    <a:pt x="66" y="1326"/>
                    <a:pt x="110" y="1317"/>
                  </a:cubicBezTo>
                  <a:lnTo>
                    <a:pt x="258" y="1287"/>
                  </a:lnTo>
                  <a:close/>
                  <a:moveTo>
                    <a:pt x="222" y="907"/>
                  </a:moveTo>
                  <a:cubicBezTo>
                    <a:pt x="266" y="915"/>
                    <a:pt x="309" y="885"/>
                    <a:pt x="317" y="841"/>
                  </a:cubicBezTo>
                  <a:cubicBezTo>
                    <a:pt x="325" y="797"/>
                    <a:pt x="295" y="754"/>
                    <a:pt x="251" y="746"/>
                  </a:cubicBezTo>
                  <a:lnTo>
                    <a:pt x="103" y="719"/>
                  </a:lnTo>
                  <a:cubicBezTo>
                    <a:pt x="58" y="711"/>
                    <a:pt x="16" y="740"/>
                    <a:pt x="8" y="785"/>
                  </a:cubicBezTo>
                  <a:cubicBezTo>
                    <a:pt x="0" y="829"/>
                    <a:pt x="29" y="872"/>
                    <a:pt x="73" y="880"/>
                  </a:cubicBezTo>
                  <a:lnTo>
                    <a:pt x="222" y="907"/>
                  </a:lnTo>
                  <a:close/>
                  <a:moveTo>
                    <a:pt x="362" y="579"/>
                  </a:moveTo>
                  <a:cubicBezTo>
                    <a:pt x="396" y="609"/>
                    <a:pt x="448" y="606"/>
                    <a:pt x="478" y="572"/>
                  </a:cubicBezTo>
                  <a:cubicBezTo>
                    <a:pt x="508" y="539"/>
                    <a:pt x="504" y="487"/>
                    <a:pt x="471" y="457"/>
                  </a:cubicBezTo>
                  <a:lnTo>
                    <a:pt x="358" y="357"/>
                  </a:lnTo>
                  <a:cubicBezTo>
                    <a:pt x="324" y="327"/>
                    <a:pt x="273" y="330"/>
                    <a:pt x="243" y="364"/>
                  </a:cubicBezTo>
                  <a:cubicBezTo>
                    <a:pt x="213" y="397"/>
                    <a:pt x="216" y="449"/>
                    <a:pt x="250" y="479"/>
                  </a:cubicBezTo>
                  <a:lnTo>
                    <a:pt x="362" y="579"/>
                  </a:lnTo>
                  <a:close/>
                  <a:moveTo>
                    <a:pt x="656" y="348"/>
                  </a:moveTo>
                  <a:cubicBezTo>
                    <a:pt x="677" y="388"/>
                    <a:pt x="727" y="402"/>
                    <a:pt x="766" y="381"/>
                  </a:cubicBezTo>
                  <a:cubicBezTo>
                    <a:pt x="806" y="359"/>
                    <a:pt x="821" y="310"/>
                    <a:pt x="799" y="270"/>
                  </a:cubicBezTo>
                  <a:lnTo>
                    <a:pt x="727" y="137"/>
                  </a:lnTo>
                  <a:cubicBezTo>
                    <a:pt x="706" y="98"/>
                    <a:pt x="656" y="83"/>
                    <a:pt x="617" y="105"/>
                  </a:cubicBezTo>
                  <a:cubicBezTo>
                    <a:pt x="577" y="126"/>
                    <a:pt x="562" y="176"/>
                    <a:pt x="584" y="215"/>
                  </a:cubicBezTo>
                  <a:lnTo>
                    <a:pt x="656" y="348"/>
                  </a:lnTo>
                  <a:close/>
                  <a:moveTo>
                    <a:pt x="2138" y="1317"/>
                  </a:moveTo>
                  <a:cubicBezTo>
                    <a:pt x="2182" y="1326"/>
                    <a:pt x="2225" y="1298"/>
                    <a:pt x="2234" y="1254"/>
                  </a:cubicBezTo>
                  <a:cubicBezTo>
                    <a:pt x="2243" y="1209"/>
                    <a:pt x="2215" y="1166"/>
                    <a:pt x="2171" y="1157"/>
                  </a:cubicBezTo>
                  <a:lnTo>
                    <a:pt x="2023" y="1127"/>
                  </a:lnTo>
                  <a:cubicBezTo>
                    <a:pt x="1978" y="1118"/>
                    <a:pt x="1935" y="1147"/>
                    <a:pt x="1926" y="1191"/>
                  </a:cubicBezTo>
                  <a:cubicBezTo>
                    <a:pt x="1917" y="1235"/>
                    <a:pt x="1946" y="1278"/>
                    <a:pt x="1990" y="1287"/>
                  </a:cubicBezTo>
                  <a:lnTo>
                    <a:pt x="2138" y="1317"/>
                  </a:lnTo>
                  <a:close/>
                  <a:moveTo>
                    <a:pt x="2174" y="880"/>
                  </a:moveTo>
                  <a:cubicBezTo>
                    <a:pt x="2219" y="872"/>
                    <a:pt x="2248" y="829"/>
                    <a:pt x="2240" y="785"/>
                  </a:cubicBezTo>
                  <a:cubicBezTo>
                    <a:pt x="2232" y="740"/>
                    <a:pt x="2190" y="711"/>
                    <a:pt x="2145" y="719"/>
                  </a:cubicBezTo>
                  <a:lnTo>
                    <a:pt x="1997" y="746"/>
                  </a:lnTo>
                  <a:cubicBezTo>
                    <a:pt x="1952" y="754"/>
                    <a:pt x="1923" y="797"/>
                    <a:pt x="1931" y="841"/>
                  </a:cubicBezTo>
                  <a:cubicBezTo>
                    <a:pt x="1939" y="885"/>
                    <a:pt x="1981" y="915"/>
                    <a:pt x="2026" y="907"/>
                  </a:cubicBezTo>
                  <a:lnTo>
                    <a:pt x="2174" y="880"/>
                  </a:lnTo>
                  <a:close/>
                  <a:moveTo>
                    <a:pt x="1998" y="479"/>
                  </a:moveTo>
                  <a:cubicBezTo>
                    <a:pt x="2032" y="449"/>
                    <a:pt x="2035" y="397"/>
                    <a:pt x="2005" y="364"/>
                  </a:cubicBezTo>
                  <a:cubicBezTo>
                    <a:pt x="1975" y="330"/>
                    <a:pt x="1924" y="327"/>
                    <a:pt x="1890" y="357"/>
                  </a:cubicBezTo>
                  <a:lnTo>
                    <a:pt x="1777" y="457"/>
                  </a:lnTo>
                  <a:cubicBezTo>
                    <a:pt x="1743" y="487"/>
                    <a:pt x="1740" y="539"/>
                    <a:pt x="1770" y="572"/>
                  </a:cubicBezTo>
                  <a:cubicBezTo>
                    <a:pt x="1800" y="606"/>
                    <a:pt x="1852" y="609"/>
                    <a:pt x="1885" y="579"/>
                  </a:cubicBezTo>
                  <a:lnTo>
                    <a:pt x="1998" y="479"/>
                  </a:lnTo>
                  <a:close/>
                  <a:moveTo>
                    <a:pt x="1664" y="215"/>
                  </a:moveTo>
                  <a:cubicBezTo>
                    <a:pt x="1686" y="176"/>
                    <a:pt x="1671" y="126"/>
                    <a:pt x="1631" y="105"/>
                  </a:cubicBezTo>
                  <a:cubicBezTo>
                    <a:pt x="1592" y="83"/>
                    <a:pt x="1542" y="98"/>
                    <a:pt x="1521" y="137"/>
                  </a:cubicBezTo>
                  <a:lnTo>
                    <a:pt x="1449" y="270"/>
                  </a:lnTo>
                  <a:cubicBezTo>
                    <a:pt x="1427" y="310"/>
                    <a:pt x="1442" y="359"/>
                    <a:pt x="1482" y="381"/>
                  </a:cubicBezTo>
                  <a:cubicBezTo>
                    <a:pt x="1521" y="402"/>
                    <a:pt x="1571" y="388"/>
                    <a:pt x="1592" y="348"/>
                  </a:cubicBezTo>
                  <a:lnTo>
                    <a:pt x="1664" y="215"/>
                  </a:lnTo>
                  <a:close/>
                  <a:moveTo>
                    <a:pt x="1211" y="82"/>
                  </a:moveTo>
                  <a:cubicBezTo>
                    <a:pt x="1211" y="37"/>
                    <a:pt x="1174" y="0"/>
                    <a:pt x="1129" y="0"/>
                  </a:cubicBezTo>
                  <a:cubicBezTo>
                    <a:pt x="1084" y="0"/>
                    <a:pt x="1048" y="37"/>
                    <a:pt x="1048" y="82"/>
                  </a:cubicBezTo>
                  <a:lnTo>
                    <a:pt x="1048" y="233"/>
                  </a:lnTo>
                  <a:cubicBezTo>
                    <a:pt x="1048" y="278"/>
                    <a:pt x="1084" y="314"/>
                    <a:pt x="1129" y="314"/>
                  </a:cubicBezTo>
                  <a:cubicBezTo>
                    <a:pt x="1174" y="314"/>
                    <a:pt x="1211" y="278"/>
                    <a:pt x="1211" y="233"/>
                  </a:cubicBezTo>
                  <a:lnTo>
                    <a:pt x="1211" y="82"/>
                  </a:lnTo>
                  <a:close/>
                  <a:moveTo>
                    <a:pt x="1129" y="359"/>
                  </a:moveTo>
                  <a:cubicBezTo>
                    <a:pt x="732" y="359"/>
                    <a:pt x="447" y="618"/>
                    <a:pt x="386" y="856"/>
                  </a:cubicBezTo>
                  <a:cubicBezTo>
                    <a:pt x="340" y="1038"/>
                    <a:pt x="382" y="1210"/>
                    <a:pt x="469" y="1378"/>
                  </a:cubicBezTo>
                  <a:cubicBezTo>
                    <a:pt x="548" y="1530"/>
                    <a:pt x="630" y="1654"/>
                    <a:pt x="698" y="1809"/>
                  </a:cubicBezTo>
                  <a:cubicBezTo>
                    <a:pt x="735" y="1894"/>
                    <a:pt x="749" y="2012"/>
                    <a:pt x="769" y="2102"/>
                  </a:cubicBezTo>
                  <a:cubicBezTo>
                    <a:pt x="785" y="2173"/>
                    <a:pt x="812" y="2197"/>
                    <a:pt x="898" y="2198"/>
                  </a:cubicBezTo>
                  <a:cubicBezTo>
                    <a:pt x="916" y="2198"/>
                    <a:pt x="934" y="2198"/>
                    <a:pt x="952" y="2198"/>
                  </a:cubicBezTo>
                  <a:lnTo>
                    <a:pt x="952" y="1322"/>
                  </a:lnTo>
                  <a:lnTo>
                    <a:pt x="818" y="1322"/>
                  </a:lnTo>
                  <a:cubicBezTo>
                    <a:pt x="758" y="1322"/>
                    <a:pt x="702" y="1299"/>
                    <a:pt x="661" y="1257"/>
                  </a:cubicBezTo>
                  <a:cubicBezTo>
                    <a:pt x="619" y="1215"/>
                    <a:pt x="595" y="1159"/>
                    <a:pt x="595" y="1100"/>
                  </a:cubicBezTo>
                  <a:cubicBezTo>
                    <a:pt x="595" y="1041"/>
                    <a:pt x="619" y="985"/>
                    <a:pt x="661" y="943"/>
                  </a:cubicBezTo>
                  <a:cubicBezTo>
                    <a:pt x="702" y="901"/>
                    <a:pt x="758" y="878"/>
                    <a:pt x="818" y="878"/>
                  </a:cubicBezTo>
                  <a:cubicBezTo>
                    <a:pt x="939" y="878"/>
                    <a:pt x="1039" y="976"/>
                    <a:pt x="1040" y="1097"/>
                  </a:cubicBezTo>
                  <a:lnTo>
                    <a:pt x="1040" y="1235"/>
                  </a:lnTo>
                  <a:lnTo>
                    <a:pt x="1219" y="1235"/>
                  </a:lnTo>
                  <a:lnTo>
                    <a:pt x="1219" y="1097"/>
                  </a:lnTo>
                  <a:cubicBezTo>
                    <a:pt x="1219" y="1039"/>
                    <a:pt x="1242" y="984"/>
                    <a:pt x="1284" y="943"/>
                  </a:cubicBezTo>
                  <a:cubicBezTo>
                    <a:pt x="1326" y="901"/>
                    <a:pt x="1382" y="878"/>
                    <a:pt x="1441" y="878"/>
                  </a:cubicBezTo>
                  <a:cubicBezTo>
                    <a:pt x="1500" y="878"/>
                    <a:pt x="1556" y="901"/>
                    <a:pt x="1598" y="943"/>
                  </a:cubicBezTo>
                  <a:cubicBezTo>
                    <a:pt x="1640" y="985"/>
                    <a:pt x="1663" y="1041"/>
                    <a:pt x="1663" y="1100"/>
                  </a:cubicBezTo>
                  <a:cubicBezTo>
                    <a:pt x="1663" y="1159"/>
                    <a:pt x="1640" y="1215"/>
                    <a:pt x="1598" y="1257"/>
                  </a:cubicBezTo>
                  <a:cubicBezTo>
                    <a:pt x="1556" y="1299"/>
                    <a:pt x="1500" y="1322"/>
                    <a:pt x="1441" y="1322"/>
                  </a:cubicBezTo>
                  <a:lnTo>
                    <a:pt x="1306" y="1322"/>
                  </a:lnTo>
                  <a:lnTo>
                    <a:pt x="1306" y="2198"/>
                  </a:lnTo>
                  <a:cubicBezTo>
                    <a:pt x="1324" y="2198"/>
                    <a:pt x="1342" y="2198"/>
                    <a:pt x="1360" y="2198"/>
                  </a:cubicBezTo>
                  <a:cubicBezTo>
                    <a:pt x="1447" y="2197"/>
                    <a:pt x="1474" y="2173"/>
                    <a:pt x="1490" y="2102"/>
                  </a:cubicBezTo>
                  <a:cubicBezTo>
                    <a:pt x="1510" y="2012"/>
                    <a:pt x="1524" y="1894"/>
                    <a:pt x="1561" y="1809"/>
                  </a:cubicBezTo>
                  <a:cubicBezTo>
                    <a:pt x="1629" y="1654"/>
                    <a:pt x="1711" y="1530"/>
                    <a:pt x="1789" y="1378"/>
                  </a:cubicBezTo>
                  <a:cubicBezTo>
                    <a:pt x="1876" y="1210"/>
                    <a:pt x="1918" y="1038"/>
                    <a:pt x="1872" y="856"/>
                  </a:cubicBezTo>
                  <a:cubicBezTo>
                    <a:pt x="1812" y="618"/>
                    <a:pt x="1526" y="359"/>
                    <a:pt x="1129" y="359"/>
                  </a:cubicBezTo>
                  <a:close/>
                  <a:moveTo>
                    <a:pt x="1441" y="965"/>
                  </a:moveTo>
                  <a:cubicBezTo>
                    <a:pt x="1367" y="965"/>
                    <a:pt x="1306" y="1026"/>
                    <a:pt x="1306" y="1100"/>
                  </a:cubicBezTo>
                  <a:lnTo>
                    <a:pt x="1306" y="1235"/>
                  </a:lnTo>
                  <a:lnTo>
                    <a:pt x="1441" y="1235"/>
                  </a:lnTo>
                  <a:cubicBezTo>
                    <a:pt x="1515" y="1235"/>
                    <a:pt x="1576" y="1174"/>
                    <a:pt x="1576" y="1100"/>
                  </a:cubicBezTo>
                  <a:cubicBezTo>
                    <a:pt x="1576" y="1026"/>
                    <a:pt x="1515" y="965"/>
                    <a:pt x="1441" y="965"/>
                  </a:cubicBezTo>
                  <a:close/>
                  <a:moveTo>
                    <a:pt x="683" y="1100"/>
                  </a:moveTo>
                  <a:cubicBezTo>
                    <a:pt x="683" y="1174"/>
                    <a:pt x="744" y="1235"/>
                    <a:pt x="818" y="1235"/>
                  </a:cubicBezTo>
                  <a:lnTo>
                    <a:pt x="952" y="1235"/>
                  </a:lnTo>
                  <a:lnTo>
                    <a:pt x="952" y="1100"/>
                  </a:lnTo>
                  <a:cubicBezTo>
                    <a:pt x="952" y="1026"/>
                    <a:pt x="892" y="965"/>
                    <a:pt x="818" y="965"/>
                  </a:cubicBezTo>
                  <a:cubicBezTo>
                    <a:pt x="744" y="965"/>
                    <a:pt x="683" y="1026"/>
                    <a:pt x="683" y="1100"/>
                  </a:cubicBezTo>
                  <a:close/>
                  <a:moveTo>
                    <a:pt x="1219" y="1322"/>
                  </a:moveTo>
                  <a:lnTo>
                    <a:pt x="1040" y="1322"/>
                  </a:lnTo>
                  <a:lnTo>
                    <a:pt x="1040" y="2198"/>
                  </a:lnTo>
                  <a:cubicBezTo>
                    <a:pt x="1068" y="2198"/>
                    <a:pt x="1097" y="2198"/>
                    <a:pt x="1125" y="2198"/>
                  </a:cubicBezTo>
                  <a:lnTo>
                    <a:pt x="1134" y="2198"/>
                  </a:lnTo>
                  <a:cubicBezTo>
                    <a:pt x="1134" y="2199"/>
                    <a:pt x="1134" y="2197"/>
                    <a:pt x="1134" y="2198"/>
                  </a:cubicBezTo>
                  <a:cubicBezTo>
                    <a:pt x="1162" y="2198"/>
                    <a:pt x="1190" y="2198"/>
                    <a:pt x="1219" y="2198"/>
                  </a:cubicBezTo>
                  <a:lnTo>
                    <a:pt x="1219" y="1322"/>
                  </a:lnTo>
                  <a:close/>
                  <a:moveTo>
                    <a:pt x="1412" y="2253"/>
                  </a:moveTo>
                  <a:lnTo>
                    <a:pt x="846" y="2253"/>
                  </a:lnTo>
                  <a:cubicBezTo>
                    <a:pt x="795" y="2253"/>
                    <a:pt x="753" y="2295"/>
                    <a:pt x="753" y="2347"/>
                  </a:cubicBezTo>
                  <a:cubicBezTo>
                    <a:pt x="753" y="2398"/>
                    <a:pt x="795" y="2440"/>
                    <a:pt x="846" y="2440"/>
                  </a:cubicBezTo>
                  <a:lnTo>
                    <a:pt x="1412" y="2440"/>
                  </a:lnTo>
                  <a:cubicBezTo>
                    <a:pt x="1464" y="2440"/>
                    <a:pt x="1506" y="2398"/>
                    <a:pt x="1506" y="2347"/>
                  </a:cubicBezTo>
                  <a:cubicBezTo>
                    <a:pt x="1506" y="2295"/>
                    <a:pt x="1464" y="2253"/>
                    <a:pt x="1412" y="2253"/>
                  </a:cubicBezTo>
                  <a:close/>
                  <a:moveTo>
                    <a:pt x="1412" y="2684"/>
                  </a:moveTo>
                  <a:lnTo>
                    <a:pt x="846" y="2684"/>
                  </a:lnTo>
                  <a:cubicBezTo>
                    <a:pt x="795" y="2684"/>
                    <a:pt x="753" y="2642"/>
                    <a:pt x="753" y="2591"/>
                  </a:cubicBezTo>
                  <a:cubicBezTo>
                    <a:pt x="753" y="2539"/>
                    <a:pt x="795" y="2497"/>
                    <a:pt x="846" y="2497"/>
                  </a:cubicBezTo>
                  <a:lnTo>
                    <a:pt x="1412" y="2497"/>
                  </a:lnTo>
                  <a:cubicBezTo>
                    <a:pt x="1464" y="2497"/>
                    <a:pt x="1506" y="2539"/>
                    <a:pt x="1506" y="2591"/>
                  </a:cubicBezTo>
                  <a:cubicBezTo>
                    <a:pt x="1506" y="2642"/>
                    <a:pt x="1464" y="2684"/>
                    <a:pt x="1412" y="2684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22" name="Прямоугольник 3">
              <a:extLst>
                <a:ext uri="{FF2B5EF4-FFF2-40B4-BE49-F238E27FC236}">
                  <a16:creationId xmlns:a16="http://schemas.microsoft.com/office/drawing/2014/main" id="{79C0B536-C527-2A49-8195-966790E2C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925" y="3452813"/>
              <a:ext cx="10414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A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9823" name="Прямоугольник 4">
              <a:extLst>
                <a:ext uri="{FF2B5EF4-FFF2-40B4-BE49-F238E27FC236}">
                  <a16:creationId xmlns:a16="http://schemas.microsoft.com/office/drawing/2014/main" id="{21A9FE03-6509-DB4E-8AE1-EE402FFF6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124" y="3900488"/>
              <a:ext cx="1577004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tpor</a:t>
              </a:r>
            </a:p>
          </p:txBody>
        </p:sp>
        <p:sp>
          <p:nvSpPr>
            <p:cNvPr id="119824" name="Прямоугольник 5">
              <a:extLst>
                <a:ext uri="{FF2B5EF4-FFF2-40B4-BE49-F238E27FC236}">
                  <a16:creationId xmlns:a16="http://schemas.microsoft.com/office/drawing/2014/main" id="{18C28EBF-166F-0544-9C16-81464E3C3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656" y="5156976"/>
              <a:ext cx="1023938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 dirty="0">
                  <a:latin typeface="Montserrat ExtraBold" panose="02000505000000020004" pitchFamily="2" charset="77"/>
                </a:rPr>
                <a:t>01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00DDD60-4C8E-3244-98F4-113D90322B4B}"/>
              </a:ext>
            </a:extLst>
          </p:cNvPr>
          <p:cNvGrpSpPr/>
          <p:nvPr/>
        </p:nvGrpSpPr>
        <p:grpSpPr>
          <a:xfrm>
            <a:off x="2973388" y="371475"/>
            <a:ext cx="2623124" cy="6289675"/>
            <a:chOff x="2973388" y="371475"/>
            <a:chExt cx="2623124" cy="6289675"/>
          </a:xfrm>
        </p:grpSpPr>
        <p:pic>
          <p:nvPicPr>
            <p:cNvPr id="34" name="Picture 2">
              <a:extLst>
                <a:ext uri="{FF2B5EF4-FFF2-40B4-BE49-F238E27FC236}">
                  <a16:creationId xmlns:a16="http://schemas.microsoft.com/office/drawing/2014/main" id="{6C9D0295-E0C2-4C40-A6B1-D87DE869FF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3388" y="371475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8" name="Freeform 3">
              <a:extLst>
                <a:ext uri="{FF2B5EF4-FFF2-40B4-BE49-F238E27FC236}">
                  <a16:creationId xmlns:a16="http://schemas.microsoft.com/office/drawing/2014/main" id="{3195D46F-0814-6142-8891-7D7B47821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419" y="1636713"/>
              <a:ext cx="1131887" cy="755650"/>
            </a:xfrm>
            <a:custGeom>
              <a:avLst/>
              <a:gdLst>
                <a:gd name="T0" fmla="*/ 205565017 w 3142"/>
                <a:gd name="T1" fmla="*/ 63116755 h 2099"/>
                <a:gd name="T2" fmla="*/ 147944331 w 3142"/>
                <a:gd name="T3" fmla="*/ 76336490 h 2099"/>
                <a:gd name="T4" fmla="*/ 133149826 w 3142"/>
                <a:gd name="T5" fmla="*/ 37325654 h 2099"/>
                <a:gd name="T6" fmla="*/ 64887890 w 3142"/>
                <a:gd name="T7" fmla="*/ 131158736 h 2099"/>
                <a:gd name="T8" fmla="*/ 108103134 w 3142"/>
                <a:gd name="T9" fmla="*/ 165114745 h 2099"/>
                <a:gd name="T10" fmla="*/ 146127620 w 3142"/>
                <a:gd name="T11" fmla="*/ 212549693 h 2099"/>
                <a:gd name="T12" fmla="*/ 182464723 w 3142"/>
                <a:gd name="T13" fmla="*/ 250134550 h 2099"/>
                <a:gd name="T14" fmla="*/ 192327847 w 3142"/>
                <a:gd name="T15" fmla="*/ 254281805 h 2099"/>
                <a:gd name="T16" fmla="*/ 204137369 w 3142"/>
                <a:gd name="T17" fmla="*/ 231731107 h 2099"/>
                <a:gd name="T18" fmla="*/ 168968178 w 3142"/>
                <a:gd name="T19" fmla="*/ 194793898 h 2099"/>
                <a:gd name="T20" fmla="*/ 229443798 w 3142"/>
                <a:gd name="T21" fmla="*/ 234452743 h 2099"/>
                <a:gd name="T22" fmla="*/ 238787449 w 3142"/>
                <a:gd name="T23" fmla="*/ 206199209 h 2099"/>
                <a:gd name="T24" fmla="*/ 208419952 w 3142"/>
                <a:gd name="T25" fmla="*/ 181444921 h 2099"/>
                <a:gd name="T26" fmla="*/ 215427780 w 3142"/>
                <a:gd name="T27" fmla="*/ 172890848 h 2099"/>
                <a:gd name="T28" fmla="*/ 279926607 w 3142"/>
                <a:gd name="T29" fmla="*/ 202570001 h 2099"/>
                <a:gd name="T30" fmla="*/ 265391477 w 3142"/>
                <a:gd name="T31" fmla="*/ 170946822 h 2099"/>
                <a:gd name="T32" fmla="*/ 243070031 w 3142"/>
                <a:gd name="T33" fmla="*/ 145803730 h 2099"/>
                <a:gd name="T34" fmla="*/ 308736769 w 3142"/>
                <a:gd name="T35" fmla="*/ 169391602 h 2099"/>
                <a:gd name="T36" fmla="*/ 74101854 w 3142"/>
                <a:gd name="T37" fmla="*/ 144378111 h 2099"/>
                <a:gd name="T38" fmla="*/ 46589651 w 3142"/>
                <a:gd name="T39" fmla="*/ 156172227 h 2099"/>
                <a:gd name="T40" fmla="*/ 30886610 w 3142"/>
                <a:gd name="T41" fmla="*/ 180537709 h 2099"/>
                <a:gd name="T42" fmla="*/ 55543878 w 3142"/>
                <a:gd name="T43" fmla="*/ 191165050 h 2099"/>
                <a:gd name="T44" fmla="*/ 56452414 w 3142"/>
                <a:gd name="T45" fmla="*/ 212420091 h 2099"/>
                <a:gd name="T46" fmla="*/ 104729088 w 3142"/>
                <a:gd name="T47" fmla="*/ 194275491 h 2099"/>
                <a:gd name="T48" fmla="*/ 81499106 w 3142"/>
                <a:gd name="T49" fmla="*/ 175223679 h 2099"/>
                <a:gd name="T50" fmla="*/ 69819272 w 3142"/>
                <a:gd name="T51" fmla="*/ 189221024 h 2099"/>
                <a:gd name="T52" fmla="*/ 92789877 w 3142"/>
                <a:gd name="T53" fmla="*/ 248190524 h 2099"/>
                <a:gd name="T54" fmla="*/ 130165204 w 3142"/>
                <a:gd name="T55" fmla="*/ 200496373 h 2099"/>
                <a:gd name="T56" fmla="*/ 98889170 w 3142"/>
                <a:gd name="T57" fmla="*/ 215919337 h 2099"/>
                <a:gd name="T58" fmla="*/ 161051813 w 3142"/>
                <a:gd name="T59" fmla="*/ 224991457 h 2099"/>
                <a:gd name="T60" fmla="*/ 131852227 w 3142"/>
                <a:gd name="T61" fmla="*/ 238211192 h 2099"/>
                <a:gd name="T62" fmla="*/ 137043345 w 3142"/>
                <a:gd name="T63" fmla="*/ 271907998 h 2099"/>
                <a:gd name="T64" fmla="*/ 159754214 w 3142"/>
                <a:gd name="T65" fmla="*/ 251689771 h 2099"/>
                <a:gd name="T66" fmla="*/ 161051813 w 3142"/>
                <a:gd name="T67" fmla="*/ 224991457 h 2099"/>
                <a:gd name="T68" fmla="*/ 9863124 w 3142"/>
                <a:gd name="T69" fmla="*/ 147099747 h 2099"/>
                <a:gd name="T70" fmla="*/ 46329915 w 3142"/>
                <a:gd name="T71" fmla="*/ 27475924 h 2099"/>
                <a:gd name="T72" fmla="*/ 19855575 w 3142"/>
                <a:gd name="T73" fmla="*/ 14904557 h 2099"/>
                <a:gd name="T74" fmla="*/ 129688 w 3142"/>
                <a:gd name="T75" fmla="*/ 135824397 h 2099"/>
                <a:gd name="T76" fmla="*/ 332226126 w 3142"/>
                <a:gd name="T77" fmla="*/ 12571366 h 2099"/>
                <a:gd name="T78" fmla="*/ 385044758 w 3142"/>
                <a:gd name="T79" fmla="*/ 125456260 h 2099"/>
                <a:gd name="T80" fmla="*/ 406587716 w 3142"/>
                <a:gd name="T81" fmla="*/ 105626838 h 2099"/>
                <a:gd name="T82" fmla="*/ 353639036 w 3142"/>
                <a:gd name="T83" fmla="*/ 777610 h 2099"/>
                <a:gd name="T84" fmla="*/ 206862616 w 3142"/>
                <a:gd name="T85" fmla="*/ 53137423 h 2099"/>
                <a:gd name="T86" fmla="*/ 134447786 w 3142"/>
                <a:gd name="T87" fmla="*/ 63635162 h 2099"/>
                <a:gd name="T88" fmla="*/ 218023339 w 3142"/>
                <a:gd name="T89" fmla="*/ 13867744 h 2099"/>
                <a:gd name="T90" fmla="*/ 361944824 w 3142"/>
                <a:gd name="T91" fmla="*/ 120660637 h 20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42" h="2099">
                  <a:moveTo>
                    <a:pt x="2364" y="1140"/>
                  </a:moveTo>
                  <a:lnTo>
                    <a:pt x="2305" y="1085"/>
                  </a:lnTo>
                  <a:cubicBezTo>
                    <a:pt x="2009" y="829"/>
                    <a:pt x="1662" y="536"/>
                    <a:pt x="1584" y="487"/>
                  </a:cubicBezTo>
                  <a:cubicBezTo>
                    <a:pt x="1547" y="494"/>
                    <a:pt x="1450" y="525"/>
                    <a:pt x="1373" y="552"/>
                  </a:cubicBezTo>
                  <a:lnTo>
                    <a:pt x="1370" y="553"/>
                  </a:lnTo>
                  <a:cubicBezTo>
                    <a:pt x="1365" y="555"/>
                    <a:pt x="1247" y="589"/>
                    <a:pt x="1140" y="589"/>
                  </a:cubicBezTo>
                  <a:cubicBezTo>
                    <a:pt x="1078" y="589"/>
                    <a:pt x="1031" y="578"/>
                    <a:pt x="995" y="555"/>
                  </a:cubicBezTo>
                  <a:cubicBezTo>
                    <a:pt x="932" y="515"/>
                    <a:pt x="925" y="463"/>
                    <a:pt x="926" y="436"/>
                  </a:cubicBezTo>
                  <a:cubicBezTo>
                    <a:pt x="928" y="369"/>
                    <a:pt x="985" y="313"/>
                    <a:pt x="1026" y="288"/>
                  </a:cubicBezTo>
                  <a:lnTo>
                    <a:pt x="430" y="214"/>
                  </a:lnTo>
                  <a:lnTo>
                    <a:pt x="368" y="1074"/>
                  </a:lnTo>
                  <a:cubicBezTo>
                    <a:pt x="417" y="1023"/>
                    <a:pt x="466" y="1012"/>
                    <a:pt x="500" y="1012"/>
                  </a:cubicBezTo>
                  <a:cubicBezTo>
                    <a:pt x="540" y="1012"/>
                    <a:pt x="581" y="1027"/>
                    <a:pt x="617" y="1057"/>
                  </a:cubicBezTo>
                  <a:cubicBezTo>
                    <a:pt x="674" y="1104"/>
                    <a:pt x="701" y="1166"/>
                    <a:pt x="693" y="1230"/>
                  </a:cubicBezTo>
                  <a:cubicBezTo>
                    <a:pt x="742" y="1222"/>
                    <a:pt x="790" y="1238"/>
                    <a:pt x="833" y="1274"/>
                  </a:cubicBezTo>
                  <a:cubicBezTo>
                    <a:pt x="891" y="1321"/>
                    <a:pt x="918" y="1383"/>
                    <a:pt x="909" y="1446"/>
                  </a:cubicBezTo>
                  <a:cubicBezTo>
                    <a:pt x="958" y="1438"/>
                    <a:pt x="1006" y="1454"/>
                    <a:pt x="1050" y="1490"/>
                  </a:cubicBezTo>
                  <a:cubicBezTo>
                    <a:pt x="1099" y="1530"/>
                    <a:pt x="1126" y="1584"/>
                    <a:pt x="1126" y="1640"/>
                  </a:cubicBezTo>
                  <a:cubicBezTo>
                    <a:pt x="1181" y="1623"/>
                    <a:pt x="1238" y="1638"/>
                    <a:pt x="1288" y="1679"/>
                  </a:cubicBezTo>
                  <a:cubicBezTo>
                    <a:pt x="1357" y="1735"/>
                    <a:pt x="1381" y="1813"/>
                    <a:pt x="1354" y="1888"/>
                  </a:cubicBezTo>
                  <a:lnTo>
                    <a:pt x="1406" y="1930"/>
                  </a:lnTo>
                  <a:cubicBezTo>
                    <a:pt x="1410" y="1933"/>
                    <a:pt x="1414" y="1936"/>
                    <a:pt x="1418" y="1939"/>
                  </a:cubicBezTo>
                  <a:lnTo>
                    <a:pt x="1420" y="1940"/>
                  </a:lnTo>
                  <a:cubicBezTo>
                    <a:pt x="1441" y="1954"/>
                    <a:pt x="1462" y="1962"/>
                    <a:pt x="1482" y="1962"/>
                  </a:cubicBezTo>
                  <a:cubicBezTo>
                    <a:pt x="1520" y="1962"/>
                    <a:pt x="1547" y="1937"/>
                    <a:pt x="1564" y="1917"/>
                  </a:cubicBezTo>
                  <a:cubicBezTo>
                    <a:pt x="1600" y="1873"/>
                    <a:pt x="1621" y="1838"/>
                    <a:pt x="1576" y="1792"/>
                  </a:cubicBezTo>
                  <a:lnTo>
                    <a:pt x="1573" y="1788"/>
                  </a:lnTo>
                  <a:lnTo>
                    <a:pt x="1307" y="1563"/>
                  </a:lnTo>
                  <a:cubicBezTo>
                    <a:pt x="1299" y="1556"/>
                    <a:pt x="1293" y="1546"/>
                    <a:pt x="1292" y="1534"/>
                  </a:cubicBezTo>
                  <a:cubicBezTo>
                    <a:pt x="1291" y="1523"/>
                    <a:pt x="1295" y="1512"/>
                    <a:pt x="1302" y="1503"/>
                  </a:cubicBezTo>
                  <a:cubicBezTo>
                    <a:pt x="1317" y="1486"/>
                    <a:pt x="1345" y="1484"/>
                    <a:pt x="1362" y="1498"/>
                  </a:cubicBezTo>
                  <a:lnTo>
                    <a:pt x="1709" y="1792"/>
                  </a:lnTo>
                  <a:cubicBezTo>
                    <a:pt x="1727" y="1803"/>
                    <a:pt x="1748" y="1809"/>
                    <a:pt x="1768" y="1809"/>
                  </a:cubicBezTo>
                  <a:cubicBezTo>
                    <a:pt x="1803" y="1809"/>
                    <a:pt x="1837" y="1791"/>
                    <a:pt x="1863" y="1759"/>
                  </a:cubicBezTo>
                  <a:cubicBezTo>
                    <a:pt x="1885" y="1733"/>
                    <a:pt x="1894" y="1704"/>
                    <a:pt x="1892" y="1676"/>
                  </a:cubicBezTo>
                  <a:cubicBezTo>
                    <a:pt x="1889" y="1645"/>
                    <a:pt x="1871" y="1616"/>
                    <a:pt x="1840" y="1591"/>
                  </a:cubicBezTo>
                  <a:lnTo>
                    <a:pt x="1799" y="1557"/>
                  </a:lnTo>
                  <a:lnTo>
                    <a:pt x="1606" y="1400"/>
                  </a:lnTo>
                  <a:cubicBezTo>
                    <a:pt x="1597" y="1393"/>
                    <a:pt x="1592" y="1383"/>
                    <a:pt x="1591" y="1372"/>
                  </a:cubicBezTo>
                  <a:cubicBezTo>
                    <a:pt x="1590" y="1360"/>
                    <a:pt x="1593" y="1349"/>
                    <a:pt x="1600" y="1340"/>
                  </a:cubicBezTo>
                  <a:cubicBezTo>
                    <a:pt x="1614" y="1323"/>
                    <a:pt x="1642" y="1320"/>
                    <a:pt x="1660" y="1334"/>
                  </a:cubicBezTo>
                  <a:lnTo>
                    <a:pt x="1978" y="1592"/>
                  </a:lnTo>
                  <a:cubicBezTo>
                    <a:pt x="2001" y="1611"/>
                    <a:pt x="2026" y="1621"/>
                    <a:pt x="2051" y="1621"/>
                  </a:cubicBezTo>
                  <a:cubicBezTo>
                    <a:pt x="2089" y="1621"/>
                    <a:pt x="2127" y="1600"/>
                    <a:pt x="2157" y="1563"/>
                  </a:cubicBezTo>
                  <a:cubicBezTo>
                    <a:pt x="2180" y="1535"/>
                    <a:pt x="2191" y="1506"/>
                    <a:pt x="2189" y="1478"/>
                  </a:cubicBezTo>
                  <a:cubicBezTo>
                    <a:pt x="2186" y="1449"/>
                    <a:pt x="2169" y="1421"/>
                    <a:pt x="2138" y="1395"/>
                  </a:cubicBezTo>
                  <a:lnTo>
                    <a:pt x="2045" y="1319"/>
                  </a:lnTo>
                  <a:lnTo>
                    <a:pt x="1880" y="1184"/>
                  </a:lnTo>
                  <a:cubicBezTo>
                    <a:pt x="1861" y="1170"/>
                    <a:pt x="1859" y="1143"/>
                    <a:pt x="1873" y="1125"/>
                  </a:cubicBezTo>
                  <a:cubicBezTo>
                    <a:pt x="1888" y="1107"/>
                    <a:pt x="1916" y="1104"/>
                    <a:pt x="1933" y="1118"/>
                  </a:cubicBezTo>
                  <a:lnTo>
                    <a:pt x="2203" y="1338"/>
                  </a:lnTo>
                  <a:cubicBezTo>
                    <a:pt x="2260" y="1384"/>
                    <a:pt x="2328" y="1371"/>
                    <a:pt x="2379" y="1307"/>
                  </a:cubicBezTo>
                  <a:cubicBezTo>
                    <a:pt x="2414" y="1265"/>
                    <a:pt x="2440" y="1201"/>
                    <a:pt x="2364" y="1140"/>
                  </a:cubicBezTo>
                  <a:close/>
                  <a:moveTo>
                    <a:pt x="591" y="1283"/>
                  </a:moveTo>
                  <a:cubicBezTo>
                    <a:pt x="660" y="1198"/>
                    <a:pt x="593" y="1132"/>
                    <a:pt x="571" y="1114"/>
                  </a:cubicBezTo>
                  <a:cubicBezTo>
                    <a:pt x="516" y="1069"/>
                    <a:pt x="460" y="1077"/>
                    <a:pt x="411" y="1136"/>
                  </a:cubicBezTo>
                  <a:lnTo>
                    <a:pt x="358" y="1204"/>
                  </a:lnTo>
                  <a:lnTo>
                    <a:pt x="359" y="1205"/>
                  </a:lnTo>
                  <a:lnTo>
                    <a:pt x="350" y="1216"/>
                  </a:lnTo>
                  <a:lnTo>
                    <a:pt x="275" y="1301"/>
                  </a:lnTo>
                  <a:cubicBezTo>
                    <a:pt x="248" y="1333"/>
                    <a:pt x="235" y="1364"/>
                    <a:pt x="238" y="1393"/>
                  </a:cubicBezTo>
                  <a:cubicBezTo>
                    <a:pt x="241" y="1425"/>
                    <a:pt x="262" y="1446"/>
                    <a:pt x="274" y="1456"/>
                  </a:cubicBezTo>
                  <a:cubicBezTo>
                    <a:pt x="302" y="1478"/>
                    <a:pt x="333" y="1503"/>
                    <a:pt x="367" y="1503"/>
                  </a:cubicBezTo>
                  <a:cubicBezTo>
                    <a:pt x="388" y="1503"/>
                    <a:pt x="407" y="1494"/>
                    <a:pt x="428" y="1475"/>
                  </a:cubicBezTo>
                  <a:lnTo>
                    <a:pt x="591" y="1283"/>
                  </a:lnTo>
                  <a:close/>
                  <a:moveTo>
                    <a:pt x="463" y="1546"/>
                  </a:moveTo>
                  <a:cubicBezTo>
                    <a:pt x="439" y="1576"/>
                    <a:pt x="429" y="1607"/>
                    <a:pt x="435" y="1639"/>
                  </a:cubicBezTo>
                  <a:cubicBezTo>
                    <a:pt x="440" y="1666"/>
                    <a:pt x="456" y="1693"/>
                    <a:pt x="483" y="1715"/>
                  </a:cubicBezTo>
                  <a:cubicBezTo>
                    <a:pt x="538" y="1759"/>
                    <a:pt x="594" y="1752"/>
                    <a:pt x="643" y="1693"/>
                  </a:cubicBezTo>
                  <a:lnTo>
                    <a:pt x="807" y="1499"/>
                  </a:lnTo>
                  <a:cubicBezTo>
                    <a:pt x="832" y="1469"/>
                    <a:pt x="841" y="1438"/>
                    <a:pt x="836" y="1406"/>
                  </a:cubicBezTo>
                  <a:cubicBezTo>
                    <a:pt x="831" y="1379"/>
                    <a:pt x="814" y="1352"/>
                    <a:pt x="787" y="1330"/>
                  </a:cubicBezTo>
                  <a:cubicBezTo>
                    <a:pt x="732" y="1286"/>
                    <a:pt x="676" y="1293"/>
                    <a:pt x="628" y="1352"/>
                  </a:cubicBezTo>
                  <a:lnTo>
                    <a:pt x="546" y="1450"/>
                  </a:lnTo>
                  <a:lnTo>
                    <a:pt x="538" y="1460"/>
                  </a:lnTo>
                  <a:lnTo>
                    <a:pt x="463" y="1546"/>
                  </a:lnTo>
                  <a:close/>
                  <a:moveTo>
                    <a:pt x="679" y="1762"/>
                  </a:moveTo>
                  <a:cubicBezTo>
                    <a:pt x="637" y="1814"/>
                    <a:pt x="648" y="1860"/>
                    <a:pt x="715" y="1915"/>
                  </a:cubicBezTo>
                  <a:cubicBezTo>
                    <a:pt x="770" y="1960"/>
                    <a:pt x="826" y="1953"/>
                    <a:pt x="874" y="1893"/>
                  </a:cubicBezTo>
                  <a:lnTo>
                    <a:pt x="1023" y="1715"/>
                  </a:lnTo>
                  <a:cubicBezTo>
                    <a:pt x="1092" y="1631"/>
                    <a:pt x="1025" y="1565"/>
                    <a:pt x="1003" y="1547"/>
                  </a:cubicBezTo>
                  <a:cubicBezTo>
                    <a:pt x="948" y="1502"/>
                    <a:pt x="893" y="1509"/>
                    <a:pt x="844" y="1569"/>
                  </a:cubicBezTo>
                  <a:lnTo>
                    <a:pt x="762" y="1666"/>
                  </a:lnTo>
                  <a:lnTo>
                    <a:pt x="754" y="1677"/>
                  </a:lnTo>
                  <a:lnTo>
                    <a:pt x="679" y="1762"/>
                  </a:lnTo>
                  <a:close/>
                  <a:moveTo>
                    <a:pt x="1241" y="1736"/>
                  </a:moveTo>
                  <a:cubicBezTo>
                    <a:pt x="1187" y="1691"/>
                    <a:pt x="1131" y="1698"/>
                    <a:pt x="1082" y="1758"/>
                  </a:cubicBezTo>
                  <a:lnTo>
                    <a:pt x="1023" y="1829"/>
                  </a:lnTo>
                  <a:lnTo>
                    <a:pt x="1016" y="1838"/>
                  </a:lnTo>
                  <a:lnTo>
                    <a:pt x="966" y="1900"/>
                  </a:lnTo>
                  <a:cubicBezTo>
                    <a:pt x="896" y="1985"/>
                    <a:pt x="963" y="2051"/>
                    <a:pt x="986" y="2069"/>
                  </a:cubicBezTo>
                  <a:cubicBezTo>
                    <a:pt x="1009" y="2088"/>
                    <a:pt x="1033" y="2098"/>
                    <a:pt x="1056" y="2098"/>
                  </a:cubicBezTo>
                  <a:cubicBezTo>
                    <a:pt x="1087" y="2098"/>
                    <a:pt x="1117" y="2081"/>
                    <a:pt x="1145" y="2047"/>
                  </a:cubicBezTo>
                  <a:lnTo>
                    <a:pt x="1231" y="1942"/>
                  </a:lnTo>
                  <a:lnTo>
                    <a:pt x="1262" y="1904"/>
                  </a:lnTo>
                  <a:cubicBezTo>
                    <a:pt x="1286" y="1874"/>
                    <a:pt x="1296" y="1843"/>
                    <a:pt x="1290" y="1812"/>
                  </a:cubicBezTo>
                  <a:cubicBezTo>
                    <a:pt x="1285" y="1784"/>
                    <a:pt x="1268" y="1758"/>
                    <a:pt x="1241" y="1736"/>
                  </a:cubicBezTo>
                  <a:close/>
                  <a:moveTo>
                    <a:pt x="1" y="1048"/>
                  </a:moveTo>
                  <a:cubicBezTo>
                    <a:pt x="0" y="1069"/>
                    <a:pt x="7" y="1090"/>
                    <a:pt x="21" y="1107"/>
                  </a:cubicBezTo>
                  <a:cubicBezTo>
                    <a:pt x="35" y="1123"/>
                    <a:pt x="55" y="1133"/>
                    <a:pt x="76" y="1135"/>
                  </a:cubicBezTo>
                  <a:lnTo>
                    <a:pt x="205" y="1145"/>
                  </a:lnTo>
                  <a:cubicBezTo>
                    <a:pt x="250" y="1148"/>
                    <a:pt x="289" y="1114"/>
                    <a:pt x="292" y="1070"/>
                  </a:cubicBezTo>
                  <a:lnTo>
                    <a:pt x="357" y="212"/>
                  </a:lnTo>
                  <a:cubicBezTo>
                    <a:pt x="359" y="190"/>
                    <a:pt x="352" y="169"/>
                    <a:pt x="338" y="153"/>
                  </a:cubicBezTo>
                  <a:cubicBezTo>
                    <a:pt x="323" y="136"/>
                    <a:pt x="304" y="126"/>
                    <a:pt x="282" y="125"/>
                  </a:cubicBezTo>
                  <a:lnTo>
                    <a:pt x="153" y="115"/>
                  </a:lnTo>
                  <a:cubicBezTo>
                    <a:pt x="151" y="115"/>
                    <a:pt x="149" y="115"/>
                    <a:pt x="147" y="115"/>
                  </a:cubicBezTo>
                  <a:cubicBezTo>
                    <a:pt x="105" y="115"/>
                    <a:pt x="69" y="148"/>
                    <a:pt x="66" y="190"/>
                  </a:cubicBezTo>
                  <a:lnTo>
                    <a:pt x="1" y="1048"/>
                  </a:lnTo>
                  <a:close/>
                  <a:moveTo>
                    <a:pt x="2725" y="6"/>
                  </a:moveTo>
                  <a:lnTo>
                    <a:pt x="2605" y="54"/>
                  </a:lnTo>
                  <a:cubicBezTo>
                    <a:pt x="2585" y="62"/>
                    <a:pt x="2569" y="77"/>
                    <a:pt x="2560" y="97"/>
                  </a:cubicBezTo>
                  <a:cubicBezTo>
                    <a:pt x="2552" y="117"/>
                    <a:pt x="2551" y="139"/>
                    <a:pt x="2559" y="159"/>
                  </a:cubicBezTo>
                  <a:lnTo>
                    <a:pt x="2862" y="923"/>
                  </a:lnTo>
                  <a:cubicBezTo>
                    <a:pt x="2878" y="963"/>
                    <a:pt x="2926" y="985"/>
                    <a:pt x="2967" y="968"/>
                  </a:cubicBezTo>
                  <a:lnTo>
                    <a:pt x="3087" y="921"/>
                  </a:lnTo>
                  <a:cubicBezTo>
                    <a:pt x="3108" y="913"/>
                    <a:pt x="3123" y="897"/>
                    <a:pt x="3132" y="877"/>
                  </a:cubicBezTo>
                  <a:cubicBezTo>
                    <a:pt x="3141" y="858"/>
                    <a:pt x="3141" y="835"/>
                    <a:pt x="3133" y="815"/>
                  </a:cubicBezTo>
                  <a:lnTo>
                    <a:pt x="2831" y="52"/>
                  </a:lnTo>
                  <a:cubicBezTo>
                    <a:pt x="2818" y="21"/>
                    <a:pt x="2789" y="0"/>
                    <a:pt x="2755" y="0"/>
                  </a:cubicBezTo>
                  <a:cubicBezTo>
                    <a:pt x="2745" y="0"/>
                    <a:pt x="2735" y="2"/>
                    <a:pt x="2725" y="6"/>
                  </a:cubicBezTo>
                  <a:close/>
                  <a:moveTo>
                    <a:pt x="2789" y="931"/>
                  </a:moveTo>
                  <a:lnTo>
                    <a:pt x="2425" y="1088"/>
                  </a:lnTo>
                  <a:cubicBezTo>
                    <a:pt x="2234" y="922"/>
                    <a:pt x="1644" y="413"/>
                    <a:pt x="1594" y="410"/>
                  </a:cubicBezTo>
                  <a:cubicBezTo>
                    <a:pt x="1551" y="410"/>
                    <a:pt x="1369" y="474"/>
                    <a:pt x="1349" y="481"/>
                  </a:cubicBezTo>
                  <a:cubicBezTo>
                    <a:pt x="1347" y="481"/>
                    <a:pt x="1237" y="513"/>
                    <a:pt x="1140" y="513"/>
                  </a:cubicBezTo>
                  <a:cubicBezTo>
                    <a:pt x="1094" y="513"/>
                    <a:pt x="1059" y="506"/>
                    <a:pt x="1036" y="491"/>
                  </a:cubicBezTo>
                  <a:cubicBezTo>
                    <a:pt x="1012" y="476"/>
                    <a:pt x="1001" y="459"/>
                    <a:pt x="1001" y="439"/>
                  </a:cubicBezTo>
                  <a:cubicBezTo>
                    <a:pt x="1003" y="401"/>
                    <a:pt x="1046" y="363"/>
                    <a:pt x="1069" y="351"/>
                  </a:cubicBezTo>
                  <a:cubicBezTo>
                    <a:pt x="1224" y="268"/>
                    <a:pt x="1638" y="112"/>
                    <a:pt x="1680" y="107"/>
                  </a:cubicBezTo>
                  <a:cubicBezTo>
                    <a:pt x="1682" y="107"/>
                    <a:pt x="1684" y="107"/>
                    <a:pt x="1687" y="107"/>
                  </a:cubicBezTo>
                  <a:cubicBezTo>
                    <a:pt x="1787" y="107"/>
                    <a:pt x="2422" y="194"/>
                    <a:pt x="2499" y="204"/>
                  </a:cubicBezTo>
                  <a:lnTo>
                    <a:pt x="2789" y="931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25" name="Прямоугольник 12">
              <a:extLst>
                <a:ext uri="{FF2B5EF4-FFF2-40B4-BE49-F238E27FC236}">
                  <a16:creationId xmlns:a16="http://schemas.microsoft.com/office/drawing/2014/main" id="{283AD8E3-8A48-F849-853B-9605B767F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56" y="2836863"/>
              <a:ext cx="103981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</a:t>
              </a:r>
              <a:r>
                <a:rPr lang="en-US" altLang="en-UA" sz="2000" b="1" dirty="0">
                  <a:latin typeface="Montserrat" panose="02000505000000020004" pitchFamily="2" charset="77"/>
                </a:rPr>
                <a:t>B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9826" name="Прямоугольник 13">
              <a:extLst>
                <a:ext uri="{FF2B5EF4-FFF2-40B4-BE49-F238E27FC236}">
                  <a16:creationId xmlns:a16="http://schemas.microsoft.com/office/drawing/2014/main" id="{9742B0E1-7940-4049-8FA7-3ED975F2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860" y="3284538"/>
              <a:ext cx="1577004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tpor</a:t>
              </a:r>
            </a:p>
          </p:txBody>
        </p:sp>
        <p:sp>
          <p:nvSpPr>
            <p:cNvPr id="119827" name="Прямоугольник 14">
              <a:extLst>
                <a:ext uri="{FF2B5EF4-FFF2-40B4-BE49-F238E27FC236}">
                  <a16:creationId xmlns:a16="http://schemas.microsoft.com/office/drawing/2014/main" id="{CFDD6800-C3FE-5744-9D71-806CA3D5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781" y="4482289"/>
              <a:ext cx="1173163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>
                  <a:latin typeface="Montserrat ExtraBold" panose="02000505000000020004" pitchFamily="2" charset="77"/>
                </a:rPr>
                <a:t>02</a:t>
              </a: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38D142D0-1497-3F4B-9AF5-E40543A0FB6A}"/>
              </a:ext>
            </a:extLst>
          </p:cNvPr>
          <p:cNvGrpSpPr/>
          <p:nvPr/>
        </p:nvGrpSpPr>
        <p:grpSpPr>
          <a:xfrm>
            <a:off x="5032375" y="1052512"/>
            <a:ext cx="2623124" cy="6289675"/>
            <a:chOff x="5032375" y="1052512"/>
            <a:chExt cx="2623124" cy="6289675"/>
          </a:xfrm>
        </p:grpSpPr>
        <p:pic>
          <p:nvPicPr>
            <p:cNvPr id="35" name="Picture 2">
              <a:extLst>
                <a:ext uri="{FF2B5EF4-FFF2-40B4-BE49-F238E27FC236}">
                  <a16:creationId xmlns:a16="http://schemas.microsoft.com/office/drawing/2014/main" id="{FC7B8A6C-C796-5C4D-A915-87C4D7366F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1052512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6" name="Freeform 1">
              <a:extLst>
                <a:ext uri="{FF2B5EF4-FFF2-40B4-BE49-F238E27FC236}">
                  <a16:creationId xmlns:a16="http://schemas.microsoft.com/office/drawing/2014/main" id="{D6E35E5E-966D-D740-A3A1-87DCB772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095" y="2279650"/>
              <a:ext cx="871537" cy="782638"/>
            </a:xfrm>
            <a:custGeom>
              <a:avLst/>
              <a:gdLst>
                <a:gd name="T0" fmla="*/ 142046497 w 2422"/>
                <a:gd name="T1" fmla="*/ 141391683 h 2176"/>
                <a:gd name="T2" fmla="*/ 136996476 w 2422"/>
                <a:gd name="T3" fmla="*/ 147342394 h 2176"/>
                <a:gd name="T4" fmla="*/ 136996476 w 2422"/>
                <a:gd name="T5" fmla="*/ 179424078 h 2176"/>
                <a:gd name="T6" fmla="*/ 142046497 w 2422"/>
                <a:gd name="T7" fmla="*/ 185374788 h 2176"/>
                <a:gd name="T8" fmla="*/ 171310277 w 2422"/>
                <a:gd name="T9" fmla="*/ 185374788 h 2176"/>
                <a:gd name="T10" fmla="*/ 176489481 w 2422"/>
                <a:gd name="T11" fmla="*/ 179424078 h 2176"/>
                <a:gd name="T12" fmla="*/ 176489481 w 2422"/>
                <a:gd name="T13" fmla="*/ 147342394 h 2176"/>
                <a:gd name="T14" fmla="*/ 171310277 w 2422"/>
                <a:gd name="T15" fmla="*/ 141391683 h 2176"/>
                <a:gd name="T16" fmla="*/ 142046497 w 2422"/>
                <a:gd name="T17" fmla="*/ 141391683 h 2176"/>
                <a:gd name="T18" fmla="*/ 186978152 w 2422"/>
                <a:gd name="T19" fmla="*/ 169463067 h 2176"/>
                <a:gd name="T20" fmla="*/ 186978152 w 2422"/>
                <a:gd name="T21" fmla="*/ 180846925 h 2176"/>
                <a:gd name="T22" fmla="*/ 172087176 w 2422"/>
                <a:gd name="T23" fmla="*/ 196241083 h 2176"/>
                <a:gd name="T24" fmla="*/ 141398782 w 2422"/>
                <a:gd name="T25" fmla="*/ 196241083 h 2176"/>
                <a:gd name="T26" fmla="*/ 126508166 w 2422"/>
                <a:gd name="T27" fmla="*/ 180846925 h 2176"/>
                <a:gd name="T28" fmla="*/ 126508166 w 2422"/>
                <a:gd name="T29" fmla="*/ 169463067 h 2176"/>
                <a:gd name="T30" fmla="*/ 47391893 w 2422"/>
                <a:gd name="T31" fmla="*/ 169463067 h 2176"/>
                <a:gd name="T32" fmla="*/ 0 w 2422"/>
                <a:gd name="T33" fmla="*/ 142167847 h 2176"/>
                <a:gd name="T34" fmla="*/ 0 w 2422"/>
                <a:gd name="T35" fmla="*/ 239577145 h 2176"/>
                <a:gd name="T36" fmla="*/ 36514953 w 2422"/>
                <a:gd name="T37" fmla="*/ 281360519 h 2176"/>
                <a:gd name="T38" fmla="*/ 276971004 w 2422"/>
                <a:gd name="T39" fmla="*/ 281360519 h 2176"/>
                <a:gd name="T40" fmla="*/ 313485957 w 2422"/>
                <a:gd name="T41" fmla="*/ 239577145 h 2176"/>
                <a:gd name="T42" fmla="*/ 313485957 w 2422"/>
                <a:gd name="T43" fmla="*/ 142167847 h 2176"/>
                <a:gd name="T44" fmla="*/ 265964521 w 2422"/>
                <a:gd name="T45" fmla="*/ 169463067 h 2176"/>
                <a:gd name="T46" fmla="*/ 186978152 w 2422"/>
                <a:gd name="T47" fmla="*/ 169463067 h 2176"/>
                <a:gd name="T48" fmla="*/ 126508166 w 2422"/>
                <a:gd name="T49" fmla="*/ 156527240 h 2176"/>
                <a:gd name="T50" fmla="*/ 126508166 w 2422"/>
                <a:gd name="T51" fmla="*/ 145143382 h 2176"/>
                <a:gd name="T52" fmla="*/ 141398782 w 2422"/>
                <a:gd name="T53" fmla="*/ 129749224 h 2176"/>
                <a:gd name="T54" fmla="*/ 172087176 w 2422"/>
                <a:gd name="T55" fmla="*/ 129749224 h 2176"/>
                <a:gd name="T56" fmla="*/ 186978152 w 2422"/>
                <a:gd name="T57" fmla="*/ 145143382 h 2176"/>
                <a:gd name="T58" fmla="*/ 186978152 w 2422"/>
                <a:gd name="T59" fmla="*/ 156527240 h 2176"/>
                <a:gd name="T60" fmla="*/ 265964521 w 2422"/>
                <a:gd name="T61" fmla="*/ 156527240 h 2176"/>
                <a:gd name="T62" fmla="*/ 313485957 w 2422"/>
                <a:gd name="T63" fmla="*/ 111897452 h 2176"/>
                <a:gd name="T64" fmla="*/ 313485957 w 2422"/>
                <a:gd name="T65" fmla="*/ 87448287 h 2176"/>
                <a:gd name="T66" fmla="*/ 276971004 w 2422"/>
                <a:gd name="T67" fmla="*/ 45664553 h 2176"/>
                <a:gd name="T68" fmla="*/ 36514953 w 2422"/>
                <a:gd name="T69" fmla="*/ 45664553 h 2176"/>
                <a:gd name="T70" fmla="*/ 0 w 2422"/>
                <a:gd name="T71" fmla="*/ 87448287 h 2176"/>
                <a:gd name="T72" fmla="*/ 0 w 2422"/>
                <a:gd name="T73" fmla="*/ 111897452 h 2176"/>
                <a:gd name="T74" fmla="*/ 47391893 w 2422"/>
                <a:gd name="T75" fmla="*/ 156527240 h 2176"/>
                <a:gd name="T76" fmla="*/ 126508166 w 2422"/>
                <a:gd name="T77" fmla="*/ 156527240 h 2176"/>
                <a:gd name="T78" fmla="*/ 194488052 w 2422"/>
                <a:gd name="T79" fmla="*/ 37773433 h 2176"/>
                <a:gd name="T80" fmla="*/ 174417871 w 2422"/>
                <a:gd name="T81" fmla="*/ 17593170 h 2176"/>
                <a:gd name="T82" fmla="*/ 139068086 w 2422"/>
                <a:gd name="T83" fmla="*/ 17593170 h 2176"/>
                <a:gd name="T84" fmla="*/ 118868363 w 2422"/>
                <a:gd name="T85" fmla="*/ 37773433 h 2176"/>
                <a:gd name="T86" fmla="*/ 100351620 w 2422"/>
                <a:gd name="T87" fmla="*/ 37773433 h 2176"/>
                <a:gd name="T88" fmla="*/ 134406695 w 2422"/>
                <a:gd name="T89" fmla="*/ 0 h 2176"/>
                <a:gd name="T90" fmla="*/ 179079263 w 2422"/>
                <a:gd name="T91" fmla="*/ 0 h 2176"/>
                <a:gd name="T92" fmla="*/ 213134337 w 2422"/>
                <a:gd name="T93" fmla="*/ 37773433 h 2176"/>
                <a:gd name="T94" fmla="*/ 194488052 w 2422"/>
                <a:gd name="T95" fmla="*/ 37773433 h 2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422" h="2176">
                  <a:moveTo>
                    <a:pt x="1097" y="1093"/>
                  </a:moveTo>
                  <a:cubicBezTo>
                    <a:pt x="1075" y="1093"/>
                    <a:pt x="1058" y="1113"/>
                    <a:pt x="1058" y="1139"/>
                  </a:cubicBezTo>
                  <a:lnTo>
                    <a:pt x="1058" y="1387"/>
                  </a:lnTo>
                  <a:cubicBezTo>
                    <a:pt x="1058" y="1413"/>
                    <a:pt x="1075" y="1433"/>
                    <a:pt x="1097" y="1433"/>
                  </a:cubicBezTo>
                  <a:lnTo>
                    <a:pt x="1323" y="1433"/>
                  </a:lnTo>
                  <a:cubicBezTo>
                    <a:pt x="1345" y="1433"/>
                    <a:pt x="1363" y="1413"/>
                    <a:pt x="1363" y="1387"/>
                  </a:cubicBezTo>
                  <a:lnTo>
                    <a:pt x="1363" y="1139"/>
                  </a:lnTo>
                  <a:cubicBezTo>
                    <a:pt x="1363" y="1113"/>
                    <a:pt x="1345" y="1093"/>
                    <a:pt x="1323" y="1093"/>
                  </a:cubicBezTo>
                  <a:lnTo>
                    <a:pt x="1097" y="1093"/>
                  </a:lnTo>
                  <a:close/>
                  <a:moveTo>
                    <a:pt x="1444" y="1310"/>
                  </a:moveTo>
                  <a:lnTo>
                    <a:pt x="1444" y="1398"/>
                  </a:lnTo>
                  <a:cubicBezTo>
                    <a:pt x="1444" y="1463"/>
                    <a:pt x="1392" y="1517"/>
                    <a:pt x="1329" y="1517"/>
                  </a:cubicBezTo>
                  <a:lnTo>
                    <a:pt x="1092" y="1517"/>
                  </a:lnTo>
                  <a:cubicBezTo>
                    <a:pt x="1028" y="1517"/>
                    <a:pt x="977" y="1463"/>
                    <a:pt x="977" y="1398"/>
                  </a:cubicBezTo>
                  <a:lnTo>
                    <a:pt x="977" y="1310"/>
                  </a:lnTo>
                  <a:lnTo>
                    <a:pt x="366" y="1310"/>
                  </a:lnTo>
                  <a:cubicBezTo>
                    <a:pt x="215" y="1310"/>
                    <a:pt x="81" y="1227"/>
                    <a:pt x="0" y="1099"/>
                  </a:cubicBezTo>
                  <a:lnTo>
                    <a:pt x="0" y="1852"/>
                  </a:lnTo>
                  <a:cubicBezTo>
                    <a:pt x="0" y="2031"/>
                    <a:pt x="126" y="2175"/>
                    <a:pt x="282" y="2175"/>
                  </a:cubicBezTo>
                  <a:lnTo>
                    <a:pt x="2139" y="2175"/>
                  </a:lnTo>
                  <a:cubicBezTo>
                    <a:pt x="2294" y="2175"/>
                    <a:pt x="2421" y="2031"/>
                    <a:pt x="2421" y="1852"/>
                  </a:cubicBezTo>
                  <a:lnTo>
                    <a:pt x="2421" y="1099"/>
                  </a:lnTo>
                  <a:cubicBezTo>
                    <a:pt x="2340" y="1227"/>
                    <a:pt x="2206" y="1310"/>
                    <a:pt x="2054" y="1310"/>
                  </a:cubicBezTo>
                  <a:lnTo>
                    <a:pt x="1444" y="1310"/>
                  </a:lnTo>
                  <a:close/>
                  <a:moveTo>
                    <a:pt x="977" y="1210"/>
                  </a:moveTo>
                  <a:lnTo>
                    <a:pt x="977" y="1122"/>
                  </a:lnTo>
                  <a:cubicBezTo>
                    <a:pt x="977" y="1057"/>
                    <a:pt x="1028" y="1003"/>
                    <a:pt x="1092" y="1003"/>
                  </a:cubicBezTo>
                  <a:lnTo>
                    <a:pt x="1329" y="1003"/>
                  </a:lnTo>
                  <a:cubicBezTo>
                    <a:pt x="1392" y="1003"/>
                    <a:pt x="1444" y="1057"/>
                    <a:pt x="1444" y="1122"/>
                  </a:cubicBezTo>
                  <a:lnTo>
                    <a:pt x="1444" y="1210"/>
                  </a:lnTo>
                  <a:lnTo>
                    <a:pt x="2054" y="1210"/>
                  </a:lnTo>
                  <a:cubicBezTo>
                    <a:pt x="2238" y="1210"/>
                    <a:pt x="2391" y="1061"/>
                    <a:pt x="2421" y="865"/>
                  </a:cubicBezTo>
                  <a:lnTo>
                    <a:pt x="2421" y="676"/>
                  </a:lnTo>
                  <a:cubicBezTo>
                    <a:pt x="2421" y="497"/>
                    <a:pt x="2294" y="353"/>
                    <a:pt x="2139" y="353"/>
                  </a:cubicBezTo>
                  <a:lnTo>
                    <a:pt x="282" y="353"/>
                  </a:lnTo>
                  <a:cubicBezTo>
                    <a:pt x="126" y="353"/>
                    <a:pt x="0" y="497"/>
                    <a:pt x="0" y="676"/>
                  </a:cubicBezTo>
                  <a:lnTo>
                    <a:pt x="0" y="865"/>
                  </a:lnTo>
                  <a:cubicBezTo>
                    <a:pt x="30" y="1061"/>
                    <a:pt x="183" y="1210"/>
                    <a:pt x="366" y="1210"/>
                  </a:cubicBezTo>
                  <a:lnTo>
                    <a:pt x="977" y="1210"/>
                  </a:lnTo>
                  <a:close/>
                  <a:moveTo>
                    <a:pt x="1502" y="292"/>
                  </a:moveTo>
                  <a:cubicBezTo>
                    <a:pt x="1492" y="204"/>
                    <a:pt x="1426" y="136"/>
                    <a:pt x="1347" y="136"/>
                  </a:cubicBezTo>
                  <a:lnTo>
                    <a:pt x="1074" y="136"/>
                  </a:lnTo>
                  <a:cubicBezTo>
                    <a:pt x="995" y="136"/>
                    <a:pt x="929" y="204"/>
                    <a:pt x="918" y="292"/>
                  </a:cubicBezTo>
                  <a:lnTo>
                    <a:pt x="775" y="292"/>
                  </a:lnTo>
                  <a:cubicBezTo>
                    <a:pt x="780" y="130"/>
                    <a:pt x="896" y="0"/>
                    <a:pt x="1038" y="0"/>
                  </a:cubicBezTo>
                  <a:lnTo>
                    <a:pt x="1383" y="0"/>
                  </a:lnTo>
                  <a:cubicBezTo>
                    <a:pt x="1524" y="0"/>
                    <a:pt x="1641" y="130"/>
                    <a:pt x="1646" y="292"/>
                  </a:cubicBezTo>
                  <a:lnTo>
                    <a:pt x="1502" y="292"/>
                  </a:lnTo>
                  <a:close/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28" name="Прямоугольник 15">
              <a:extLst>
                <a:ext uri="{FF2B5EF4-FFF2-40B4-BE49-F238E27FC236}">
                  <a16:creationId xmlns:a16="http://schemas.microsoft.com/office/drawing/2014/main" id="{A3E4B781-B412-0F4C-8B57-C08FB337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513" y="3587750"/>
              <a:ext cx="1028700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</a:t>
              </a:r>
              <a:r>
                <a:rPr lang="ru-RU" altLang="en-UA" sz="2000" b="1" dirty="0">
                  <a:latin typeface="Montserrat" panose="02000505000000020004" pitchFamily="2" charset="77"/>
                </a:rPr>
                <a:t>С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9829" name="Прямоугольник 16">
              <a:extLst>
                <a:ext uri="{FF2B5EF4-FFF2-40B4-BE49-F238E27FC236}">
                  <a16:creationId xmlns:a16="http://schemas.microsoft.com/office/drawing/2014/main" id="{7D4C8F36-FD65-4346-9DF9-5A7EB4FED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282" y="4037013"/>
              <a:ext cx="1329162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 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tpor</a:t>
              </a:r>
            </a:p>
          </p:txBody>
        </p:sp>
        <p:sp>
          <p:nvSpPr>
            <p:cNvPr id="119830" name="Прямоугольник 17">
              <a:extLst>
                <a:ext uri="{FF2B5EF4-FFF2-40B4-BE49-F238E27FC236}">
                  <a16:creationId xmlns:a16="http://schemas.microsoft.com/office/drawing/2014/main" id="{5DF07596-9D13-F348-8721-B070CC8F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694" y="5236351"/>
              <a:ext cx="1176338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 dirty="0">
                  <a:latin typeface="Montserrat ExtraBold" panose="02000505000000020004" pitchFamily="2" charset="77"/>
                </a:rPr>
                <a:t>03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89E11A75-56A7-6448-A9AD-D0426C55B448}"/>
              </a:ext>
            </a:extLst>
          </p:cNvPr>
          <p:cNvGrpSpPr/>
          <p:nvPr/>
        </p:nvGrpSpPr>
        <p:grpSpPr>
          <a:xfrm>
            <a:off x="7062501" y="1733549"/>
            <a:ext cx="2623124" cy="6289675"/>
            <a:chOff x="7062501" y="1733549"/>
            <a:chExt cx="2623124" cy="6289675"/>
          </a:xfrm>
        </p:grpSpPr>
        <p:pic>
          <p:nvPicPr>
            <p:cNvPr id="36" name="Picture 2">
              <a:extLst>
                <a:ext uri="{FF2B5EF4-FFF2-40B4-BE49-F238E27FC236}">
                  <a16:creationId xmlns:a16="http://schemas.microsoft.com/office/drawing/2014/main" id="{47EDFED4-D4AB-EF42-AA8B-F37BCBFE78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2501" y="1733549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21" name="Freeform 6">
              <a:extLst>
                <a:ext uri="{FF2B5EF4-FFF2-40B4-BE49-F238E27FC236}">
                  <a16:creationId xmlns:a16="http://schemas.microsoft.com/office/drawing/2014/main" id="{4E3ECC44-A4FE-3E4D-9ACA-AAEF646D5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257" y="3171825"/>
              <a:ext cx="914400" cy="560388"/>
            </a:xfrm>
            <a:custGeom>
              <a:avLst/>
              <a:gdLst>
                <a:gd name="T0" fmla="*/ 310377036 w 2539"/>
                <a:gd name="T1" fmla="*/ 180836524 h 1557"/>
                <a:gd name="T2" fmla="*/ 302465441 w 2539"/>
                <a:gd name="T3" fmla="*/ 181743150 h 1557"/>
                <a:gd name="T4" fmla="*/ 216213283 w 2539"/>
                <a:gd name="T5" fmla="*/ 109460297 h 1557"/>
                <a:gd name="T6" fmla="*/ 170169156 w 2539"/>
                <a:gd name="T7" fmla="*/ 145472334 h 1557"/>
                <a:gd name="T8" fmla="*/ 164980953 w 2539"/>
                <a:gd name="T9" fmla="*/ 147674295 h 1557"/>
                <a:gd name="T10" fmla="*/ 164203047 w 2539"/>
                <a:gd name="T11" fmla="*/ 147674295 h 1557"/>
                <a:gd name="T12" fmla="*/ 163424780 w 2539"/>
                <a:gd name="T13" fmla="*/ 147674295 h 1557"/>
                <a:gd name="T14" fmla="*/ 158236578 w 2539"/>
                <a:gd name="T15" fmla="*/ 145472334 h 1557"/>
                <a:gd name="T16" fmla="*/ 112192450 w 2539"/>
                <a:gd name="T17" fmla="*/ 109460297 h 1557"/>
                <a:gd name="T18" fmla="*/ 25940293 w 2539"/>
                <a:gd name="T19" fmla="*/ 181743150 h 1557"/>
                <a:gd name="T20" fmla="*/ 18028698 w 2539"/>
                <a:gd name="T21" fmla="*/ 180836524 h 1557"/>
                <a:gd name="T22" fmla="*/ 16212863 w 2539"/>
                <a:gd name="T23" fmla="*/ 178763772 h 1557"/>
                <a:gd name="T24" fmla="*/ 16861118 w 2539"/>
                <a:gd name="T25" fmla="*/ 170732264 h 1557"/>
                <a:gd name="T26" fmla="*/ 100648826 w 2539"/>
                <a:gd name="T27" fmla="*/ 100522162 h 1557"/>
                <a:gd name="T28" fmla="*/ 21660368 w 2539"/>
                <a:gd name="T29" fmla="*/ 38991056 h 1557"/>
                <a:gd name="T30" fmla="*/ 18806964 w 2539"/>
                <a:gd name="T31" fmla="*/ 29405434 h 1557"/>
                <a:gd name="T32" fmla="*/ 20622799 w 2539"/>
                <a:gd name="T33" fmla="*/ 27203112 h 1557"/>
                <a:gd name="T34" fmla="*/ 30479880 w 2539"/>
                <a:gd name="T35" fmla="*/ 27721390 h 1557"/>
                <a:gd name="T36" fmla="*/ 164203047 w 2539"/>
                <a:gd name="T37" fmla="*/ 131870778 h 1557"/>
                <a:gd name="T38" fmla="*/ 297796203 w 2539"/>
                <a:gd name="T39" fmla="*/ 27721390 h 1557"/>
                <a:gd name="T40" fmla="*/ 307912946 w 2539"/>
                <a:gd name="T41" fmla="*/ 27203112 h 1557"/>
                <a:gd name="T42" fmla="*/ 309598769 w 2539"/>
                <a:gd name="T43" fmla="*/ 29405434 h 1557"/>
                <a:gd name="T44" fmla="*/ 306745366 w 2539"/>
                <a:gd name="T45" fmla="*/ 38991056 h 1557"/>
                <a:gd name="T46" fmla="*/ 227756908 w 2539"/>
                <a:gd name="T47" fmla="*/ 100522162 h 1557"/>
                <a:gd name="T48" fmla="*/ 311674266 w 2539"/>
                <a:gd name="T49" fmla="*/ 170732264 h 1557"/>
                <a:gd name="T50" fmla="*/ 312192871 w 2539"/>
                <a:gd name="T51" fmla="*/ 178763772 h 1557"/>
                <a:gd name="T52" fmla="*/ 310377036 w 2539"/>
                <a:gd name="T53" fmla="*/ 180836524 h 1557"/>
                <a:gd name="T54" fmla="*/ 36187047 w 2539"/>
                <a:gd name="T55" fmla="*/ 0 h 1557"/>
                <a:gd name="T56" fmla="*/ 0 w 2539"/>
                <a:gd name="T57" fmla="*/ 36270816 h 1557"/>
                <a:gd name="T58" fmla="*/ 0 w 2539"/>
                <a:gd name="T59" fmla="*/ 165421355 h 1557"/>
                <a:gd name="T60" fmla="*/ 36187047 w 2539"/>
                <a:gd name="T61" fmla="*/ 201562602 h 1557"/>
                <a:gd name="T62" fmla="*/ 292996953 w 2539"/>
                <a:gd name="T63" fmla="*/ 201562602 h 1557"/>
                <a:gd name="T64" fmla="*/ 329184000 w 2539"/>
                <a:gd name="T65" fmla="*/ 165421355 h 1557"/>
                <a:gd name="T66" fmla="*/ 329184000 w 2539"/>
                <a:gd name="T67" fmla="*/ 36270816 h 1557"/>
                <a:gd name="T68" fmla="*/ 292996953 w 2539"/>
                <a:gd name="T69" fmla="*/ 0 h 1557"/>
                <a:gd name="T70" fmla="*/ 36187047 w 2539"/>
                <a:gd name="T71" fmla="*/ 0 h 15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39" h="1557">
                  <a:moveTo>
                    <a:pt x="2393" y="1396"/>
                  </a:moveTo>
                  <a:cubicBezTo>
                    <a:pt x="2377" y="1415"/>
                    <a:pt x="2350" y="1418"/>
                    <a:pt x="2332" y="1403"/>
                  </a:cubicBezTo>
                  <a:lnTo>
                    <a:pt x="1667" y="845"/>
                  </a:lnTo>
                  <a:lnTo>
                    <a:pt x="1312" y="1123"/>
                  </a:lnTo>
                  <a:cubicBezTo>
                    <a:pt x="1299" y="1133"/>
                    <a:pt x="1285" y="1138"/>
                    <a:pt x="1272" y="1140"/>
                  </a:cubicBezTo>
                  <a:cubicBezTo>
                    <a:pt x="1270" y="1140"/>
                    <a:pt x="1268" y="1140"/>
                    <a:pt x="1266" y="1140"/>
                  </a:cubicBezTo>
                  <a:cubicBezTo>
                    <a:pt x="1264" y="1140"/>
                    <a:pt x="1262" y="1140"/>
                    <a:pt x="1260" y="1140"/>
                  </a:cubicBezTo>
                  <a:cubicBezTo>
                    <a:pt x="1247" y="1138"/>
                    <a:pt x="1233" y="1133"/>
                    <a:pt x="1220" y="1123"/>
                  </a:cubicBezTo>
                  <a:lnTo>
                    <a:pt x="865" y="845"/>
                  </a:lnTo>
                  <a:lnTo>
                    <a:pt x="200" y="1403"/>
                  </a:lnTo>
                  <a:cubicBezTo>
                    <a:pt x="182" y="1418"/>
                    <a:pt x="155" y="1415"/>
                    <a:pt x="139" y="1396"/>
                  </a:cubicBezTo>
                  <a:lnTo>
                    <a:pt x="125" y="1380"/>
                  </a:lnTo>
                  <a:cubicBezTo>
                    <a:pt x="109" y="1361"/>
                    <a:pt x="111" y="1333"/>
                    <a:pt x="130" y="1318"/>
                  </a:cubicBezTo>
                  <a:lnTo>
                    <a:pt x="776" y="776"/>
                  </a:lnTo>
                  <a:lnTo>
                    <a:pt x="167" y="301"/>
                  </a:lnTo>
                  <a:cubicBezTo>
                    <a:pt x="140" y="280"/>
                    <a:pt x="130" y="247"/>
                    <a:pt x="145" y="227"/>
                  </a:cubicBezTo>
                  <a:lnTo>
                    <a:pt x="159" y="210"/>
                  </a:lnTo>
                  <a:cubicBezTo>
                    <a:pt x="174" y="191"/>
                    <a:pt x="208" y="192"/>
                    <a:pt x="235" y="214"/>
                  </a:cubicBezTo>
                  <a:lnTo>
                    <a:pt x="1266" y="1018"/>
                  </a:lnTo>
                  <a:lnTo>
                    <a:pt x="2296" y="214"/>
                  </a:lnTo>
                  <a:cubicBezTo>
                    <a:pt x="2324" y="192"/>
                    <a:pt x="2359" y="191"/>
                    <a:pt x="2374" y="210"/>
                  </a:cubicBezTo>
                  <a:lnTo>
                    <a:pt x="2387" y="227"/>
                  </a:lnTo>
                  <a:cubicBezTo>
                    <a:pt x="2402" y="247"/>
                    <a:pt x="2392" y="280"/>
                    <a:pt x="2365" y="301"/>
                  </a:cubicBezTo>
                  <a:lnTo>
                    <a:pt x="1756" y="776"/>
                  </a:lnTo>
                  <a:lnTo>
                    <a:pt x="2403" y="1318"/>
                  </a:lnTo>
                  <a:cubicBezTo>
                    <a:pt x="2421" y="1333"/>
                    <a:pt x="2423" y="1361"/>
                    <a:pt x="2407" y="1380"/>
                  </a:cubicBezTo>
                  <a:lnTo>
                    <a:pt x="2393" y="1396"/>
                  </a:lnTo>
                  <a:close/>
                  <a:moveTo>
                    <a:pt x="279" y="0"/>
                  </a:moveTo>
                  <a:cubicBezTo>
                    <a:pt x="125" y="0"/>
                    <a:pt x="0" y="126"/>
                    <a:pt x="0" y="280"/>
                  </a:cubicBezTo>
                  <a:lnTo>
                    <a:pt x="0" y="1277"/>
                  </a:lnTo>
                  <a:cubicBezTo>
                    <a:pt x="0" y="1431"/>
                    <a:pt x="125" y="1556"/>
                    <a:pt x="279" y="1556"/>
                  </a:cubicBezTo>
                  <a:lnTo>
                    <a:pt x="2259" y="1556"/>
                  </a:lnTo>
                  <a:cubicBezTo>
                    <a:pt x="2413" y="1556"/>
                    <a:pt x="2538" y="1431"/>
                    <a:pt x="2538" y="1277"/>
                  </a:cubicBezTo>
                  <a:lnTo>
                    <a:pt x="2538" y="280"/>
                  </a:lnTo>
                  <a:cubicBezTo>
                    <a:pt x="2538" y="126"/>
                    <a:pt x="2413" y="0"/>
                    <a:pt x="2259" y="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31" name="Прямоугольник 18">
              <a:extLst>
                <a:ext uri="{FF2B5EF4-FFF2-40B4-BE49-F238E27FC236}">
                  <a16:creationId xmlns:a16="http://schemas.microsoft.com/office/drawing/2014/main" id="{821A02DD-5F59-2E46-9FD7-1853D589D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407" y="4221292"/>
              <a:ext cx="10541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 dirty="0">
                  <a:latin typeface="Montserrat" panose="02000505000000020004" pitchFamily="2" charset="77"/>
                </a:rPr>
                <a:t>Title D</a:t>
              </a:r>
              <a:endParaRPr lang="en-UA" altLang="en-UA" sz="2000" dirty="0">
                <a:latin typeface="Montserrat" panose="02000505000000020004" pitchFamily="2" charset="77"/>
              </a:endParaRPr>
            </a:p>
          </p:txBody>
        </p:sp>
        <p:sp>
          <p:nvSpPr>
            <p:cNvPr id="119832" name="Прямоугольник 19">
              <a:extLst>
                <a:ext uri="{FF2B5EF4-FFF2-40B4-BE49-F238E27FC236}">
                  <a16:creationId xmlns:a16="http://schemas.microsoft.com/office/drawing/2014/main" id="{D5AC9166-6874-C14D-A494-897EA006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6955" y="4668967"/>
              <a:ext cx="1577004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teor</a:t>
              </a:r>
            </a:p>
          </p:txBody>
        </p:sp>
        <p:sp>
          <p:nvSpPr>
            <p:cNvPr id="119833" name="Прямоугольник 20">
              <a:extLst>
                <a:ext uri="{FF2B5EF4-FFF2-40B4-BE49-F238E27FC236}">
                  <a16:creationId xmlns:a16="http://schemas.microsoft.com/office/drawing/2014/main" id="{9E688AA6-D035-2C4B-9A11-360A22E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9982" y="5819672"/>
              <a:ext cx="1250950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 dirty="0">
                  <a:latin typeface="Montserrat ExtraBold" panose="02000505000000020004" pitchFamily="2" charset="77"/>
                </a:rPr>
                <a:t>04</a:t>
              </a: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4D74660-328C-6043-B47E-8D90964114AD}"/>
              </a:ext>
            </a:extLst>
          </p:cNvPr>
          <p:cNvGrpSpPr/>
          <p:nvPr/>
        </p:nvGrpSpPr>
        <p:grpSpPr>
          <a:xfrm>
            <a:off x="9084689" y="307181"/>
            <a:ext cx="2623124" cy="6289675"/>
            <a:chOff x="9084689" y="307181"/>
            <a:chExt cx="2623124" cy="6289675"/>
          </a:xfrm>
        </p:grpSpPr>
        <p:pic>
          <p:nvPicPr>
            <p:cNvPr id="37" name="Picture 2">
              <a:extLst>
                <a:ext uri="{FF2B5EF4-FFF2-40B4-BE49-F238E27FC236}">
                  <a16:creationId xmlns:a16="http://schemas.microsoft.com/office/drawing/2014/main" id="{16E8427C-3635-F648-AD10-5110367DA4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84689" y="307181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20" name="Freeform 5">
              <a:extLst>
                <a:ext uri="{FF2B5EF4-FFF2-40B4-BE49-F238E27FC236}">
                  <a16:creationId xmlns:a16="http://schemas.microsoft.com/office/drawing/2014/main" id="{FF9FC215-B9A9-9F40-A900-3AAD9864C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8658" y="1568450"/>
              <a:ext cx="1319213" cy="687388"/>
            </a:xfrm>
            <a:custGeom>
              <a:avLst/>
              <a:gdLst>
                <a:gd name="T0" fmla="*/ 121466969 w 3664"/>
                <a:gd name="T1" fmla="*/ 189366027 h 1908"/>
                <a:gd name="T2" fmla="*/ 131319301 w 3664"/>
                <a:gd name="T3" fmla="*/ 180410529 h 1908"/>
                <a:gd name="T4" fmla="*/ 125226582 w 3664"/>
                <a:gd name="T5" fmla="*/ 178074202 h 1908"/>
                <a:gd name="T6" fmla="*/ 119522714 w 3664"/>
                <a:gd name="T7" fmla="*/ 155360856 h 1908"/>
                <a:gd name="T8" fmla="*/ 140652805 w 3664"/>
                <a:gd name="T9" fmla="*/ 98511923 h 1908"/>
                <a:gd name="T10" fmla="*/ 105651535 w 3664"/>
                <a:gd name="T11" fmla="*/ 58536060 h 1908"/>
                <a:gd name="T12" fmla="*/ 92429161 w 3664"/>
                <a:gd name="T13" fmla="*/ 56848933 h 1908"/>
                <a:gd name="T14" fmla="*/ 79336044 w 3664"/>
                <a:gd name="T15" fmla="*/ 58536060 h 1908"/>
                <a:gd name="T16" fmla="*/ 44334774 w 3664"/>
                <a:gd name="T17" fmla="*/ 98511923 h 1908"/>
                <a:gd name="T18" fmla="*/ 65335608 w 3664"/>
                <a:gd name="T19" fmla="*/ 155360856 h 1908"/>
                <a:gd name="T20" fmla="*/ 59631740 w 3664"/>
                <a:gd name="T21" fmla="*/ 178074202 h 1908"/>
                <a:gd name="T22" fmla="*/ 42779370 w 3664"/>
                <a:gd name="T23" fmla="*/ 184953126 h 1908"/>
                <a:gd name="T24" fmla="*/ 8815036 w 3664"/>
                <a:gd name="T25" fmla="*/ 207277384 h 1908"/>
                <a:gd name="T26" fmla="*/ 15815434 w 3664"/>
                <a:gd name="T27" fmla="*/ 236350870 h 1908"/>
                <a:gd name="T28" fmla="*/ 32278953 w 3664"/>
                <a:gd name="T29" fmla="*/ 241931755 h 1908"/>
                <a:gd name="T30" fmla="*/ 92429161 w 3664"/>
                <a:gd name="T31" fmla="*/ 247512999 h 1908"/>
                <a:gd name="T32" fmla="*/ 141430867 w 3664"/>
                <a:gd name="T33" fmla="*/ 244138385 h 1908"/>
                <a:gd name="T34" fmla="*/ 132874705 w 3664"/>
                <a:gd name="T35" fmla="*/ 240634076 h 1908"/>
                <a:gd name="T36" fmla="*/ 111744614 w 3664"/>
                <a:gd name="T37" fmla="*/ 216233243 h 1908"/>
                <a:gd name="T38" fmla="*/ 121466969 w 3664"/>
                <a:gd name="T39" fmla="*/ 189366027 h 1908"/>
                <a:gd name="T40" fmla="*/ 436477679 w 3664"/>
                <a:gd name="T41" fmla="*/ 191053514 h 1908"/>
                <a:gd name="T42" fmla="*/ 421180713 w 3664"/>
                <a:gd name="T43" fmla="*/ 184823430 h 1908"/>
                <a:gd name="T44" fmla="*/ 415995673 w 3664"/>
                <a:gd name="T45" fmla="*/ 164186659 h 1908"/>
                <a:gd name="T46" fmla="*/ 435051532 w 3664"/>
                <a:gd name="T47" fmla="*/ 112918970 h 1908"/>
                <a:gd name="T48" fmla="*/ 403421024 w 3664"/>
                <a:gd name="T49" fmla="*/ 76836865 h 1908"/>
                <a:gd name="T50" fmla="*/ 391624437 w 3664"/>
                <a:gd name="T51" fmla="*/ 75409130 h 1908"/>
                <a:gd name="T52" fmla="*/ 379697873 w 3664"/>
                <a:gd name="T53" fmla="*/ 76836865 h 1908"/>
                <a:gd name="T54" fmla="*/ 348067365 w 3664"/>
                <a:gd name="T55" fmla="*/ 112918970 h 1908"/>
                <a:gd name="T56" fmla="*/ 367123584 w 3664"/>
                <a:gd name="T57" fmla="*/ 164186659 h 1908"/>
                <a:gd name="T58" fmla="*/ 362067801 w 3664"/>
                <a:gd name="T59" fmla="*/ 184823430 h 1908"/>
                <a:gd name="T60" fmla="*/ 360900888 w 3664"/>
                <a:gd name="T61" fmla="*/ 185212878 h 1908"/>
                <a:gd name="T62" fmla="*/ 365178969 w 3664"/>
                <a:gd name="T63" fmla="*/ 189366027 h 1908"/>
                <a:gd name="T64" fmla="*/ 373216303 w 3664"/>
                <a:gd name="T65" fmla="*/ 216492634 h 1908"/>
                <a:gd name="T66" fmla="*/ 353641616 w 3664"/>
                <a:gd name="T67" fmla="*/ 240634076 h 1908"/>
                <a:gd name="T68" fmla="*/ 345215431 w 3664"/>
                <a:gd name="T69" fmla="*/ 244138385 h 1908"/>
                <a:gd name="T70" fmla="*/ 391624437 w 3664"/>
                <a:gd name="T71" fmla="*/ 247512999 h 1908"/>
                <a:gd name="T72" fmla="*/ 445811183 w 3664"/>
                <a:gd name="T73" fmla="*/ 242450898 h 1908"/>
                <a:gd name="T74" fmla="*/ 460719298 w 3664"/>
                <a:gd name="T75" fmla="*/ 237389158 h 1908"/>
                <a:gd name="T76" fmla="*/ 467071251 w 3664"/>
                <a:gd name="T77" fmla="*/ 211171142 h 1908"/>
                <a:gd name="T78" fmla="*/ 436477679 w 3664"/>
                <a:gd name="T79" fmla="*/ 191053514 h 1908"/>
                <a:gd name="T80" fmla="*/ 321362663 w 3664"/>
                <a:gd name="T81" fmla="*/ 240244628 h 1908"/>
                <a:gd name="T82" fmla="*/ 243323149 w 3664"/>
                <a:gd name="T83" fmla="*/ 247512999 h 1908"/>
                <a:gd name="T84" fmla="*/ 165283275 w 3664"/>
                <a:gd name="T85" fmla="*/ 240244628 h 1908"/>
                <a:gd name="T86" fmla="*/ 143893590 w 3664"/>
                <a:gd name="T87" fmla="*/ 232976256 h 1908"/>
                <a:gd name="T88" fmla="*/ 134819320 w 3664"/>
                <a:gd name="T89" fmla="*/ 195206663 h 1908"/>
                <a:gd name="T90" fmla="*/ 178894860 w 3664"/>
                <a:gd name="T91" fmla="*/ 166263233 h 1908"/>
                <a:gd name="T92" fmla="*/ 200803013 w 3664"/>
                <a:gd name="T93" fmla="*/ 157307735 h 1908"/>
                <a:gd name="T94" fmla="*/ 208192262 w 3664"/>
                <a:gd name="T95" fmla="*/ 127844801 h 1908"/>
                <a:gd name="T96" fmla="*/ 180839475 w 3664"/>
                <a:gd name="T97" fmla="*/ 53993463 h 1908"/>
                <a:gd name="T98" fmla="*/ 226340802 w 3664"/>
                <a:gd name="T99" fmla="*/ 2206631 h 1908"/>
                <a:gd name="T100" fmla="*/ 243323149 w 3664"/>
                <a:gd name="T101" fmla="*/ 0 h 1908"/>
                <a:gd name="T102" fmla="*/ 260434753 w 3664"/>
                <a:gd name="T103" fmla="*/ 2206631 h 1908"/>
                <a:gd name="T104" fmla="*/ 305936080 w 3664"/>
                <a:gd name="T105" fmla="*/ 53993463 h 1908"/>
                <a:gd name="T106" fmla="*/ 278453676 w 3664"/>
                <a:gd name="T107" fmla="*/ 127844801 h 1908"/>
                <a:gd name="T108" fmla="*/ 285842925 w 3664"/>
                <a:gd name="T109" fmla="*/ 157307735 h 1908"/>
                <a:gd name="T110" fmla="*/ 307880695 w 3664"/>
                <a:gd name="T111" fmla="*/ 166263233 h 1908"/>
                <a:gd name="T112" fmla="*/ 351956235 w 3664"/>
                <a:gd name="T113" fmla="*/ 195206663 h 1908"/>
                <a:gd name="T114" fmla="*/ 342752348 w 3664"/>
                <a:gd name="T115" fmla="*/ 232976256 h 1908"/>
                <a:gd name="T116" fmla="*/ 321362663 w 3664"/>
                <a:gd name="T117" fmla="*/ 240244628 h 19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64" h="1908">
                  <a:moveTo>
                    <a:pt x="937" y="1459"/>
                  </a:moveTo>
                  <a:cubicBezTo>
                    <a:pt x="961" y="1435"/>
                    <a:pt x="986" y="1412"/>
                    <a:pt x="1013" y="1390"/>
                  </a:cubicBezTo>
                  <a:cubicBezTo>
                    <a:pt x="998" y="1384"/>
                    <a:pt x="982" y="1378"/>
                    <a:pt x="966" y="1372"/>
                  </a:cubicBezTo>
                  <a:cubicBezTo>
                    <a:pt x="885" y="1340"/>
                    <a:pt x="861" y="1257"/>
                    <a:pt x="922" y="1197"/>
                  </a:cubicBezTo>
                  <a:cubicBezTo>
                    <a:pt x="1045" y="1075"/>
                    <a:pt x="1091" y="924"/>
                    <a:pt x="1085" y="759"/>
                  </a:cubicBezTo>
                  <a:cubicBezTo>
                    <a:pt x="1078" y="584"/>
                    <a:pt x="975" y="491"/>
                    <a:pt x="815" y="451"/>
                  </a:cubicBezTo>
                  <a:cubicBezTo>
                    <a:pt x="780" y="443"/>
                    <a:pt x="746" y="439"/>
                    <a:pt x="713" y="438"/>
                  </a:cubicBezTo>
                  <a:cubicBezTo>
                    <a:pt x="680" y="439"/>
                    <a:pt x="646" y="443"/>
                    <a:pt x="612" y="451"/>
                  </a:cubicBezTo>
                  <a:cubicBezTo>
                    <a:pt x="451" y="491"/>
                    <a:pt x="348" y="584"/>
                    <a:pt x="342" y="759"/>
                  </a:cubicBezTo>
                  <a:cubicBezTo>
                    <a:pt x="335" y="924"/>
                    <a:pt x="381" y="1073"/>
                    <a:pt x="504" y="1197"/>
                  </a:cubicBezTo>
                  <a:cubicBezTo>
                    <a:pt x="565" y="1257"/>
                    <a:pt x="542" y="1340"/>
                    <a:pt x="460" y="1372"/>
                  </a:cubicBezTo>
                  <a:cubicBezTo>
                    <a:pt x="417" y="1389"/>
                    <a:pt x="372" y="1405"/>
                    <a:pt x="330" y="1425"/>
                  </a:cubicBezTo>
                  <a:cubicBezTo>
                    <a:pt x="234" y="1470"/>
                    <a:pt x="144" y="1522"/>
                    <a:pt x="68" y="1597"/>
                  </a:cubicBezTo>
                  <a:cubicBezTo>
                    <a:pt x="0" y="1665"/>
                    <a:pt x="2" y="1764"/>
                    <a:pt x="122" y="1821"/>
                  </a:cubicBezTo>
                  <a:cubicBezTo>
                    <a:pt x="163" y="1840"/>
                    <a:pt x="206" y="1854"/>
                    <a:pt x="249" y="1864"/>
                  </a:cubicBezTo>
                  <a:cubicBezTo>
                    <a:pt x="390" y="1897"/>
                    <a:pt x="534" y="1903"/>
                    <a:pt x="713" y="1907"/>
                  </a:cubicBezTo>
                  <a:cubicBezTo>
                    <a:pt x="857" y="1904"/>
                    <a:pt x="977" y="1899"/>
                    <a:pt x="1091" y="1881"/>
                  </a:cubicBezTo>
                  <a:cubicBezTo>
                    <a:pt x="1068" y="1872"/>
                    <a:pt x="1046" y="1864"/>
                    <a:pt x="1025" y="1854"/>
                  </a:cubicBezTo>
                  <a:cubicBezTo>
                    <a:pt x="933" y="1810"/>
                    <a:pt x="875" y="1744"/>
                    <a:pt x="862" y="1666"/>
                  </a:cubicBezTo>
                  <a:cubicBezTo>
                    <a:pt x="850" y="1594"/>
                    <a:pt x="877" y="1519"/>
                    <a:pt x="937" y="1459"/>
                  </a:cubicBezTo>
                  <a:close/>
                  <a:moveTo>
                    <a:pt x="3367" y="1472"/>
                  </a:moveTo>
                  <a:cubicBezTo>
                    <a:pt x="3328" y="1454"/>
                    <a:pt x="3288" y="1439"/>
                    <a:pt x="3249" y="1424"/>
                  </a:cubicBezTo>
                  <a:cubicBezTo>
                    <a:pt x="3176" y="1395"/>
                    <a:pt x="3154" y="1320"/>
                    <a:pt x="3209" y="1265"/>
                  </a:cubicBezTo>
                  <a:cubicBezTo>
                    <a:pt x="3320" y="1156"/>
                    <a:pt x="3362" y="1020"/>
                    <a:pt x="3356" y="870"/>
                  </a:cubicBezTo>
                  <a:cubicBezTo>
                    <a:pt x="3350" y="712"/>
                    <a:pt x="3258" y="628"/>
                    <a:pt x="3112" y="592"/>
                  </a:cubicBezTo>
                  <a:cubicBezTo>
                    <a:pt x="3081" y="585"/>
                    <a:pt x="3050" y="581"/>
                    <a:pt x="3021" y="581"/>
                  </a:cubicBezTo>
                  <a:cubicBezTo>
                    <a:pt x="2991" y="581"/>
                    <a:pt x="2960" y="585"/>
                    <a:pt x="2929" y="592"/>
                  </a:cubicBezTo>
                  <a:cubicBezTo>
                    <a:pt x="2784" y="628"/>
                    <a:pt x="2691" y="712"/>
                    <a:pt x="2685" y="870"/>
                  </a:cubicBezTo>
                  <a:cubicBezTo>
                    <a:pt x="2680" y="1020"/>
                    <a:pt x="2721" y="1154"/>
                    <a:pt x="2832" y="1265"/>
                  </a:cubicBezTo>
                  <a:cubicBezTo>
                    <a:pt x="2887" y="1320"/>
                    <a:pt x="2866" y="1395"/>
                    <a:pt x="2793" y="1424"/>
                  </a:cubicBezTo>
                  <a:cubicBezTo>
                    <a:pt x="2790" y="1425"/>
                    <a:pt x="2787" y="1426"/>
                    <a:pt x="2784" y="1427"/>
                  </a:cubicBezTo>
                  <a:cubicBezTo>
                    <a:pt x="2795" y="1437"/>
                    <a:pt x="2806" y="1448"/>
                    <a:pt x="2817" y="1459"/>
                  </a:cubicBezTo>
                  <a:cubicBezTo>
                    <a:pt x="2868" y="1510"/>
                    <a:pt x="2892" y="1592"/>
                    <a:pt x="2879" y="1668"/>
                  </a:cubicBezTo>
                  <a:cubicBezTo>
                    <a:pt x="2865" y="1748"/>
                    <a:pt x="2812" y="1814"/>
                    <a:pt x="2728" y="1854"/>
                  </a:cubicBezTo>
                  <a:cubicBezTo>
                    <a:pt x="2708" y="1863"/>
                    <a:pt x="2686" y="1872"/>
                    <a:pt x="2663" y="1881"/>
                  </a:cubicBezTo>
                  <a:cubicBezTo>
                    <a:pt x="2771" y="1900"/>
                    <a:pt x="2884" y="1904"/>
                    <a:pt x="3021" y="1907"/>
                  </a:cubicBezTo>
                  <a:cubicBezTo>
                    <a:pt x="3183" y="1904"/>
                    <a:pt x="3313" y="1898"/>
                    <a:pt x="3439" y="1868"/>
                  </a:cubicBezTo>
                  <a:cubicBezTo>
                    <a:pt x="3479" y="1859"/>
                    <a:pt x="3518" y="1846"/>
                    <a:pt x="3554" y="1829"/>
                  </a:cubicBezTo>
                  <a:cubicBezTo>
                    <a:pt x="3663" y="1778"/>
                    <a:pt x="3645" y="1669"/>
                    <a:pt x="3603" y="1627"/>
                  </a:cubicBezTo>
                  <a:cubicBezTo>
                    <a:pt x="3535" y="1559"/>
                    <a:pt x="3454" y="1512"/>
                    <a:pt x="3367" y="1472"/>
                  </a:cubicBezTo>
                  <a:close/>
                  <a:moveTo>
                    <a:pt x="2479" y="1851"/>
                  </a:moveTo>
                  <a:cubicBezTo>
                    <a:pt x="2297" y="1895"/>
                    <a:pt x="2110" y="1902"/>
                    <a:pt x="1877" y="1907"/>
                  </a:cubicBezTo>
                  <a:cubicBezTo>
                    <a:pt x="1644" y="1902"/>
                    <a:pt x="1458" y="1895"/>
                    <a:pt x="1275" y="1851"/>
                  </a:cubicBezTo>
                  <a:cubicBezTo>
                    <a:pt x="1219" y="1838"/>
                    <a:pt x="1162" y="1820"/>
                    <a:pt x="1110" y="1795"/>
                  </a:cubicBezTo>
                  <a:cubicBezTo>
                    <a:pt x="954" y="1721"/>
                    <a:pt x="951" y="1593"/>
                    <a:pt x="1040" y="1504"/>
                  </a:cubicBezTo>
                  <a:cubicBezTo>
                    <a:pt x="1138" y="1407"/>
                    <a:pt x="1255" y="1339"/>
                    <a:pt x="1380" y="1281"/>
                  </a:cubicBezTo>
                  <a:cubicBezTo>
                    <a:pt x="1435" y="1256"/>
                    <a:pt x="1492" y="1235"/>
                    <a:pt x="1549" y="1212"/>
                  </a:cubicBezTo>
                  <a:cubicBezTo>
                    <a:pt x="1655" y="1171"/>
                    <a:pt x="1685" y="1064"/>
                    <a:pt x="1606" y="985"/>
                  </a:cubicBezTo>
                  <a:cubicBezTo>
                    <a:pt x="1446" y="824"/>
                    <a:pt x="1387" y="631"/>
                    <a:pt x="1395" y="416"/>
                  </a:cubicBezTo>
                  <a:cubicBezTo>
                    <a:pt x="1404" y="189"/>
                    <a:pt x="1537" y="68"/>
                    <a:pt x="1746" y="17"/>
                  </a:cubicBezTo>
                  <a:cubicBezTo>
                    <a:pt x="1790" y="6"/>
                    <a:pt x="1834" y="1"/>
                    <a:pt x="1877" y="0"/>
                  </a:cubicBezTo>
                  <a:cubicBezTo>
                    <a:pt x="1920" y="1"/>
                    <a:pt x="1964" y="6"/>
                    <a:pt x="2009" y="17"/>
                  </a:cubicBezTo>
                  <a:cubicBezTo>
                    <a:pt x="2218" y="68"/>
                    <a:pt x="2351" y="189"/>
                    <a:pt x="2360" y="416"/>
                  </a:cubicBezTo>
                  <a:cubicBezTo>
                    <a:pt x="2368" y="631"/>
                    <a:pt x="2308" y="827"/>
                    <a:pt x="2148" y="985"/>
                  </a:cubicBezTo>
                  <a:cubicBezTo>
                    <a:pt x="2069" y="1063"/>
                    <a:pt x="2100" y="1171"/>
                    <a:pt x="2205" y="1212"/>
                  </a:cubicBezTo>
                  <a:cubicBezTo>
                    <a:pt x="2262" y="1235"/>
                    <a:pt x="2320" y="1256"/>
                    <a:pt x="2375" y="1281"/>
                  </a:cubicBezTo>
                  <a:cubicBezTo>
                    <a:pt x="2500" y="1339"/>
                    <a:pt x="2617" y="1407"/>
                    <a:pt x="2715" y="1504"/>
                  </a:cubicBezTo>
                  <a:cubicBezTo>
                    <a:pt x="2774" y="1564"/>
                    <a:pt x="2801" y="1721"/>
                    <a:pt x="2644" y="1795"/>
                  </a:cubicBezTo>
                  <a:cubicBezTo>
                    <a:pt x="2592" y="1820"/>
                    <a:pt x="2536" y="1838"/>
                    <a:pt x="2479" y="1851"/>
                  </a:cubicBezTo>
                  <a:close/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34" name="Прямоугольник 21">
              <a:extLst>
                <a:ext uri="{FF2B5EF4-FFF2-40B4-BE49-F238E27FC236}">
                  <a16:creationId xmlns:a16="http://schemas.microsoft.com/office/drawing/2014/main" id="{D44B275C-FE64-ED45-BEED-5DAA20928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1058" y="2836863"/>
              <a:ext cx="101441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E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9835" name="Прямоугольник 22">
              <a:extLst>
                <a:ext uri="{FF2B5EF4-FFF2-40B4-BE49-F238E27FC236}">
                  <a16:creationId xmlns:a16="http://schemas.microsoft.com/office/drawing/2014/main" id="{52A4EDCF-9A12-794C-8A61-B1BCE12C5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9762" y="3284538"/>
              <a:ext cx="1577004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am,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teor</a:t>
              </a:r>
            </a:p>
          </p:txBody>
        </p:sp>
        <p:sp>
          <p:nvSpPr>
            <p:cNvPr id="119836" name="Прямоугольник 23">
              <a:extLst>
                <a:ext uri="{FF2B5EF4-FFF2-40B4-BE49-F238E27FC236}">
                  <a16:creationId xmlns:a16="http://schemas.microsoft.com/office/drawing/2014/main" id="{89D00532-452B-F040-879B-D3272F1BA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9302" y="4445776"/>
              <a:ext cx="1177925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>
                  <a:latin typeface="Montserrat ExtraBold" panose="02000505000000020004" pitchFamily="2" charset="77"/>
                </a:rPr>
                <a:t>05</a:t>
              </a: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BA7BAF4A-D641-8646-981A-B92997E14A0A}"/>
              </a:ext>
            </a:extLst>
          </p:cNvPr>
          <p:cNvGrpSpPr/>
          <p:nvPr/>
        </p:nvGrpSpPr>
        <p:grpSpPr>
          <a:xfrm>
            <a:off x="11186826" y="825499"/>
            <a:ext cx="2623124" cy="6289675"/>
            <a:chOff x="11186826" y="825499"/>
            <a:chExt cx="2623124" cy="6289675"/>
          </a:xfrm>
        </p:grpSpPr>
        <p:pic>
          <p:nvPicPr>
            <p:cNvPr id="38" name="Picture 2">
              <a:extLst>
                <a:ext uri="{FF2B5EF4-FFF2-40B4-BE49-F238E27FC236}">
                  <a16:creationId xmlns:a16="http://schemas.microsoft.com/office/drawing/2014/main" id="{0D224E5C-735B-1846-9F76-7A0FAACEE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86826" y="825499"/>
              <a:ext cx="2623124" cy="628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9" name="Freeform 4">
              <a:extLst>
                <a:ext uri="{FF2B5EF4-FFF2-40B4-BE49-F238E27FC236}">
                  <a16:creationId xmlns:a16="http://schemas.microsoft.com/office/drawing/2014/main" id="{956EC2F0-1939-9945-8C4D-BEA7635B8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2981" y="2044700"/>
              <a:ext cx="977900" cy="817563"/>
            </a:xfrm>
            <a:custGeom>
              <a:avLst/>
              <a:gdLst>
                <a:gd name="T0" fmla="*/ 352094426 w 2715"/>
                <a:gd name="T1" fmla="*/ 273235813 h 2273"/>
                <a:gd name="T2" fmla="*/ 316288158 w 2715"/>
                <a:gd name="T3" fmla="*/ 252665453 h 2273"/>
                <a:gd name="T4" fmla="*/ 316288158 w 2715"/>
                <a:gd name="T5" fmla="*/ 265473461 h 2273"/>
                <a:gd name="T6" fmla="*/ 28671019 w 2715"/>
                <a:gd name="T7" fmla="*/ 265473461 h 2273"/>
                <a:gd name="T8" fmla="*/ 28671019 w 2715"/>
                <a:gd name="T9" fmla="*/ 36095065 h 2273"/>
                <a:gd name="T10" fmla="*/ 41773799 w 2715"/>
                <a:gd name="T11" fmla="*/ 36095065 h 2273"/>
                <a:gd name="T12" fmla="*/ 20887080 w 2715"/>
                <a:gd name="T13" fmla="*/ 0 h 2273"/>
                <a:gd name="T14" fmla="*/ 0 w 2715"/>
                <a:gd name="T15" fmla="*/ 36095065 h 2273"/>
                <a:gd name="T16" fmla="*/ 13103140 w 2715"/>
                <a:gd name="T17" fmla="*/ 36095065 h 2273"/>
                <a:gd name="T18" fmla="*/ 13103140 w 2715"/>
                <a:gd name="T19" fmla="*/ 281127652 h 2273"/>
                <a:gd name="T20" fmla="*/ 316288158 w 2715"/>
                <a:gd name="T21" fmla="*/ 281127652 h 2273"/>
                <a:gd name="T22" fmla="*/ 316288158 w 2715"/>
                <a:gd name="T23" fmla="*/ 293935300 h 2273"/>
                <a:gd name="T24" fmla="*/ 352094426 w 2715"/>
                <a:gd name="T25" fmla="*/ 273235813 h 2273"/>
                <a:gd name="T26" fmla="*/ 52671531 w 2715"/>
                <a:gd name="T27" fmla="*/ 117858918 h 2273"/>
                <a:gd name="T28" fmla="*/ 261540886 w 2715"/>
                <a:gd name="T29" fmla="*/ 39458835 h 2273"/>
                <a:gd name="T30" fmla="*/ 267379111 w 2715"/>
                <a:gd name="T31" fmla="*/ 50455471 h 2273"/>
                <a:gd name="T32" fmla="*/ 289692880 w 2715"/>
                <a:gd name="T33" fmla="*/ 15395218 h 2273"/>
                <a:gd name="T34" fmla="*/ 248048747 w 2715"/>
                <a:gd name="T35" fmla="*/ 13713693 h 2273"/>
                <a:gd name="T36" fmla="*/ 254405638 w 2715"/>
                <a:gd name="T37" fmla="*/ 25616015 h 2273"/>
                <a:gd name="T38" fmla="*/ 50076764 w 2715"/>
                <a:gd name="T39" fmla="*/ 102463340 h 2273"/>
                <a:gd name="T40" fmla="*/ 52671531 w 2715"/>
                <a:gd name="T41" fmla="*/ 117858918 h 2273"/>
                <a:gd name="T42" fmla="*/ 270103184 w 2715"/>
                <a:gd name="T43" fmla="*/ 71543417 h 2273"/>
                <a:gd name="T44" fmla="*/ 258557120 w 2715"/>
                <a:gd name="T45" fmla="*/ 83057279 h 2273"/>
                <a:gd name="T46" fmla="*/ 258557120 w 2715"/>
                <a:gd name="T47" fmla="*/ 239339860 h 2273"/>
                <a:gd name="T48" fmla="*/ 270103184 w 2715"/>
                <a:gd name="T49" fmla="*/ 250983568 h 2273"/>
                <a:gd name="T50" fmla="*/ 289563214 w 2715"/>
                <a:gd name="T51" fmla="*/ 250983568 h 2273"/>
                <a:gd name="T52" fmla="*/ 301109277 w 2715"/>
                <a:gd name="T53" fmla="*/ 239339860 h 2273"/>
                <a:gd name="T54" fmla="*/ 301109277 w 2715"/>
                <a:gd name="T55" fmla="*/ 83057279 h 2273"/>
                <a:gd name="T56" fmla="*/ 289563214 w 2715"/>
                <a:gd name="T57" fmla="*/ 71543417 h 2273"/>
                <a:gd name="T58" fmla="*/ 270103184 w 2715"/>
                <a:gd name="T59" fmla="*/ 71543417 h 2273"/>
                <a:gd name="T60" fmla="*/ 199658365 w 2715"/>
                <a:gd name="T61" fmla="*/ 96382873 h 2273"/>
                <a:gd name="T62" fmla="*/ 188112302 w 2715"/>
                <a:gd name="T63" fmla="*/ 107897095 h 2273"/>
                <a:gd name="T64" fmla="*/ 188112302 w 2715"/>
                <a:gd name="T65" fmla="*/ 239339860 h 2273"/>
                <a:gd name="T66" fmla="*/ 199658365 w 2715"/>
                <a:gd name="T67" fmla="*/ 250983568 h 2273"/>
                <a:gd name="T68" fmla="*/ 218988729 w 2715"/>
                <a:gd name="T69" fmla="*/ 250983568 h 2273"/>
                <a:gd name="T70" fmla="*/ 230534792 w 2715"/>
                <a:gd name="T71" fmla="*/ 239339860 h 2273"/>
                <a:gd name="T72" fmla="*/ 230534792 w 2715"/>
                <a:gd name="T73" fmla="*/ 107897095 h 2273"/>
                <a:gd name="T74" fmla="*/ 218988729 w 2715"/>
                <a:gd name="T75" fmla="*/ 96382873 h 2273"/>
                <a:gd name="T76" fmla="*/ 199658365 w 2715"/>
                <a:gd name="T77" fmla="*/ 96382873 h 2273"/>
                <a:gd name="T78" fmla="*/ 129213547 w 2715"/>
                <a:gd name="T79" fmla="*/ 120446129 h 2273"/>
                <a:gd name="T80" fmla="*/ 117667483 w 2715"/>
                <a:gd name="T81" fmla="*/ 131960351 h 2273"/>
                <a:gd name="T82" fmla="*/ 117667483 w 2715"/>
                <a:gd name="T83" fmla="*/ 239339860 h 2273"/>
                <a:gd name="T84" fmla="*/ 129213547 w 2715"/>
                <a:gd name="T85" fmla="*/ 250983568 h 2273"/>
                <a:gd name="T86" fmla="*/ 148543910 w 2715"/>
                <a:gd name="T87" fmla="*/ 250983568 h 2273"/>
                <a:gd name="T88" fmla="*/ 160219640 w 2715"/>
                <a:gd name="T89" fmla="*/ 239339860 h 2273"/>
                <a:gd name="T90" fmla="*/ 160219640 w 2715"/>
                <a:gd name="T91" fmla="*/ 131960351 h 2273"/>
                <a:gd name="T92" fmla="*/ 148543910 w 2715"/>
                <a:gd name="T93" fmla="*/ 120446129 h 2273"/>
                <a:gd name="T94" fmla="*/ 129213547 w 2715"/>
                <a:gd name="T95" fmla="*/ 120446129 h 2273"/>
                <a:gd name="T96" fmla="*/ 47352331 w 2715"/>
                <a:gd name="T97" fmla="*/ 160163577 h 2273"/>
                <a:gd name="T98" fmla="*/ 58898755 w 2715"/>
                <a:gd name="T99" fmla="*/ 148649715 h 2273"/>
                <a:gd name="T100" fmla="*/ 78228758 w 2715"/>
                <a:gd name="T101" fmla="*/ 148649715 h 2273"/>
                <a:gd name="T102" fmla="*/ 89774822 w 2715"/>
                <a:gd name="T103" fmla="*/ 160163577 h 2273"/>
                <a:gd name="T104" fmla="*/ 89774822 w 2715"/>
                <a:gd name="T105" fmla="*/ 239339860 h 2273"/>
                <a:gd name="T106" fmla="*/ 78228758 w 2715"/>
                <a:gd name="T107" fmla="*/ 250983568 h 2273"/>
                <a:gd name="T108" fmla="*/ 58898755 w 2715"/>
                <a:gd name="T109" fmla="*/ 250983568 h 2273"/>
                <a:gd name="T110" fmla="*/ 47352331 w 2715"/>
                <a:gd name="T111" fmla="*/ 239339860 h 2273"/>
                <a:gd name="T112" fmla="*/ 47352331 w 2715"/>
                <a:gd name="T113" fmla="*/ 160163577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15" h="2273">
                  <a:moveTo>
                    <a:pt x="2714" y="2112"/>
                  </a:moveTo>
                  <a:lnTo>
                    <a:pt x="2438" y="1953"/>
                  </a:lnTo>
                  <a:lnTo>
                    <a:pt x="2438" y="2052"/>
                  </a:lnTo>
                  <a:lnTo>
                    <a:pt x="221" y="2052"/>
                  </a:lnTo>
                  <a:lnTo>
                    <a:pt x="221" y="279"/>
                  </a:lnTo>
                  <a:lnTo>
                    <a:pt x="322" y="279"/>
                  </a:lnTo>
                  <a:lnTo>
                    <a:pt x="161" y="0"/>
                  </a:lnTo>
                  <a:lnTo>
                    <a:pt x="0" y="279"/>
                  </a:lnTo>
                  <a:lnTo>
                    <a:pt x="101" y="279"/>
                  </a:lnTo>
                  <a:lnTo>
                    <a:pt x="101" y="2173"/>
                  </a:lnTo>
                  <a:lnTo>
                    <a:pt x="2438" y="2173"/>
                  </a:lnTo>
                  <a:lnTo>
                    <a:pt x="2438" y="2272"/>
                  </a:lnTo>
                  <a:lnTo>
                    <a:pt x="2714" y="2112"/>
                  </a:lnTo>
                  <a:close/>
                  <a:moveTo>
                    <a:pt x="406" y="911"/>
                  </a:moveTo>
                  <a:cubicBezTo>
                    <a:pt x="985" y="805"/>
                    <a:pt x="1528" y="597"/>
                    <a:pt x="2016" y="305"/>
                  </a:cubicBezTo>
                  <a:lnTo>
                    <a:pt x="2061" y="390"/>
                  </a:lnTo>
                  <a:lnTo>
                    <a:pt x="2233" y="119"/>
                  </a:lnTo>
                  <a:lnTo>
                    <a:pt x="1912" y="106"/>
                  </a:lnTo>
                  <a:lnTo>
                    <a:pt x="1961" y="198"/>
                  </a:lnTo>
                  <a:cubicBezTo>
                    <a:pt x="1484" y="484"/>
                    <a:pt x="952" y="688"/>
                    <a:pt x="386" y="792"/>
                  </a:cubicBezTo>
                  <a:lnTo>
                    <a:pt x="406" y="911"/>
                  </a:lnTo>
                  <a:close/>
                  <a:moveTo>
                    <a:pt x="2082" y="553"/>
                  </a:moveTo>
                  <a:cubicBezTo>
                    <a:pt x="2033" y="553"/>
                    <a:pt x="1993" y="593"/>
                    <a:pt x="1993" y="642"/>
                  </a:cubicBezTo>
                  <a:lnTo>
                    <a:pt x="1993" y="1850"/>
                  </a:lnTo>
                  <a:cubicBezTo>
                    <a:pt x="1993" y="1900"/>
                    <a:pt x="2033" y="1940"/>
                    <a:pt x="2082" y="1940"/>
                  </a:cubicBezTo>
                  <a:lnTo>
                    <a:pt x="2232" y="1940"/>
                  </a:lnTo>
                  <a:cubicBezTo>
                    <a:pt x="2281" y="1940"/>
                    <a:pt x="2321" y="1900"/>
                    <a:pt x="2321" y="1850"/>
                  </a:cubicBezTo>
                  <a:lnTo>
                    <a:pt x="2321" y="642"/>
                  </a:lnTo>
                  <a:cubicBezTo>
                    <a:pt x="2321" y="593"/>
                    <a:pt x="2281" y="553"/>
                    <a:pt x="2232" y="553"/>
                  </a:cubicBezTo>
                  <a:lnTo>
                    <a:pt x="2082" y="553"/>
                  </a:lnTo>
                  <a:close/>
                  <a:moveTo>
                    <a:pt x="1539" y="745"/>
                  </a:moveTo>
                  <a:cubicBezTo>
                    <a:pt x="1489" y="745"/>
                    <a:pt x="1450" y="785"/>
                    <a:pt x="1450" y="834"/>
                  </a:cubicBezTo>
                  <a:lnTo>
                    <a:pt x="1450" y="1850"/>
                  </a:lnTo>
                  <a:cubicBezTo>
                    <a:pt x="1450" y="1900"/>
                    <a:pt x="1489" y="1940"/>
                    <a:pt x="1539" y="1940"/>
                  </a:cubicBezTo>
                  <a:lnTo>
                    <a:pt x="1688" y="1940"/>
                  </a:lnTo>
                  <a:cubicBezTo>
                    <a:pt x="1737" y="1940"/>
                    <a:pt x="1777" y="1900"/>
                    <a:pt x="1777" y="1850"/>
                  </a:cubicBezTo>
                  <a:lnTo>
                    <a:pt x="1777" y="834"/>
                  </a:lnTo>
                  <a:cubicBezTo>
                    <a:pt x="1777" y="785"/>
                    <a:pt x="1737" y="745"/>
                    <a:pt x="1688" y="745"/>
                  </a:cubicBezTo>
                  <a:lnTo>
                    <a:pt x="1539" y="745"/>
                  </a:lnTo>
                  <a:close/>
                  <a:moveTo>
                    <a:pt x="996" y="931"/>
                  </a:moveTo>
                  <a:cubicBezTo>
                    <a:pt x="947" y="931"/>
                    <a:pt x="907" y="971"/>
                    <a:pt x="907" y="1020"/>
                  </a:cubicBezTo>
                  <a:lnTo>
                    <a:pt x="907" y="1850"/>
                  </a:lnTo>
                  <a:cubicBezTo>
                    <a:pt x="907" y="1900"/>
                    <a:pt x="947" y="1940"/>
                    <a:pt x="996" y="1940"/>
                  </a:cubicBezTo>
                  <a:lnTo>
                    <a:pt x="1145" y="1940"/>
                  </a:lnTo>
                  <a:cubicBezTo>
                    <a:pt x="1195" y="1940"/>
                    <a:pt x="1235" y="1900"/>
                    <a:pt x="1235" y="1850"/>
                  </a:cubicBezTo>
                  <a:lnTo>
                    <a:pt x="1235" y="1020"/>
                  </a:lnTo>
                  <a:cubicBezTo>
                    <a:pt x="1235" y="971"/>
                    <a:pt x="1195" y="931"/>
                    <a:pt x="1145" y="931"/>
                  </a:cubicBezTo>
                  <a:lnTo>
                    <a:pt x="996" y="931"/>
                  </a:lnTo>
                  <a:close/>
                  <a:moveTo>
                    <a:pt x="365" y="1238"/>
                  </a:moveTo>
                  <a:cubicBezTo>
                    <a:pt x="365" y="1188"/>
                    <a:pt x="405" y="1149"/>
                    <a:pt x="454" y="1149"/>
                  </a:cubicBezTo>
                  <a:lnTo>
                    <a:pt x="603" y="1149"/>
                  </a:lnTo>
                  <a:cubicBezTo>
                    <a:pt x="652" y="1149"/>
                    <a:pt x="692" y="1188"/>
                    <a:pt x="692" y="1238"/>
                  </a:cubicBezTo>
                  <a:lnTo>
                    <a:pt x="692" y="1850"/>
                  </a:lnTo>
                  <a:cubicBezTo>
                    <a:pt x="692" y="1900"/>
                    <a:pt x="652" y="1940"/>
                    <a:pt x="603" y="1940"/>
                  </a:cubicBezTo>
                  <a:lnTo>
                    <a:pt x="454" y="1940"/>
                  </a:lnTo>
                  <a:cubicBezTo>
                    <a:pt x="405" y="1940"/>
                    <a:pt x="365" y="1900"/>
                    <a:pt x="365" y="1850"/>
                  </a:cubicBezTo>
                  <a:lnTo>
                    <a:pt x="365" y="1238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19837" name="Прямоугольник 24">
              <a:extLst>
                <a:ext uri="{FF2B5EF4-FFF2-40B4-BE49-F238E27FC236}">
                  <a16:creationId xmlns:a16="http://schemas.microsoft.com/office/drawing/2014/main" id="{125D98D5-9C13-2444-87F5-A87979862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8694" y="3284538"/>
              <a:ext cx="10064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latin typeface="Montserrat" panose="02000505000000020004" pitchFamily="2" charset="77"/>
                </a:rPr>
                <a:t>Title F</a:t>
              </a:r>
              <a:endParaRPr lang="en-UA" altLang="en-UA" sz="2000">
                <a:latin typeface="Montserrat" panose="02000505000000020004" pitchFamily="2" charset="77"/>
              </a:endParaRPr>
            </a:p>
          </p:txBody>
        </p:sp>
        <p:sp>
          <p:nvSpPr>
            <p:cNvPr id="119838" name="Прямоугольник 25">
              <a:extLst>
                <a:ext uri="{FF2B5EF4-FFF2-40B4-BE49-F238E27FC236}">
                  <a16:creationId xmlns:a16="http://schemas.microsoft.com/office/drawing/2014/main" id="{BE2031C1-A26E-B149-9061-C586365CB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3429" y="3733800"/>
              <a:ext cx="1577004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Lorem ipsum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dolor sit am,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consec etur</a:t>
              </a:r>
            </a:p>
            <a:p>
              <a:pPr algn="ctr"/>
              <a:r>
                <a:rPr lang="en-UA" altLang="en-UA" sz="1400" dirty="0">
                  <a:latin typeface="Open Sans" panose="020B0606030504020204" pitchFamily="34" charset="0"/>
                </a:rPr>
                <a:t>adipisic teor</a:t>
              </a:r>
            </a:p>
          </p:txBody>
        </p:sp>
        <p:sp>
          <p:nvSpPr>
            <p:cNvPr id="119839" name="Прямоугольник 26">
              <a:extLst>
                <a:ext uri="{FF2B5EF4-FFF2-40B4-BE49-F238E27FC236}">
                  <a16:creationId xmlns:a16="http://schemas.microsoft.com/office/drawing/2014/main" id="{8E843627-4EFF-1F41-BF8B-02FCE1F3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6300" y="4934726"/>
              <a:ext cx="1211262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A" altLang="en-UA" sz="6000" b="1">
                  <a:latin typeface="Montserrat ExtraBold" panose="02000505000000020004" pitchFamily="2" charset="77"/>
                </a:rPr>
                <a:t>06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1" fill="hold" nodeType="click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xit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B1F4D7A1-B884-854D-8B97-0A04211732F5}"/>
              </a:ext>
            </a:extLst>
          </p:cNvPr>
          <p:cNvGrpSpPr/>
          <p:nvPr/>
        </p:nvGrpSpPr>
        <p:grpSpPr>
          <a:xfrm>
            <a:off x="3167063" y="646112"/>
            <a:ext cx="3525838" cy="3525838"/>
            <a:chOff x="3167063" y="646112"/>
            <a:chExt cx="3525838" cy="3525838"/>
          </a:xfrm>
        </p:grpSpPr>
        <p:pic>
          <p:nvPicPr>
            <p:cNvPr id="121870" name="Picture 2">
              <a:extLst>
                <a:ext uri="{FF2B5EF4-FFF2-40B4-BE49-F238E27FC236}">
                  <a16:creationId xmlns:a16="http://schemas.microsoft.com/office/drawing/2014/main" id="{9F646509-026F-BB49-905A-031CEEEC5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7063" y="646112"/>
              <a:ext cx="3525838" cy="3525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861" name="Freeform 1">
              <a:extLst>
                <a:ext uri="{FF2B5EF4-FFF2-40B4-BE49-F238E27FC236}">
                  <a16:creationId xmlns:a16="http://schemas.microsoft.com/office/drawing/2014/main" id="{53B012B1-6840-2246-ACC5-5C10FED82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187" y="1810333"/>
              <a:ext cx="955675" cy="1141413"/>
            </a:xfrm>
            <a:custGeom>
              <a:avLst/>
              <a:gdLst>
                <a:gd name="T0" fmla="*/ 34568017 w 2656"/>
                <a:gd name="T1" fmla="*/ 172453070 h 3171"/>
                <a:gd name="T2" fmla="*/ 16960353 w 2656"/>
                <a:gd name="T3" fmla="*/ 201605716 h 3171"/>
                <a:gd name="T4" fmla="*/ 48550881 w 2656"/>
                <a:gd name="T5" fmla="*/ 128659670 h 3171"/>
                <a:gd name="T6" fmla="*/ 1294623 w 2656"/>
                <a:gd name="T7" fmla="*/ 120108252 h 3171"/>
                <a:gd name="T8" fmla="*/ 55542133 w 2656"/>
                <a:gd name="T9" fmla="*/ 88623466 h 3171"/>
                <a:gd name="T10" fmla="*/ 54765287 w 2656"/>
                <a:gd name="T11" fmla="*/ 54676958 h 3171"/>
                <a:gd name="T12" fmla="*/ 55542133 w 2656"/>
                <a:gd name="T13" fmla="*/ 88623466 h 3171"/>
                <a:gd name="T14" fmla="*/ 122218455 w 2656"/>
                <a:gd name="T15" fmla="*/ 41331677 h 3171"/>
                <a:gd name="T16" fmla="*/ 89333304 w 2656"/>
                <a:gd name="T17" fmla="*/ 32909842 h 3171"/>
                <a:gd name="T18" fmla="*/ 341667486 w 2656"/>
                <a:gd name="T19" fmla="*/ 191758464 h 3171"/>
                <a:gd name="T20" fmla="*/ 294541122 w 2656"/>
                <a:gd name="T21" fmla="*/ 182170739 h 3171"/>
                <a:gd name="T22" fmla="*/ 332475231 w 2656"/>
                <a:gd name="T23" fmla="*/ 134619783 h 3171"/>
                <a:gd name="T24" fmla="*/ 305286709 w 2656"/>
                <a:gd name="T25" fmla="*/ 114148139 h 3171"/>
                <a:gd name="T26" fmla="*/ 332475231 w 2656"/>
                <a:gd name="T27" fmla="*/ 134619783 h 3171"/>
                <a:gd name="T28" fmla="*/ 288973667 w 2656"/>
                <a:gd name="T29" fmla="*/ 54676958 h 3171"/>
                <a:gd name="T30" fmla="*/ 288326356 w 2656"/>
                <a:gd name="T31" fmla="*/ 88623466 h 3171"/>
                <a:gd name="T32" fmla="*/ 249485867 w 2656"/>
                <a:gd name="T33" fmla="*/ 16066171 h 3171"/>
                <a:gd name="T34" fmla="*/ 226569817 w 2656"/>
                <a:gd name="T35" fmla="*/ 58304931 h 3171"/>
                <a:gd name="T36" fmla="*/ 185269617 w 2656"/>
                <a:gd name="T37" fmla="*/ 12568141 h 3171"/>
                <a:gd name="T38" fmla="*/ 160282098 w 2656"/>
                <a:gd name="T39" fmla="*/ 35630731 h 3171"/>
                <a:gd name="T40" fmla="*/ 185269617 w 2656"/>
                <a:gd name="T41" fmla="*/ 12568141 h 3171"/>
                <a:gd name="T42" fmla="*/ 71855174 w 2656"/>
                <a:gd name="T43" fmla="*/ 210805051 h 3171"/>
                <a:gd name="T44" fmla="*/ 137366047 w 2656"/>
                <a:gd name="T45" fmla="*/ 336225498 h 3171"/>
                <a:gd name="T46" fmla="*/ 125066769 w 2656"/>
                <a:gd name="T47" fmla="*/ 202383216 h 3171"/>
                <a:gd name="T48" fmla="*/ 101114805 w 2656"/>
                <a:gd name="T49" fmla="*/ 144337091 h 3171"/>
                <a:gd name="T50" fmla="*/ 159117009 w 2656"/>
                <a:gd name="T51" fmla="*/ 188907991 h 3171"/>
                <a:gd name="T52" fmla="*/ 186434705 w 2656"/>
                <a:gd name="T53" fmla="*/ 167918374 h 3171"/>
                <a:gd name="T54" fmla="*/ 244436550 w 2656"/>
                <a:gd name="T55" fmla="*/ 144337091 h 3171"/>
                <a:gd name="T56" fmla="*/ 220355411 w 2656"/>
                <a:gd name="T57" fmla="*/ 202383216 h 3171"/>
                <a:gd name="T58" fmla="*/ 208056133 w 2656"/>
                <a:gd name="T59" fmla="*/ 336225498 h 3171"/>
                <a:gd name="T60" fmla="*/ 273567006 w 2656"/>
                <a:gd name="T61" fmla="*/ 210805051 h 3171"/>
                <a:gd name="T62" fmla="*/ 220355411 w 2656"/>
                <a:gd name="T63" fmla="*/ 147705897 h 3171"/>
                <a:gd name="T64" fmla="*/ 220355411 w 2656"/>
                <a:gd name="T65" fmla="*/ 188907991 h 3171"/>
                <a:gd name="T66" fmla="*/ 104481256 w 2656"/>
                <a:gd name="T67" fmla="*/ 168307124 h 3171"/>
                <a:gd name="T68" fmla="*/ 145652282 w 2656"/>
                <a:gd name="T69" fmla="*/ 168307124 h 3171"/>
                <a:gd name="T70" fmla="*/ 186434705 w 2656"/>
                <a:gd name="T71" fmla="*/ 202383216 h 3171"/>
                <a:gd name="T72" fmla="*/ 172063599 w 2656"/>
                <a:gd name="T73" fmla="*/ 336225498 h 3171"/>
                <a:gd name="T74" fmla="*/ 186434705 w 2656"/>
                <a:gd name="T75" fmla="*/ 336225498 h 3171"/>
                <a:gd name="T76" fmla="*/ 129468415 w 2656"/>
                <a:gd name="T77" fmla="*/ 344776917 h 3171"/>
                <a:gd name="T78" fmla="*/ 215953405 w 2656"/>
                <a:gd name="T79" fmla="*/ 373281286 h 3171"/>
                <a:gd name="T80" fmla="*/ 215953405 w 2656"/>
                <a:gd name="T81" fmla="*/ 410726184 h 3171"/>
                <a:gd name="T82" fmla="*/ 129468415 w 2656"/>
                <a:gd name="T83" fmla="*/ 382091871 h 3171"/>
                <a:gd name="T84" fmla="*/ 215953405 w 2656"/>
                <a:gd name="T85" fmla="*/ 410726184 h 31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56" h="3171">
                  <a:moveTo>
                    <a:pt x="305" y="1520"/>
                  </a:moveTo>
                  <a:cubicBezTo>
                    <a:pt x="357" y="1509"/>
                    <a:pt x="391" y="1458"/>
                    <a:pt x="380" y="1406"/>
                  </a:cubicBezTo>
                  <a:cubicBezTo>
                    <a:pt x="370" y="1354"/>
                    <a:pt x="319" y="1320"/>
                    <a:pt x="267" y="1331"/>
                  </a:cubicBezTo>
                  <a:lnTo>
                    <a:pt x="92" y="1367"/>
                  </a:lnTo>
                  <a:cubicBezTo>
                    <a:pt x="40" y="1377"/>
                    <a:pt x="6" y="1428"/>
                    <a:pt x="17" y="1480"/>
                  </a:cubicBezTo>
                  <a:cubicBezTo>
                    <a:pt x="28" y="1532"/>
                    <a:pt x="78" y="1566"/>
                    <a:pt x="131" y="1556"/>
                  </a:cubicBezTo>
                  <a:lnTo>
                    <a:pt x="305" y="1520"/>
                  </a:lnTo>
                  <a:close/>
                  <a:moveTo>
                    <a:pt x="263" y="1071"/>
                  </a:moveTo>
                  <a:cubicBezTo>
                    <a:pt x="315" y="1080"/>
                    <a:pt x="365" y="1046"/>
                    <a:pt x="375" y="993"/>
                  </a:cubicBezTo>
                  <a:cubicBezTo>
                    <a:pt x="384" y="941"/>
                    <a:pt x="350" y="891"/>
                    <a:pt x="297" y="881"/>
                  </a:cubicBezTo>
                  <a:lnTo>
                    <a:pt x="122" y="849"/>
                  </a:lnTo>
                  <a:cubicBezTo>
                    <a:pt x="70" y="840"/>
                    <a:pt x="20" y="875"/>
                    <a:pt x="10" y="927"/>
                  </a:cubicBezTo>
                  <a:cubicBezTo>
                    <a:pt x="0" y="979"/>
                    <a:pt x="35" y="1030"/>
                    <a:pt x="88" y="1039"/>
                  </a:cubicBezTo>
                  <a:lnTo>
                    <a:pt x="263" y="1071"/>
                  </a:lnTo>
                  <a:close/>
                  <a:moveTo>
                    <a:pt x="429" y="684"/>
                  </a:moveTo>
                  <a:cubicBezTo>
                    <a:pt x="469" y="719"/>
                    <a:pt x="529" y="716"/>
                    <a:pt x="565" y="676"/>
                  </a:cubicBezTo>
                  <a:cubicBezTo>
                    <a:pt x="600" y="636"/>
                    <a:pt x="597" y="575"/>
                    <a:pt x="557" y="540"/>
                  </a:cubicBezTo>
                  <a:lnTo>
                    <a:pt x="423" y="422"/>
                  </a:lnTo>
                  <a:cubicBezTo>
                    <a:pt x="384" y="386"/>
                    <a:pt x="323" y="390"/>
                    <a:pt x="287" y="430"/>
                  </a:cubicBezTo>
                  <a:cubicBezTo>
                    <a:pt x="252" y="470"/>
                    <a:pt x="256" y="530"/>
                    <a:pt x="296" y="566"/>
                  </a:cubicBezTo>
                  <a:lnTo>
                    <a:pt x="429" y="684"/>
                  </a:lnTo>
                  <a:close/>
                  <a:moveTo>
                    <a:pt x="775" y="411"/>
                  </a:moveTo>
                  <a:cubicBezTo>
                    <a:pt x="800" y="458"/>
                    <a:pt x="859" y="475"/>
                    <a:pt x="906" y="450"/>
                  </a:cubicBezTo>
                  <a:cubicBezTo>
                    <a:pt x="952" y="424"/>
                    <a:pt x="970" y="366"/>
                    <a:pt x="944" y="319"/>
                  </a:cubicBezTo>
                  <a:lnTo>
                    <a:pt x="860" y="163"/>
                  </a:lnTo>
                  <a:cubicBezTo>
                    <a:pt x="834" y="116"/>
                    <a:pt x="776" y="98"/>
                    <a:pt x="729" y="124"/>
                  </a:cubicBezTo>
                  <a:cubicBezTo>
                    <a:pt x="682" y="149"/>
                    <a:pt x="665" y="208"/>
                    <a:pt x="690" y="254"/>
                  </a:cubicBezTo>
                  <a:lnTo>
                    <a:pt x="775" y="411"/>
                  </a:lnTo>
                  <a:close/>
                  <a:moveTo>
                    <a:pt x="2525" y="1556"/>
                  </a:moveTo>
                  <a:cubicBezTo>
                    <a:pt x="2577" y="1566"/>
                    <a:pt x="2628" y="1532"/>
                    <a:pt x="2639" y="1480"/>
                  </a:cubicBezTo>
                  <a:cubicBezTo>
                    <a:pt x="2649" y="1428"/>
                    <a:pt x="2616" y="1377"/>
                    <a:pt x="2564" y="1367"/>
                  </a:cubicBezTo>
                  <a:lnTo>
                    <a:pt x="2389" y="1331"/>
                  </a:lnTo>
                  <a:cubicBezTo>
                    <a:pt x="2337" y="1320"/>
                    <a:pt x="2286" y="1354"/>
                    <a:pt x="2275" y="1406"/>
                  </a:cubicBezTo>
                  <a:cubicBezTo>
                    <a:pt x="2265" y="1458"/>
                    <a:pt x="2298" y="1509"/>
                    <a:pt x="2351" y="1520"/>
                  </a:cubicBezTo>
                  <a:lnTo>
                    <a:pt x="2525" y="1556"/>
                  </a:lnTo>
                  <a:close/>
                  <a:moveTo>
                    <a:pt x="2568" y="1039"/>
                  </a:moveTo>
                  <a:cubicBezTo>
                    <a:pt x="2621" y="1030"/>
                    <a:pt x="2655" y="979"/>
                    <a:pt x="2646" y="927"/>
                  </a:cubicBezTo>
                  <a:cubicBezTo>
                    <a:pt x="2636" y="875"/>
                    <a:pt x="2586" y="840"/>
                    <a:pt x="2534" y="849"/>
                  </a:cubicBezTo>
                  <a:lnTo>
                    <a:pt x="2358" y="881"/>
                  </a:lnTo>
                  <a:cubicBezTo>
                    <a:pt x="2306" y="891"/>
                    <a:pt x="2271" y="941"/>
                    <a:pt x="2281" y="993"/>
                  </a:cubicBezTo>
                  <a:cubicBezTo>
                    <a:pt x="2290" y="1046"/>
                    <a:pt x="2340" y="1080"/>
                    <a:pt x="2393" y="1071"/>
                  </a:cubicBezTo>
                  <a:lnTo>
                    <a:pt x="2568" y="1039"/>
                  </a:lnTo>
                  <a:close/>
                  <a:moveTo>
                    <a:pt x="2360" y="566"/>
                  </a:moveTo>
                  <a:cubicBezTo>
                    <a:pt x="2400" y="530"/>
                    <a:pt x="2404" y="470"/>
                    <a:pt x="2368" y="430"/>
                  </a:cubicBezTo>
                  <a:cubicBezTo>
                    <a:pt x="2333" y="390"/>
                    <a:pt x="2272" y="386"/>
                    <a:pt x="2232" y="422"/>
                  </a:cubicBezTo>
                  <a:lnTo>
                    <a:pt x="2099" y="540"/>
                  </a:lnTo>
                  <a:cubicBezTo>
                    <a:pt x="2059" y="575"/>
                    <a:pt x="2056" y="636"/>
                    <a:pt x="2091" y="676"/>
                  </a:cubicBezTo>
                  <a:cubicBezTo>
                    <a:pt x="2126" y="716"/>
                    <a:pt x="2187" y="719"/>
                    <a:pt x="2227" y="684"/>
                  </a:cubicBezTo>
                  <a:lnTo>
                    <a:pt x="2360" y="566"/>
                  </a:lnTo>
                  <a:close/>
                  <a:moveTo>
                    <a:pt x="1966" y="254"/>
                  </a:moveTo>
                  <a:cubicBezTo>
                    <a:pt x="1991" y="208"/>
                    <a:pt x="1974" y="149"/>
                    <a:pt x="1927" y="124"/>
                  </a:cubicBezTo>
                  <a:cubicBezTo>
                    <a:pt x="1880" y="98"/>
                    <a:pt x="1822" y="116"/>
                    <a:pt x="1796" y="163"/>
                  </a:cubicBezTo>
                  <a:lnTo>
                    <a:pt x="1711" y="319"/>
                  </a:lnTo>
                  <a:cubicBezTo>
                    <a:pt x="1686" y="366"/>
                    <a:pt x="1703" y="424"/>
                    <a:pt x="1750" y="450"/>
                  </a:cubicBezTo>
                  <a:cubicBezTo>
                    <a:pt x="1797" y="475"/>
                    <a:pt x="1855" y="458"/>
                    <a:pt x="1881" y="411"/>
                  </a:cubicBezTo>
                  <a:lnTo>
                    <a:pt x="1966" y="254"/>
                  </a:lnTo>
                  <a:close/>
                  <a:moveTo>
                    <a:pt x="1431" y="97"/>
                  </a:moveTo>
                  <a:cubicBezTo>
                    <a:pt x="1431" y="44"/>
                    <a:pt x="1387" y="0"/>
                    <a:pt x="1334" y="0"/>
                  </a:cubicBezTo>
                  <a:cubicBezTo>
                    <a:pt x="1281" y="0"/>
                    <a:pt x="1238" y="44"/>
                    <a:pt x="1238" y="97"/>
                  </a:cubicBezTo>
                  <a:lnTo>
                    <a:pt x="1238" y="275"/>
                  </a:lnTo>
                  <a:cubicBezTo>
                    <a:pt x="1238" y="328"/>
                    <a:pt x="1281" y="371"/>
                    <a:pt x="1334" y="371"/>
                  </a:cubicBezTo>
                  <a:cubicBezTo>
                    <a:pt x="1387" y="371"/>
                    <a:pt x="1431" y="328"/>
                    <a:pt x="1431" y="275"/>
                  </a:cubicBezTo>
                  <a:lnTo>
                    <a:pt x="1431" y="97"/>
                  </a:lnTo>
                  <a:close/>
                  <a:moveTo>
                    <a:pt x="1334" y="424"/>
                  </a:moveTo>
                  <a:cubicBezTo>
                    <a:pt x="865" y="425"/>
                    <a:pt x="529" y="730"/>
                    <a:pt x="457" y="1012"/>
                  </a:cubicBezTo>
                  <a:cubicBezTo>
                    <a:pt x="403" y="1226"/>
                    <a:pt x="452" y="1429"/>
                    <a:pt x="555" y="1627"/>
                  </a:cubicBezTo>
                  <a:cubicBezTo>
                    <a:pt x="648" y="1806"/>
                    <a:pt x="744" y="1953"/>
                    <a:pt x="825" y="2137"/>
                  </a:cubicBezTo>
                  <a:cubicBezTo>
                    <a:pt x="868" y="2237"/>
                    <a:pt x="885" y="2377"/>
                    <a:pt x="909" y="2482"/>
                  </a:cubicBezTo>
                  <a:cubicBezTo>
                    <a:pt x="927" y="2566"/>
                    <a:pt x="959" y="2595"/>
                    <a:pt x="1061" y="2595"/>
                  </a:cubicBezTo>
                  <a:cubicBezTo>
                    <a:pt x="1083" y="2595"/>
                    <a:pt x="1104" y="2595"/>
                    <a:pt x="1125" y="2595"/>
                  </a:cubicBezTo>
                  <a:lnTo>
                    <a:pt x="1125" y="1562"/>
                  </a:lnTo>
                  <a:lnTo>
                    <a:pt x="966" y="1562"/>
                  </a:lnTo>
                  <a:cubicBezTo>
                    <a:pt x="896" y="1562"/>
                    <a:pt x="830" y="1534"/>
                    <a:pt x="781" y="1485"/>
                  </a:cubicBezTo>
                  <a:cubicBezTo>
                    <a:pt x="731" y="1435"/>
                    <a:pt x="704" y="1369"/>
                    <a:pt x="704" y="1299"/>
                  </a:cubicBezTo>
                  <a:cubicBezTo>
                    <a:pt x="704" y="1229"/>
                    <a:pt x="731" y="1163"/>
                    <a:pt x="781" y="1114"/>
                  </a:cubicBezTo>
                  <a:cubicBezTo>
                    <a:pt x="830" y="1064"/>
                    <a:pt x="896" y="1037"/>
                    <a:pt x="966" y="1037"/>
                  </a:cubicBezTo>
                  <a:cubicBezTo>
                    <a:pt x="1110" y="1037"/>
                    <a:pt x="1227" y="1153"/>
                    <a:pt x="1229" y="1296"/>
                  </a:cubicBezTo>
                  <a:lnTo>
                    <a:pt x="1229" y="1458"/>
                  </a:lnTo>
                  <a:lnTo>
                    <a:pt x="1440" y="1458"/>
                  </a:lnTo>
                  <a:lnTo>
                    <a:pt x="1440" y="1296"/>
                  </a:lnTo>
                  <a:cubicBezTo>
                    <a:pt x="1441" y="1227"/>
                    <a:pt x="1468" y="1162"/>
                    <a:pt x="1517" y="1114"/>
                  </a:cubicBezTo>
                  <a:cubicBezTo>
                    <a:pt x="1566" y="1064"/>
                    <a:pt x="1632" y="1037"/>
                    <a:pt x="1702" y="1037"/>
                  </a:cubicBezTo>
                  <a:cubicBezTo>
                    <a:pt x="1772" y="1037"/>
                    <a:pt x="1838" y="1064"/>
                    <a:pt x="1888" y="1114"/>
                  </a:cubicBezTo>
                  <a:cubicBezTo>
                    <a:pt x="1937" y="1163"/>
                    <a:pt x="1965" y="1229"/>
                    <a:pt x="1965" y="1299"/>
                  </a:cubicBezTo>
                  <a:cubicBezTo>
                    <a:pt x="1965" y="1369"/>
                    <a:pt x="1937" y="1435"/>
                    <a:pt x="1888" y="1485"/>
                  </a:cubicBezTo>
                  <a:cubicBezTo>
                    <a:pt x="1838" y="1534"/>
                    <a:pt x="1772" y="1562"/>
                    <a:pt x="1702" y="1562"/>
                  </a:cubicBezTo>
                  <a:lnTo>
                    <a:pt x="1543" y="1562"/>
                  </a:lnTo>
                  <a:lnTo>
                    <a:pt x="1543" y="2595"/>
                  </a:lnTo>
                  <a:cubicBezTo>
                    <a:pt x="1564" y="2595"/>
                    <a:pt x="1586" y="2595"/>
                    <a:pt x="1607" y="2595"/>
                  </a:cubicBezTo>
                  <a:cubicBezTo>
                    <a:pt x="1709" y="2595"/>
                    <a:pt x="1741" y="2566"/>
                    <a:pt x="1760" y="2482"/>
                  </a:cubicBezTo>
                  <a:cubicBezTo>
                    <a:pt x="1783" y="2377"/>
                    <a:pt x="1800" y="2237"/>
                    <a:pt x="1844" y="2137"/>
                  </a:cubicBezTo>
                  <a:cubicBezTo>
                    <a:pt x="1924" y="1953"/>
                    <a:pt x="2021" y="1806"/>
                    <a:pt x="2113" y="1627"/>
                  </a:cubicBezTo>
                  <a:cubicBezTo>
                    <a:pt x="2216" y="1429"/>
                    <a:pt x="2266" y="1226"/>
                    <a:pt x="2211" y="1012"/>
                  </a:cubicBezTo>
                  <a:cubicBezTo>
                    <a:pt x="2140" y="730"/>
                    <a:pt x="1803" y="425"/>
                    <a:pt x="1334" y="424"/>
                  </a:cubicBezTo>
                  <a:close/>
                  <a:moveTo>
                    <a:pt x="1702" y="1140"/>
                  </a:moveTo>
                  <a:cubicBezTo>
                    <a:pt x="1615" y="1140"/>
                    <a:pt x="1543" y="1212"/>
                    <a:pt x="1543" y="1299"/>
                  </a:cubicBezTo>
                  <a:lnTo>
                    <a:pt x="1543" y="1458"/>
                  </a:lnTo>
                  <a:lnTo>
                    <a:pt x="1702" y="1458"/>
                  </a:lnTo>
                  <a:cubicBezTo>
                    <a:pt x="1790" y="1458"/>
                    <a:pt x="1861" y="1387"/>
                    <a:pt x="1861" y="1299"/>
                  </a:cubicBezTo>
                  <a:cubicBezTo>
                    <a:pt x="1861" y="1212"/>
                    <a:pt x="1790" y="1140"/>
                    <a:pt x="1702" y="1140"/>
                  </a:cubicBezTo>
                  <a:close/>
                  <a:moveTo>
                    <a:pt x="807" y="1299"/>
                  </a:moveTo>
                  <a:cubicBezTo>
                    <a:pt x="807" y="1387"/>
                    <a:pt x="879" y="1458"/>
                    <a:pt x="966" y="1458"/>
                  </a:cubicBezTo>
                  <a:lnTo>
                    <a:pt x="1125" y="1458"/>
                  </a:lnTo>
                  <a:lnTo>
                    <a:pt x="1125" y="1299"/>
                  </a:lnTo>
                  <a:cubicBezTo>
                    <a:pt x="1125" y="1212"/>
                    <a:pt x="1054" y="1140"/>
                    <a:pt x="966" y="1140"/>
                  </a:cubicBezTo>
                  <a:cubicBezTo>
                    <a:pt x="879" y="1140"/>
                    <a:pt x="807" y="1212"/>
                    <a:pt x="807" y="1299"/>
                  </a:cubicBezTo>
                  <a:close/>
                  <a:moveTo>
                    <a:pt x="1440" y="1562"/>
                  </a:moveTo>
                  <a:lnTo>
                    <a:pt x="1229" y="1562"/>
                  </a:lnTo>
                  <a:lnTo>
                    <a:pt x="1229" y="2595"/>
                  </a:lnTo>
                  <a:cubicBezTo>
                    <a:pt x="1262" y="2595"/>
                    <a:pt x="1296" y="2595"/>
                    <a:pt x="1329" y="2595"/>
                  </a:cubicBezTo>
                  <a:lnTo>
                    <a:pt x="1339" y="2595"/>
                  </a:lnTo>
                  <a:cubicBezTo>
                    <a:pt x="1339" y="2596"/>
                    <a:pt x="1339" y="2594"/>
                    <a:pt x="1339" y="2595"/>
                  </a:cubicBezTo>
                  <a:cubicBezTo>
                    <a:pt x="1373" y="2595"/>
                    <a:pt x="1406" y="2595"/>
                    <a:pt x="1440" y="2595"/>
                  </a:cubicBezTo>
                  <a:lnTo>
                    <a:pt x="1440" y="1562"/>
                  </a:lnTo>
                  <a:close/>
                  <a:moveTo>
                    <a:pt x="1668" y="2661"/>
                  </a:moveTo>
                  <a:lnTo>
                    <a:pt x="1000" y="2661"/>
                  </a:lnTo>
                  <a:cubicBezTo>
                    <a:pt x="939" y="2661"/>
                    <a:pt x="890" y="2710"/>
                    <a:pt x="890" y="2771"/>
                  </a:cubicBezTo>
                  <a:cubicBezTo>
                    <a:pt x="890" y="2832"/>
                    <a:pt x="939" y="2881"/>
                    <a:pt x="1000" y="2881"/>
                  </a:cubicBezTo>
                  <a:lnTo>
                    <a:pt x="1668" y="2881"/>
                  </a:lnTo>
                  <a:cubicBezTo>
                    <a:pt x="1729" y="2881"/>
                    <a:pt x="1779" y="2832"/>
                    <a:pt x="1779" y="2771"/>
                  </a:cubicBezTo>
                  <a:cubicBezTo>
                    <a:pt x="1779" y="2710"/>
                    <a:pt x="1729" y="2661"/>
                    <a:pt x="1668" y="2661"/>
                  </a:cubicBezTo>
                  <a:close/>
                  <a:moveTo>
                    <a:pt x="1668" y="3170"/>
                  </a:moveTo>
                  <a:lnTo>
                    <a:pt x="1000" y="3170"/>
                  </a:lnTo>
                  <a:cubicBezTo>
                    <a:pt x="939" y="3170"/>
                    <a:pt x="890" y="3120"/>
                    <a:pt x="890" y="3059"/>
                  </a:cubicBezTo>
                  <a:cubicBezTo>
                    <a:pt x="890" y="2998"/>
                    <a:pt x="939" y="2949"/>
                    <a:pt x="1000" y="2949"/>
                  </a:cubicBezTo>
                  <a:lnTo>
                    <a:pt x="1668" y="2949"/>
                  </a:lnTo>
                  <a:cubicBezTo>
                    <a:pt x="1729" y="2949"/>
                    <a:pt x="1779" y="2998"/>
                    <a:pt x="1779" y="3059"/>
                  </a:cubicBezTo>
                  <a:cubicBezTo>
                    <a:pt x="1779" y="3120"/>
                    <a:pt x="1729" y="3170"/>
                    <a:pt x="1668" y="3170"/>
                  </a:cubicBez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A26B3806-8735-7149-820A-12262BA1F14F}"/>
              </a:ext>
            </a:extLst>
          </p:cNvPr>
          <p:cNvGrpSpPr/>
          <p:nvPr/>
        </p:nvGrpSpPr>
        <p:grpSpPr>
          <a:xfrm>
            <a:off x="1252538" y="3948906"/>
            <a:ext cx="3525838" cy="3525838"/>
            <a:chOff x="1252538" y="3948906"/>
            <a:chExt cx="3525838" cy="3525838"/>
          </a:xfrm>
        </p:grpSpPr>
        <p:pic>
          <p:nvPicPr>
            <p:cNvPr id="16" name="Picture 2">
              <a:extLst>
                <a:ext uri="{FF2B5EF4-FFF2-40B4-BE49-F238E27FC236}">
                  <a16:creationId xmlns:a16="http://schemas.microsoft.com/office/drawing/2014/main" id="{5525E94F-5153-A244-817F-0A1EB9F215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2538" y="3948906"/>
              <a:ext cx="3525838" cy="3525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862" name="Freeform 2">
              <a:extLst>
                <a:ext uri="{FF2B5EF4-FFF2-40B4-BE49-F238E27FC236}">
                  <a16:creationId xmlns:a16="http://schemas.microsoft.com/office/drawing/2014/main" id="{210F7541-0D2F-4E47-BE76-9EE34D0CA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925" y="5353213"/>
              <a:ext cx="1336675" cy="892175"/>
            </a:xfrm>
            <a:custGeom>
              <a:avLst/>
              <a:gdLst>
                <a:gd name="T0" fmla="*/ 242741044 w 3711"/>
                <a:gd name="T1" fmla="*/ 74406243 h 2478"/>
                <a:gd name="T2" fmla="*/ 174758280 w 3711"/>
                <a:gd name="T3" fmla="*/ 90091313 h 2478"/>
                <a:gd name="T4" fmla="*/ 157243551 w 3711"/>
                <a:gd name="T5" fmla="*/ 43943759 h 2478"/>
                <a:gd name="T6" fmla="*/ 76675655 w 3711"/>
                <a:gd name="T7" fmla="*/ 154775441 h 2478"/>
                <a:gd name="T8" fmla="*/ 127792758 w 3711"/>
                <a:gd name="T9" fmla="*/ 194830426 h 2478"/>
                <a:gd name="T10" fmla="*/ 172682129 w 3711"/>
                <a:gd name="T11" fmla="*/ 250829349 h 2478"/>
                <a:gd name="T12" fmla="*/ 215496071 w 3711"/>
                <a:gd name="T13" fmla="*/ 295291563 h 2478"/>
                <a:gd name="T14" fmla="*/ 227172437 w 3711"/>
                <a:gd name="T15" fmla="*/ 300217608 h 2478"/>
                <a:gd name="T16" fmla="*/ 241054622 w 3711"/>
                <a:gd name="T17" fmla="*/ 273643898 h 2478"/>
                <a:gd name="T18" fmla="*/ 199538095 w 3711"/>
                <a:gd name="T19" fmla="*/ 229959366 h 2478"/>
                <a:gd name="T20" fmla="*/ 270894424 w 3711"/>
                <a:gd name="T21" fmla="*/ 276754989 h 2478"/>
                <a:gd name="T22" fmla="*/ 281922443 w 3711"/>
                <a:gd name="T23" fmla="*/ 243440642 h 2478"/>
                <a:gd name="T24" fmla="*/ 246114249 w 3711"/>
                <a:gd name="T25" fmla="*/ 214274296 h 2478"/>
                <a:gd name="T26" fmla="*/ 254417770 w 3711"/>
                <a:gd name="T27" fmla="*/ 204163340 h 2478"/>
                <a:gd name="T28" fmla="*/ 330574387 w 3711"/>
                <a:gd name="T29" fmla="*/ 239163026 h 2478"/>
                <a:gd name="T30" fmla="*/ 313318997 w 3711"/>
                <a:gd name="T31" fmla="*/ 201830291 h 2478"/>
                <a:gd name="T32" fmla="*/ 287111739 w 3711"/>
                <a:gd name="T33" fmla="*/ 172015876 h 2478"/>
                <a:gd name="T34" fmla="*/ 364565770 w 3711"/>
                <a:gd name="T35" fmla="*/ 200015338 h 2478"/>
                <a:gd name="T36" fmla="*/ 87573644 w 3711"/>
                <a:gd name="T37" fmla="*/ 170460151 h 2478"/>
                <a:gd name="T38" fmla="*/ 55009345 w 3711"/>
                <a:gd name="T39" fmla="*/ 184330628 h 2478"/>
                <a:gd name="T40" fmla="*/ 36586210 w 3711"/>
                <a:gd name="T41" fmla="*/ 213107772 h 2478"/>
                <a:gd name="T42" fmla="*/ 65647636 w 3711"/>
                <a:gd name="T43" fmla="*/ 225681751 h 2478"/>
                <a:gd name="T44" fmla="*/ 66685711 w 3711"/>
                <a:gd name="T45" fmla="*/ 250699735 h 2478"/>
                <a:gd name="T46" fmla="*/ 123770846 w 3711"/>
                <a:gd name="T47" fmla="*/ 229311297 h 2478"/>
                <a:gd name="T48" fmla="*/ 96266174 w 3711"/>
                <a:gd name="T49" fmla="*/ 206885589 h 2478"/>
                <a:gd name="T50" fmla="*/ 82514018 w 3711"/>
                <a:gd name="T51" fmla="*/ 223477956 h 2478"/>
                <a:gd name="T52" fmla="*/ 109629322 w 3711"/>
                <a:gd name="T53" fmla="*/ 293088128 h 2478"/>
                <a:gd name="T54" fmla="*/ 153740317 w 3711"/>
                <a:gd name="T55" fmla="*/ 236700004 h 2478"/>
                <a:gd name="T56" fmla="*/ 116894768 w 3711"/>
                <a:gd name="T57" fmla="*/ 254847737 h 2478"/>
                <a:gd name="T58" fmla="*/ 190326888 w 3711"/>
                <a:gd name="T59" fmla="*/ 265607122 h 2478"/>
                <a:gd name="T60" fmla="*/ 155816107 w 3711"/>
                <a:gd name="T61" fmla="*/ 281291832 h 2478"/>
                <a:gd name="T62" fmla="*/ 161913809 w 3711"/>
                <a:gd name="T63" fmla="*/ 321087590 h 2478"/>
                <a:gd name="T64" fmla="*/ 188640105 w 3711"/>
                <a:gd name="T65" fmla="*/ 297106516 h 2478"/>
                <a:gd name="T66" fmla="*/ 190326888 w 3711"/>
                <a:gd name="T67" fmla="*/ 265607122 h 2478"/>
                <a:gd name="T68" fmla="*/ 11806395 w 3711"/>
                <a:gd name="T69" fmla="*/ 173571242 h 2478"/>
                <a:gd name="T70" fmla="*/ 54749646 w 3711"/>
                <a:gd name="T71" fmla="*/ 32277437 h 2478"/>
                <a:gd name="T72" fmla="*/ 23482761 w 3711"/>
                <a:gd name="T73" fmla="*/ 17499663 h 2478"/>
                <a:gd name="T74" fmla="*/ 259339 w 3711"/>
                <a:gd name="T75" fmla="*/ 160349194 h 2478"/>
                <a:gd name="T76" fmla="*/ 392330141 w 3711"/>
                <a:gd name="T77" fmla="*/ 14777414 h 2478"/>
                <a:gd name="T78" fmla="*/ 454604572 w 3711"/>
                <a:gd name="T79" fmla="*/ 148164417 h 2478"/>
                <a:gd name="T80" fmla="*/ 480033454 w 3711"/>
                <a:gd name="T81" fmla="*/ 124701798 h 2478"/>
                <a:gd name="T82" fmla="*/ 417628994 w 3711"/>
                <a:gd name="T83" fmla="*/ 907297 h 2478"/>
                <a:gd name="T84" fmla="*/ 244298157 w 3711"/>
                <a:gd name="T85" fmla="*/ 62610307 h 2478"/>
                <a:gd name="T86" fmla="*/ 158800304 w 3711"/>
                <a:gd name="T87" fmla="*/ 75183926 h 2478"/>
                <a:gd name="T88" fmla="*/ 257401607 w 3711"/>
                <a:gd name="T89" fmla="*/ 16333139 h 2478"/>
                <a:gd name="T90" fmla="*/ 427359599 w 3711"/>
                <a:gd name="T91" fmla="*/ 142460689 h 24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11" h="2478">
                  <a:moveTo>
                    <a:pt x="2792" y="1345"/>
                  </a:moveTo>
                  <a:lnTo>
                    <a:pt x="2723" y="1280"/>
                  </a:lnTo>
                  <a:cubicBezTo>
                    <a:pt x="2374" y="978"/>
                    <a:pt x="1963" y="632"/>
                    <a:pt x="1871" y="574"/>
                  </a:cubicBezTo>
                  <a:cubicBezTo>
                    <a:pt x="1828" y="583"/>
                    <a:pt x="1713" y="620"/>
                    <a:pt x="1622" y="651"/>
                  </a:cubicBezTo>
                  <a:lnTo>
                    <a:pt x="1618" y="653"/>
                  </a:lnTo>
                  <a:cubicBezTo>
                    <a:pt x="1613" y="654"/>
                    <a:pt x="1473" y="695"/>
                    <a:pt x="1347" y="695"/>
                  </a:cubicBezTo>
                  <a:cubicBezTo>
                    <a:pt x="1274" y="695"/>
                    <a:pt x="1218" y="682"/>
                    <a:pt x="1176" y="655"/>
                  </a:cubicBezTo>
                  <a:cubicBezTo>
                    <a:pt x="1102" y="608"/>
                    <a:pt x="1093" y="546"/>
                    <a:pt x="1094" y="514"/>
                  </a:cubicBezTo>
                  <a:cubicBezTo>
                    <a:pt x="1097" y="435"/>
                    <a:pt x="1164" y="368"/>
                    <a:pt x="1212" y="339"/>
                  </a:cubicBezTo>
                  <a:lnTo>
                    <a:pt x="508" y="252"/>
                  </a:lnTo>
                  <a:lnTo>
                    <a:pt x="436" y="1267"/>
                  </a:lnTo>
                  <a:cubicBezTo>
                    <a:pt x="493" y="1207"/>
                    <a:pt x="551" y="1194"/>
                    <a:pt x="591" y="1194"/>
                  </a:cubicBezTo>
                  <a:cubicBezTo>
                    <a:pt x="638" y="1194"/>
                    <a:pt x="686" y="1213"/>
                    <a:pt x="729" y="1248"/>
                  </a:cubicBezTo>
                  <a:cubicBezTo>
                    <a:pt x="797" y="1303"/>
                    <a:pt x="829" y="1376"/>
                    <a:pt x="819" y="1451"/>
                  </a:cubicBezTo>
                  <a:cubicBezTo>
                    <a:pt x="877" y="1442"/>
                    <a:pt x="933" y="1461"/>
                    <a:pt x="985" y="1503"/>
                  </a:cubicBezTo>
                  <a:cubicBezTo>
                    <a:pt x="1053" y="1559"/>
                    <a:pt x="1084" y="1632"/>
                    <a:pt x="1074" y="1707"/>
                  </a:cubicBezTo>
                  <a:cubicBezTo>
                    <a:pt x="1132" y="1697"/>
                    <a:pt x="1189" y="1716"/>
                    <a:pt x="1240" y="1758"/>
                  </a:cubicBezTo>
                  <a:cubicBezTo>
                    <a:pt x="1299" y="1806"/>
                    <a:pt x="1331" y="1870"/>
                    <a:pt x="1331" y="1935"/>
                  </a:cubicBezTo>
                  <a:cubicBezTo>
                    <a:pt x="1395" y="1916"/>
                    <a:pt x="1463" y="1933"/>
                    <a:pt x="1522" y="1982"/>
                  </a:cubicBezTo>
                  <a:cubicBezTo>
                    <a:pt x="1603" y="2048"/>
                    <a:pt x="1632" y="2140"/>
                    <a:pt x="1600" y="2228"/>
                  </a:cubicBezTo>
                  <a:lnTo>
                    <a:pt x="1661" y="2278"/>
                  </a:lnTo>
                  <a:cubicBezTo>
                    <a:pt x="1665" y="2282"/>
                    <a:pt x="1670" y="2285"/>
                    <a:pt x="1675" y="2288"/>
                  </a:cubicBezTo>
                  <a:lnTo>
                    <a:pt x="1677" y="2290"/>
                  </a:lnTo>
                  <a:cubicBezTo>
                    <a:pt x="1702" y="2307"/>
                    <a:pt x="1727" y="2316"/>
                    <a:pt x="1751" y="2316"/>
                  </a:cubicBezTo>
                  <a:cubicBezTo>
                    <a:pt x="1795" y="2316"/>
                    <a:pt x="1828" y="2287"/>
                    <a:pt x="1847" y="2263"/>
                  </a:cubicBezTo>
                  <a:cubicBezTo>
                    <a:pt x="1890" y="2211"/>
                    <a:pt x="1915" y="2170"/>
                    <a:pt x="1862" y="2115"/>
                  </a:cubicBezTo>
                  <a:lnTo>
                    <a:pt x="1858" y="2111"/>
                  </a:lnTo>
                  <a:lnTo>
                    <a:pt x="1544" y="1845"/>
                  </a:lnTo>
                  <a:cubicBezTo>
                    <a:pt x="1534" y="1836"/>
                    <a:pt x="1528" y="1824"/>
                    <a:pt x="1527" y="1811"/>
                  </a:cubicBezTo>
                  <a:cubicBezTo>
                    <a:pt x="1526" y="1798"/>
                    <a:pt x="1530" y="1785"/>
                    <a:pt x="1538" y="1774"/>
                  </a:cubicBezTo>
                  <a:cubicBezTo>
                    <a:pt x="1556" y="1754"/>
                    <a:pt x="1589" y="1751"/>
                    <a:pt x="1609" y="1768"/>
                  </a:cubicBezTo>
                  <a:lnTo>
                    <a:pt x="2019" y="2116"/>
                  </a:lnTo>
                  <a:cubicBezTo>
                    <a:pt x="2040" y="2128"/>
                    <a:pt x="2064" y="2135"/>
                    <a:pt x="2088" y="2135"/>
                  </a:cubicBezTo>
                  <a:cubicBezTo>
                    <a:pt x="2130" y="2135"/>
                    <a:pt x="2170" y="2114"/>
                    <a:pt x="2200" y="2076"/>
                  </a:cubicBezTo>
                  <a:cubicBezTo>
                    <a:pt x="2226" y="2045"/>
                    <a:pt x="2238" y="2011"/>
                    <a:pt x="2234" y="1978"/>
                  </a:cubicBezTo>
                  <a:cubicBezTo>
                    <a:pt x="2231" y="1942"/>
                    <a:pt x="2210" y="1908"/>
                    <a:pt x="2173" y="1878"/>
                  </a:cubicBezTo>
                  <a:lnTo>
                    <a:pt x="2125" y="1838"/>
                  </a:lnTo>
                  <a:lnTo>
                    <a:pt x="1897" y="1653"/>
                  </a:lnTo>
                  <a:cubicBezTo>
                    <a:pt x="1887" y="1644"/>
                    <a:pt x="1880" y="1632"/>
                    <a:pt x="1879" y="1619"/>
                  </a:cubicBezTo>
                  <a:cubicBezTo>
                    <a:pt x="1878" y="1605"/>
                    <a:pt x="1882" y="1592"/>
                    <a:pt x="1890" y="1582"/>
                  </a:cubicBezTo>
                  <a:cubicBezTo>
                    <a:pt x="1907" y="1561"/>
                    <a:pt x="1940" y="1558"/>
                    <a:pt x="1961" y="1575"/>
                  </a:cubicBezTo>
                  <a:lnTo>
                    <a:pt x="2336" y="1879"/>
                  </a:lnTo>
                  <a:cubicBezTo>
                    <a:pt x="2363" y="1902"/>
                    <a:pt x="2393" y="1913"/>
                    <a:pt x="2423" y="1913"/>
                  </a:cubicBezTo>
                  <a:cubicBezTo>
                    <a:pt x="2467" y="1913"/>
                    <a:pt x="2513" y="1888"/>
                    <a:pt x="2548" y="1845"/>
                  </a:cubicBezTo>
                  <a:cubicBezTo>
                    <a:pt x="2575" y="1811"/>
                    <a:pt x="2588" y="1778"/>
                    <a:pt x="2585" y="1745"/>
                  </a:cubicBezTo>
                  <a:cubicBezTo>
                    <a:pt x="2583" y="1710"/>
                    <a:pt x="2562" y="1677"/>
                    <a:pt x="2525" y="1647"/>
                  </a:cubicBezTo>
                  <a:lnTo>
                    <a:pt x="2415" y="1557"/>
                  </a:lnTo>
                  <a:lnTo>
                    <a:pt x="2416" y="1557"/>
                  </a:lnTo>
                  <a:lnTo>
                    <a:pt x="2220" y="1398"/>
                  </a:lnTo>
                  <a:cubicBezTo>
                    <a:pt x="2199" y="1380"/>
                    <a:pt x="2195" y="1349"/>
                    <a:pt x="2213" y="1327"/>
                  </a:cubicBezTo>
                  <a:cubicBezTo>
                    <a:pt x="2230" y="1306"/>
                    <a:pt x="2263" y="1303"/>
                    <a:pt x="2284" y="1320"/>
                  </a:cubicBezTo>
                  <a:lnTo>
                    <a:pt x="2602" y="1579"/>
                  </a:lnTo>
                  <a:cubicBezTo>
                    <a:pt x="2670" y="1634"/>
                    <a:pt x="2749" y="1618"/>
                    <a:pt x="2810" y="1543"/>
                  </a:cubicBezTo>
                  <a:cubicBezTo>
                    <a:pt x="2851" y="1493"/>
                    <a:pt x="2881" y="1417"/>
                    <a:pt x="2792" y="1345"/>
                  </a:cubicBezTo>
                  <a:close/>
                  <a:moveTo>
                    <a:pt x="698" y="1514"/>
                  </a:moveTo>
                  <a:cubicBezTo>
                    <a:pt x="780" y="1414"/>
                    <a:pt x="701" y="1336"/>
                    <a:pt x="675" y="1315"/>
                  </a:cubicBezTo>
                  <a:cubicBezTo>
                    <a:pt x="610" y="1262"/>
                    <a:pt x="544" y="1270"/>
                    <a:pt x="487" y="1341"/>
                  </a:cubicBezTo>
                  <a:lnTo>
                    <a:pt x="424" y="1421"/>
                  </a:lnTo>
                  <a:lnTo>
                    <a:pt x="424" y="1422"/>
                  </a:lnTo>
                  <a:lnTo>
                    <a:pt x="414" y="1435"/>
                  </a:lnTo>
                  <a:lnTo>
                    <a:pt x="326" y="1536"/>
                  </a:lnTo>
                  <a:cubicBezTo>
                    <a:pt x="294" y="1573"/>
                    <a:pt x="279" y="1610"/>
                    <a:pt x="282" y="1644"/>
                  </a:cubicBezTo>
                  <a:cubicBezTo>
                    <a:pt x="286" y="1682"/>
                    <a:pt x="310" y="1707"/>
                    <a:pt x="325" y="1719"/>
                  </a:cubicBezTo>
                  <a:cubicBezTo>
                    <a:pt x="357" y="1745"/>
                    <a:pt x="394" y="1774"/>
                    <a:pt x="434" y="1774"/>
                  </a:cubicBezTo>
                  <a:cubicBezTo>
                    <a:pt x="458" y="1774"/>
                    <a:pt x="482" y="1763"/>
                    <a:pt x="506" y="1741"/>
                  </a:cubicBezTo>
                  <a:lnTo>
                    <a:pt x="698" y="1514"/>
                  </a:lnTo>
                  <a:close/>
                  <a:moveTo>
                    <a:pt x="548" y="1825"/>
                  </a:moveTo>
                  <a:cubicBezTo>
                    <a:pt x="519" y="1860"/>
                    <a:pt x="507" y="1897"/>
                    <a:pt x="514" y="1934"/>
                  </a:cubicBezTo>
                  <a:cubicBezTo>
                    <a:pt x="520" y="1967"/>
                    <a:pt x="540" y="1998"/>
                    <a:pt x="572" y="2024"/>
                  </a:cubicBezTo>
                  <a:cubicBezTo>
                    <a:pt x="636" y="2077"/>
                    <a:pt x="702" y="2068"/>
                    <a:pt x="760" y="1998"/>
                  </a:cubicBezTo>
                  <a:lnTo>
                    <a:pt x="954" y="1769"/>
                  </a:lnTo>
                  <a:cubicBezTo>
                    <a:pt x="983" y="1734"/>
                    <a:pt x="994" y="1697"/>
                    <a:pt x="988" y="1660"/>
                  </a:cubicBezTo>
                  <a:cubicBezTo>
                    <a:pt x="982" y="1627"/>
                    <a:pt x="962" y="1596"/>
                    <a:pt x="930" y="1570"/>
                  </a:cubicBezTo>
                  <a:cubicBezTo>
                    <a:pt x="865" y="1517"/>
                    <a:pt x="799" y="1526"/>
                    <a:pt x="742" y="1596"/>
                  </a:cubicBezTo>
                  <a:lnTo>
                    <a:pt x="645" y="1711"/>
                  </a:lnTo>
                  <a:lnTo>
                    <a:pt x="646" y="1711"/>
                  </a:lnTo>
                  <a:lnTo>
                    <a:pt x="636" y="1724"/>
                  </a:lnTo>
                  <a:lnTo>
                    <a:pt x="548" y="1825"/>
                  </a:lnTo>
                  <a:close/>
                  <a:moveTo>
                    <a:pt x="803" y="2080"/>
                  </a:moveTo>
                  <a:cubicBezTo>
                    <a:pt x="753" y="2141"/>
                    <a:pt x="765" y="2196"/>
                    <a:pt x="845" y="2261"/>
                  </a:cubicBezTo>
                  <a:cubicBezTo>
                    <a:pt x="910" y="2314"/>
                    <a:pt x="976" y="2305"/>
                    <a:pt x="1033" y="2235"/>
                  </a:cubicBezTo>
                  <a:lnTo>
                    <a:pt x="1209" y="2025"/>
                  </a:lnTo>
                  <a:cubicBezTo>
                    <a:pt x="1291" y="1925"/>
                    <a:pt x="1211" y="1847"/>
                    <a:pt x="1185" y="1826"/>
                  </a:cubicBezTo>
                  <a:cubicBezTo>
                    <a:pt x="1120" y="1773"/>
                    <a:pt x="1055" y="1781"/>
                    <a:pt x="997" y="1852"/>
                  </a:cubicBezTo>
                  <a:lnTo>
                    <a:pt x="901" y="1966"/>
                  </a:lnTo>
                  <a:lnTo>
                    <a:pt x="891" y="1979"/>
                  </a:lnTo>
                  <a:lnTo>
                    <a:pt x="803" y="2080"/>
                  </a:lnTo>
                  <a:close/>
                  <a:moveTo>
                    <a:pt x="1467" y="2049"/>
                  </a:moveTo>
                  <a:cubicBezTo>
                    <a:pt x="1402" y="1996"/>
                    <a:pt x="1336" y="2004"/>
                    <a:pt x="1279" y="2075"/>
                  </a:cubicBezTo>
                  <a:lnTo>
                    <a:pt x="1209" y="2159"/>
                  </a:lnTo>
                  <a:lnTo>
                    <a:pt x="1201" y="2170"/>
                  </a:lnTo>
                  <a:lnTo>
                    <a:pt x="1141" y="2243"/>
                  </a:lnTo>
                  <a:cubicBezTo>
                    <a:pt x="1059" y="2343"/>
                    <a:pt x="1138" y="2421"/>
                    <a:pt x="1165" y="2442"/>
                  </a:cubicBezTo>
                  <a:cubicBezTo>
                    <a:pt x="1192" y="2465"/>
                    <a:pt x="1221" y="2477"/>
                    <a:pt x="1248" y="2477"/>
                  </a:cubicBezTo>
                  <a:cubicBezTo>
                    <a:pt x="1285" y="2477"/>
                    <a:pt x="1320" y="2456"/>
                    <a:pt x="1353" y="2416"/>
                  </a:cubicBezTo>
                  <a:lnTo>
                    <a:pt x="1454" y="2292"/>
                  </a:lnTo>
                  <a:lnTo>
                    <a:pt x="1490" y="2248"/>
                  </a:lnTo>
                  <a:cubicBezTo>
                    <a:pt x="1520" y="2212"/>
                    <a:pt x="1531" y="2175"/>
                    <a:pt x="1524" y="2138"/>
                  </a:cubicBezTo>
                  <a:cubicBezTo>
                    <a:pt x="1518" y="2106"/>
                    <a:pt x="1498" y="2075"/>
                    <a:pt x="1467" y="2049"/>
                  </a:cubicBezTo>
                  <a:close/>
                  <a:moveTo>
                    <a:pt x="2" y="1237"/>
                  </a:moveTo>
                  <a:cubicBezTo>
                    <a:pt x="0" y="1262"/>
                    <a:pt x="9" y="1287"/>
                    <a:pt x="25" y="1306"/>
                  </a:cubicBezTo>
                  <a:cubicBezTo>
                    <a:pt x="42" y="1326"/>
                    <a:pt x="65" y="1337"/>
                    <a:pt x="91" y="1339"/>
                  </a:cubicBezTo>
                  <a:lnTo>
                    <a:pt x="243" y="1351"/>
                  </a:lnTo>
                  <a:cubicBezTo>
                    <a:pt x="297" y="1355"/>
                    <a:pt x="342" y="1315"/>
                    <a:pt x="346" y="1262"/>
                  </a:cubicBezTo>
                  <a:lnTo>
                    <a:pt x="422" y="249"/>
                  </a:lnTo>
                  <a:cubicBezTo>
                    <a:pt x="424" y="224"/>
                    <a:pt x="416" y="199"/>
                    <a:pt x="399" y="180"/>
                  </a:cubicBezTo>
                  <a:cubicBezTo>
                    <a:pt x="383" y="160"/>
                    <a:pt x="360" y="148"/>
                    <a:pt x="334" y="147"/>
                  </a:cubicBezTo>
                  <a:lnTo>
                    <a:pt x="181" y="135"/>
                  </a:lnTo>
                  <a:cubicBezTo>
                    <a:pt x="179" y="135"/>
                    <a:pt x="176" y="135"/>
                    <a:pt x="174" y="135"/>
                  </a:cubicBezTo>
                  <a:cubicBezTo>
                    <a:pt x="124" y="135"/>
                    <a:pt x="82" y="174"/>
                    <a:pt x="79" y="223"/>
                  </a:cubicBezTo>
                  <a:lnTo>
                    <a:pt x="2" y="1237"/>
                  </a:lnTo>
                  <a:close/>
                  <a:moveTo>
                    <a:pt x="3219" y="7"/>
                  </a:moveTo>
                  <a:lnTo>
                    <a:pt x="3077" y="63"/>
                  </a:lnTo>
                  <a:cubicBezTo>
                    <a:pt x="3053" y="72"/>
                    <a:pt x="3034" y="90"/>
                    <a:pt x="3024" y="114"/>
                  </a:cubicBezTo>
                  <a:cubicBezTo>
                    <a:pt x="3014" y="137"/>
                    <a:pt x="3013" y="163"/>
                    <a:pt x="3023" y="187"/>
                  </a:cubicBezTo>
                  <a:lnTo>
                    <a:pt x="3380" y="1089"/>
                  </a:lnTo>
                  <a:cubicBezTo>
                    <a:pt x="3399" y="1137"/>
                    <a:pt x="3456" y="1162"/>
                    <a:pt x="3504" y="1143"/>
                  </a:cubicBezTo>
                  <a:lnTo>
                    <a:pt x="3646" y="1086"/>
                  </a:lnTo>
                  <a:cubicBezTo>
                    <a:pt x="3670" y="1077"/>
                    <a:pt x="3689" y="1059"/>
                    <a:pt x="3699" y="1035"/>
                  </a:cubicBezTo>
                  <a:cubicBezTo>
                    <a:pt x="3709" y="1012"/>
                    <a:pt x="3710" y="986"/>
                    <a:pt x="3700" y="962"/>
                  </a:cubicBezTo>
                  <a:lnTo>
                    <a:pt x="3343" y="60"/>
                  </a:lnTo>
                  <a:cubicBezTo>
                    <a:pt x="3329" y="24"/>
                    <a:pt x="3294" y="0"/>
                    <a:pt x="3254" y="0"/>
                  </a:cubicBezTo>
                  <a:cubicBezTo>
                    <a:pt x="3242" y="0"/>
                    <a:pt x="3230" y="2"/>
                    <a:pt x="3219" y="7"/>
                  </a:cubicBezTo>
                  <a:close/>
                  <a:moveTo>
                    <a:pt x="3294" y="1099"/>
                  </a:moveTo>
                  <a:lnTo>
                    <a:pt x="2864" y="1284"/>
                  </a:lnTo>
                  <a:cubicBezTo>
                    <a:pt x="2639" y="1088"/>
                    <a:pt x="1942" y="486"/>
                    <a:pt x="1883" y="483"/>
                  </a:cubicBezTo>
                  <a:cubicBezTo>
                    <a:pt x="1832" y="483"/>
                    <a:pt x="1617" y="558"/>
                    <a:pt x="1593" y="567"/>
                  </a:cubicBezTo>
                  <a:cubicBezTo>
                    <a:pt x="1592" y="567"/>
                    <a:pt x="1461" y="605"/>
                    <a:pt x="1347" y="605"/>
                  </a:cubicBezTo>
                  <a:cubicBezTo>
                    <a:pt x="1292" y="605"/>
                    <a:pt x="1251" y="597"/>
                    <a:pt x="1224" y="580"/>
                  </a:cubicBezTo>
                  <a:cubicBezTo>
                    <a:pt x="1196" y="562"/>
                    <a:pt x="1182" y="541"/>
                    <a:pt x="1183" y="518"/>
                  </a:cubicBezTo>
                  <a:cubicBezTo>
                    <a:pt x="1185" y="473"/>
                    <a:pt x="1236" y="428"/>
                    <a:pt x="1262" y="414"/>
                  </a:cubicBezTo>
                  <a:cubicBezTo>
                    <a:pt x="1445" y="316"/>
                    <a:pt x="1935" y="132"/>
                    <a:pt x="1984" y="126"/>
                  </a:cubicBezTo>
                  <a:cubicBezTo>
                    <a:pt x="1987" y="126"/>
                    <a:pt x="1990" y="126"/>
                    <a:pt x="1993" y="126"/>
                  </a:cubicBezTo>
                  <a:cubicBezTo>
                    <a:pt x="2111" y="126"/>
                    <a:pt x="2861" y="228"/>
                    <a:pt x="2951" y="240"/>
                  </a:cubicBezTo>
                  <a:lnTo>
                    <a:pt x="3294" y="1099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073B0BF-3AA9-314A-B9FA-E3C97A4F3C12}"/>
              </a:ext>
            </a:extLst>
          </p:cNvPr>
          <p:cNvGrpSpPr/>
          <p:nvPr/>
        </p:nvGrpSpPr>
        <p:grpSpPr>
          <a:xfrm>
            <a:off x="5187951" y="3977149"/>
            <a:ext cx="3525838" cy="3525838"/>
            <a:chOff x="5187951" y="3977149"/>
            <a:chExt cx="3525838" cy="3525838"/>
          </a:xfrm>
        </p:grpSpPr>
        <p:pic>
          <p:nvPicPr>
            <p:cNvPr id="17" name="Picture 2">
              <a:extLst>
                <a:ext uri="{FF2B5EF4-FFF2-40B4-BE49-F238E27FC236}">
                  <a16:creationId xmlns:a16="http://schemas.microsoft.com/office/drawing/2014/main" id="{D198CE5D-95A6-8040-B099-100D6CD0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7951" y="3977149"/>
              <a:ext cx="3525838" cy="3525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863" name="Freeform 3">
              <a:extLst>
                <a:ext uri="{FF2B5EF4-FFF2-40B4-BE49-F238E27FC236}">
                  <a16:creationId xmlns:a16="http://schemas.microsoft.com/office/drawing/2014/main" id="{0AB91543-354E-D446-985C-047C67B94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1578" y="5257185"/>
              <a:ext cx="1154113" cy="965200"/>
            </a:xfrm>
            <a:custGeom>
              <a:avLst/>
              <a:gdLst>
                <a:gd name="T0" fmla="*/ 415593426 w 3204"/>
                <a:gd name="T1" fmla="*/ 322767485 h 2683"/>
                <a:gd name="T2" fmla="*/ 373424356 w 3204"/>
                <a:gd name="T3" fmla="*/ 298437106 h 2683"/>
                <a:gd name="T4" fmla="*/ 373424356 w 3204"/>
                <a:gd name="T5" fmla="*/ 313578838 h 2683"/>
                <a:gd name="T6" fmla="*/ 33994823 w 3204"/>
                <a:gd name="T7" fmla="*/ 313578838 h 2683"/>
                <a:gd name="T8" fmla="*/ 33994823 w 3204"/>
                <a:gd name="T9" fmla="*/ 42578523 h 2683"/>
                <a:gd name="T10" fmla="*/ 49305552 w 3204"/>
                <a:gd name="T11" fmla="*/ 42578523 h 2683"/>
                <a:gd name="T12" fmla="*/ 24652776 w 3204"/>
                <a:gd name="T13" fmla="*/ 0 h 2683"/>
                <a:gd name="T14" fmla="*/ 0 w 3204"/>
                <a:gd name="T15" fmla="*/ 42578523 h 2683"/>
                <a:gd name="T16" fmla="*/ 15440404 w 3204"/>
                <a:gd name="T17" fmla="*/ 42578523 h 2683"/>
                <a:gd name="T18" fmla="*/ 15440404 w 3204"/>
                <a:gd name="T19" fmla="*/ 331956131 h 2683"/>
                <a:gd name="T20" fmla="*/ 373424356 w 3204"/>
                <a:gd name="T21" fmla="*/ 331956131 h 2683"/>
                <a:gd name="T22" fmla="*/ 373424356 w 3204"/>
                <a:gd name="T23" fmla="*/ 347097864 h 2683"/>
                <a:gd name="T24" fmla="*/ 415593426 w 3204"/>
                <a:gd name="T25" fmla="*/ 322767485 h 2683"/>
                <a:gd name="T26" fmla="*/ 62280678 w 3204"/>
                <a:gd name="T27" fmla="*/ 139124065 h 2683"/>
                <a:gd name="T28" fmla="*/ 308937751 w 3204"/>
                <a:gd name="T29" fmla="*/ 46590416 h 2683"/>
                <a:gd name="T30" fmla="*/ 315814521 w 3204"/>
                <a:gd name="T31" fmla="*/ 59661447 h 2683"/>
                <a:gd name="T32" fmla="*/ 342024485 w 3204"/>
                <a:gd name="T33" fmla="*/ 18247784 h 2683"/>
                <a:gd name="T34" fmla="*/ 293108321 w 3204"/>
                <a:gd name="T35" fmla="*/ 16177083 h 2683"/>
                <a:gd name="T36" fmla="*/ 300374118 w 3204"/>
                <a:gd name="T37" fmla="*/ 30283825 h 2683"/>
                <a:gd name="T38" fmla="*/ 59296338 w 3204"/>
                <a:gd name="T39" fmla="*/ 121005430 h 2683"/>
                <a:gd name="T40" fmla="*/ 62280678 w 3204"/>
                <a:gd name="T41" fmla="*/ 139124065 h 2683"/>
                <a:gd name="T42" fmla="*/ 319058573 w 3204"/>
                <a:gd name="T43" fmla="*/ 84509502 h 2683"/>
                <a:gd name="T44" fmla="*/ 305434348 w 3204"/>
                <a:gd name="T45" fmla="*/ 98098568 h 2683"/>
                <a:gd name="T46" fmla="*/ 305434348 w 3204"/>
                <a:gd name="T47" fmla="*/ 282777339 h 2683"/>
                <a:gd name="T48" fmla="*/ 319058573 w 3204"/>
                <a:gd name="T49" fmla="*/ 296366405 h 2683"/>
                <a:gd name="T50" fmla="*/ 341764774 w 3204"/>
                <a:gd name="T51" fmla="*/ 296366405 h 2683"/>
                <a:gd name="T52" fmla="*/ 355518674 w 3204"/>
                <a:gd name="T53" fmla="*/ 282777339 h 2683"/>
                <a:gd name="T54" fmla="*/ 355518674 w 3204"/>
                <a:gd name="T55" fmla="*/ 98098568 h 2683"/>
                <a:gd name="T56" fmla="*/ 341764774 w 3204"/>
                <a:gd name="T57" fmla="*/ 84509502 h 2683"/>
                <a:gd name="T58" fmla="*/ 319058573 w 3204"/>
                <a:gd name="T59" fmla="*/ 84509502 h 2683"/>
                <a:gd name="T60" fmla="*/ 235758198 w 3204"/>
                <a:gd name="T61" fmla="*/ 113887484 h 2683"/>
                <a:gd name="T62" fmla="*/ 222134334 w 3204"/>
                <a:gd name="T63" fmla="*/ 127476191 h 2683"/>
                <a:gd name="T64" fmla="*/ 222134334 w 3204"/>
                <a:gd name="T65" fmla="*/ 282777339 h 2683"/>
                <a:gd name="T66" fmla="*/ 235758198 w 3204"/>
                <a:gd name="T67" fmla="*/ 296366405 h 2683"/>
                <a:gd name="T68" fmla="*/ 258594435 w 3204"/>
                <a:gd name="T69" fmla="*/ 296366405 h 2683"/>
                <a:gd name="T70" fmla="*/ 272347975 w 3204"/>
                <a:gd name="T71" fmla="*/ 282777339 h 2683"/>
                <a:gd name="T72" fmla="*/ 272347975 w 3204"/>
                <a:gd name="T73" fmla="*/ 127476191 h 2683"/>
                <a:gd name="T74" fmla="*/ 258594435 w 3204"/>
                <a:gd name="T75" fmla="*/ 113887484 h 2683"/>
                <a:gd name="T76" fmla="*/ 235758198 w 3204"/>
                <a:gd name="T77" fmla="*/ 113887484 h 2683"/>
                <a:gd name="T78" fmla="*/ 152717174 w 3204"/>
                <a:gd name="T79" fmla="*/ 142359265 h 2683"/>
                <a:gd name="T80" fmla="*/ 139093310 w 3204"/>
                <a:gd name="T81" fmla="*/ 155948332 h 2683"/>
                <a:gd name="T82" fmla="*/ 139093310 w 3204"/>
                <a:gd name="T83" fmla="*/ 282777339 h 2683"/>
                <a:gd name="T84" fmla="*/ 152717174 w 3204"/>
                <a:gd name="T85" fmla="*/ 296366405 h 2683"/>
                <a:gd name="T86" fmla="*/ 175553411 w 3204"/>
                <a:gd name="T87" fmla="*/ 296366405 h 2683"/>
                <a:gd name="T88" fmla="*/ 189177275 w 3204"/>
                <a:gd name="T89" fmla="*/ 282777339 h 2683"/>
                <a:gd name="T90" fmla="*/ 189177275 w 3204"/>
                <a:gd name="T91" fmla="*/ 155948332 h 2683"/>
                <a:gd name="T92" fmla="*/ 175553411 w 3204"/>
                <a:gd name="T93" fmla="*/ 142359265 h 2683"/>
                <a:gd name="T94" fmla="*/ 152717174 w 3204"/>
                <a:gd name="T95" fmla="*/ 142359265 h 2683"/>
                <a:gd name="T96" fmla="*/ 55922970 w 3204"/>
                <a:gd name="T97" fmla="*/ 189079190 h 2683"/>
                <a:gd name="T98" fmla="*/ 69546835 w 3204"/>
                <a:gd name="T99" fmla="*/ 175490124 h 2683"/>
                <a:gd name="T100" fmla="*/ 92383072 w 3204"/>
                <a:gd name="T101" fmla="*/ 175490124 h 2683"/>
                <a:gd name="T102" fmla="*/ 106136612 w 3204"/>
                <a:gd name="T103" fmla="*/ 189079190 h 2683"/>
                <a:gd name="T104" fmla="*/ 106136612 w 3204"/>
                <a:gd name="T105" fmla="*/ 282777339 h 2683"/>
                <a:gd name="T106" fmla="*/ 92383072 w 3204"/>
                <a:gd name="T107" fmla="*/ 296366405 h 2683"/>
                <a:gd name="T108" fmla="*/ 69546835 w 3204"/>
                <a:gd name="T109" fmla="*/ 296366405 h 2683"/>
                <a:gd name="T110" fmla="*/ 55922970 w 3204"/>
                <a:gd name="T111" fmla="*/ 282777339 h 2683"/>
                <a:gd name="T112" fmla="*/ 55922970 w 3204"/>
                <a:gd name="T113" fmla="*/ 189079190 h 268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04" h="2683">
                  <a:moveTo>
                    <a:pt x="3203" y="2494"/>
                  </a:moveTo>
                  <a:lnTo>
                    <a:pt x="2878" y="2306"/>
                  </a:lnTo>
                  <a:lnTo>
                    <a:pt x="2878" y="2423"/>
                  </a:lnTo>
                  <a:lnTo>
                    <a:pt x="262" y="2423"/>
                  </a:lnTo>
                  <a:lnTo>
                    <a:pt x="262" y="329"/>
                  </a:lnTo>
                  <a:lnTo>
                    <a:pt x="380" y="329"/>
                  </a:lnTo>
                  <a:lnTo>
                    <a:pt x="190" y="0"/>
                  </a:lnTo>
                  <a:lnTo>
                    <a:pt x="0" y="329"/>
                  </a:lnTo>
                  <a:lnTo>
                    <a:pt x="119" y="329"/>
                  </a:lnTo>
                  <a:lnTo>
                    <a:pt x="119" y="2565"/>
                  </a:lnTo>
                  <a:lnTo>
                    <a:pt x="2878" y="2565"/>
                  </a:lnTo>
                  <a:lnTo>
                    <a:pt x="2878" y="2682"/>
                  </a:lnTo>
                  <a:lnTo>
                    <a:pt x="3203" y="2494"/>
                  </a:lnTo>
                  <a:close/>
                  <a:moveTo>
                    <a:pt x="480" y="1075"/>
                  </a:moveTo>
                  <a:cubicBezTo>
                    <a:pt x="1163" y="950"/>
                    <a:pt x="1805" y="705"/>
                    <a:pt x="2381" y="360"/>
                  </a:cubicBezTo>
                  <a:lnTo>
                    <a:pt x="2434" y="461"/>
                  </a:lnTo>
                  <a:lnTo>
                    <a:pt x="2636" y="141"/>
                  </a:lnTo>
                  <a:lnTo>
                    <a:pt x="2259" y="125"/>
                  </a:lnTo>
                  <a:lnTo>
                    <a:pt x="2315" y="234"/>
                  </a:lnTo>
                  <a:cubicBezTo>
                    <a:pt x="1752" y="572"/>
                    <a:pt x="1125" y="812"/>
                    <a:pt x="457" y="935"/>
                  </a:cubicBezTo>
                  <a:lnTo>
                    <a:pt x="480" y="1075"/>
                  </a:lnTo>
                  <a:close/>
                  <a:moveTo>
                    <a:pt x="2459" y="653"/>
                  </a:moveTo>
                  <a:cubicBezTo>
                    <a:pt x="2401" y="653"/>
                    <a:pt x="2354" y="700"/>
                    <a:pt x="2354" y="758"/>
                  </a:cubicBezTo>
                  <a:lnTo>
                    <a:pt x="2354" y="2185"/>
                  </a:lnTo>
                  <a:cubicBezTo>
                    <a:pt x="2354" y="2243"/>
                    <a:pt x="2401" y="2290"/>
                    <a:pt x="2459" y="2290"/>
                  </a:cubicBezTo>
                  <a:lnTo>
                    <a:pt x="2634" y="2290"/>
                  </a:lnTo>
                  <a:cubicBezTo>
                    <a:pt x="2692" y="2290"/>
                    <a:pt x="2740" y="2243"/>
                    <a:pt x="2740" y="2185"/>
                  </a:cubicBezTo>
                  <a:lnTo>
                    <a:pt x="2740" y="758"/>
                  </a:lnTo>
                  <a:cubicBezTo>
                    <a:pt x="2740" y="700"/>
                    <a:pt x="2692" y="653"/>
                    <a:pt x="2634" y="653"/>
                  </a:cubicBezTo>
                  <a:lnTo>
                    <a:pt x="2459" y="653"/>
                  </a:lnTo>
                  <a:close/>
                  <a:moveTo>
                    <a:pt x="1817" y="880"/>
                  </a:moveTo>
                  <a:cubicBezTo>
                    <a:pt x="1759" y="880"/>
                    <a:pt x="1712" y="927"/>
                    <a:pt x="1712" y="985"/>
                  </a:cubicBezTo>
                  <a:lnTo>
                    <a:pt x="1712" y="2185"/>
                  </a:lnTo>
                  <a:cubicBezTo>
                    <a:pt x="1712" y="2243"/>
                    <a:pt x="1759" y="2290"/>
                    <a:pt x="1817" y="2290"/>
                  </a:cubicBezTo>
                  <a:lnTo>
                    <a:pt x="1993" y="2290"/>
                  </a:lnTo>
                  <a:cubicBezTo>
                    <a:pt x="2052" y="2290"/>
                    <a:pt x="2099" y="2243"/>
                    <a:pt x="2099" y="2185"/>
                  </a:cubicBezTo>
                  <a:lnTo>
                    <a:pt x="2099" y="985"/>
                  </a:lnTo>
                  <a:cubicBezTo>
                    <a:pt x="2099" y="927"/>
                    <a:pt x="2052" y="880"/>
                    <a:pt x="1993" y="880"/>
                  </a:cubicBezTo>
                  <a:lnTo>
                    <a:pt x="1817" y="880"/>
                  </a:lnTo>
                  <a:close/>
                  <a:moveTo>
                    <a:pt x="1177" y="1100"/>
                  </a:moveTo>
                  <a:cubicBezTo>
                    <a:pt x="1119" y="1100"/>
                    <a:pt x="1072" y="1147"/>
                    <a:pt x="1072" y="1205"/>
                  </a:cubicBezTo>
                  <a:lnTo>
                    <a:pt x="1072" y="2185"/>
                  </a:lnTo>
                  <a:cubicBezTo>
                    <a:pt x="1072" y="2243"/>
                    <a:pt x="1119" y="2290"/>
                    <a:pt x="1177" y="2290"/>
                  </a:cubicBezTo>
                  <a:lnTo>
                    <a:pt x="1353" y="2290"/>
                  </a:lnTo>
                  <a:cubicBezTo>
                    <a:pt x="1411" y="2290"/>
                    <a:pt x="1458" y="2243"/>
                    <a:pt x="1458" y="2185"/>
                  </a:cubicBezTo>
                  <a:lnTo>
                    <a:pt x="1458" y="1205"/>
                  </a:lnTo>
                  <a:cubicBezTo>
                    <a:pt x="1458" y="1147"/>
                    <a:pt x="1411" y="1100"/>
                    <a:pt x="1353" y="1100"/>
                  </a:cubicBezTo>
                  <a:lnTo>
                    <a:pt x="1177" y="1100"/>
                  </a:lnTo>
                  <a:close/>
                  <a:moveTo>
                    <a:pt x="431" y="1461"/>
                  </a:moveTo>
                  <a:cubicBezTo>
                    <a:pt x="431" y="1403"/>
                    <a:pt x="478" y="1356"/>
                    <a:pt x="536" y="1356"/>
                  </a:cubicBezTo>
                  <a:lnTo>
                    <a:pt x="712" y="1356"/>
                  </a:lnTo>
                  <a:cubicBezTo>
                    <a:pt x="771" y="1356"/>
                    <a:pt x="818" y="1403"/>
                    <a:pt x="818" y="1461"/>
                  </a:cubicBezTo>
                  <a:lnTo>
                    <a:pt x="818" y="2185"/>
                  </a:lnTo>
                  <a:cubicBezTo>
                    <a:pt x="818" y="2243"/>
                    <a:pt x="771" y="2290"/>
                    <a:pt x="712" y="2290"/>
                  </a:cubicBezTo>
                  <a:lnTo>
                    <a:pt x="536" y="2290"/>
                  </a:lnTo>
                  <a:cubicBezTo>
                    <a:pt x="478" y="2290"/>
                    <a:pt x="431" y="2243"/>
                    <a:pt x="431" y="2185"/>
                  </a:cubicBezTo>
                  <a:lnTo>
                    <a:pt x="431" y="1461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21864" name="Прямоугольник 3">
            <a:extLst>
              <a:ext uri="{FF2B5EF4-FFF2-40B4-BE49-F238E27FC236}">
                <a16:creationId xmlns:a16="http://schemas.microsoft.com/office/drawing/2014/main" id="{44292C05-9381-FF43-BEF1-2342A3214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1296988"/>
            <a:ext cx="4084799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 dirty="0">
                <a:solidFill>
                  <a:srgbClr val="0C0C0C"/>
                </a:solidFill>
                <a:latin typeface="Montserrat" panose="02000505000000020004" pitchFamily="2" charset="77"/>
              </a:rPr>
              <a:t>Title</a:t>
            </a:r>
            <a:r>
              <a:rPr lang="en-UA" altLang="en-UA" sz="3200" b="1" dirty="0">
                <a:solidFill>
                  <a:srgbClr val="FF00D0"/>
                </a:solidFill>
                <a:latin typeface="Montserrat" panose="02000505000000020004" pitchFamily="2" charset="77"/>
              </a:rPr>
              <a:t> A</a:t>
            </a:r>
            <a:endParaRPr lang="en-UA" altLang="en-UA" sz="3200" dirty="0">
              <a:solidFill>
                <a:srgbClr val="0C0C0C"/>
              </a:solidFill>
              <a:latin typeface="Montserrat" panose="02000505000000020004" pitchFamily="2" charset="77"/>
            </a:endParaRPr>
          </a:p>
        </p:txBody>
      </p:sp>
      <p:sp>
        <p:nvSpPr>
          <p:cNvPr id="121865" name="Прямоугольник 4">
            <a:extLst>
              <a:ext uri="{FF2B5EF4-FFF2-40B4-BE49-F238E27FC236}">
                <a16:creationId xmlns:a16="http://schemas.microsoft.com/office/drawing/2014/main" id="{F37D25B2-9B3C-9D40-92ED-007106CAE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1882775"/>
            <a:ext cx="4464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400">
                <a:latin typeface="Open Sans" panose="020B0606030504020204" pitchFamily="34" charset="0"/>
              </a:rPr>
              <a:t>Lorem ipsum dolor sit am et,</a:t>
            </a:r>
          </a:p>
          <a:p>
            <a:r>
              <a:rPr lang="en-UA" altLang="en-UA" sz="2400">
                <a:latin typeface="Open Sans" panose="020B0606030504020204" pitchFamily="34" charset="0"/>
              </a:rPr>
              <a:t>consec etur adipisic tempor</a:t>
            </a:r>
          </a:p>
        </p:txBody>
      </p:sp>
      <p:sp>
        <p:nvSpPr>
          <p:cNvPr id="121866" name="Прямоугольник 5">
            <a:extLst>
              <a:ext uri="{FF2B5EF4-FFF2-40B4-BE49-F238E27FC236}">
                <a16:creationId xmlns:a16="http://schemas.microsoft.com/office/drawing/2014/main" id="{939FF432-D852-0E43-921B-316F18F0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3317875"/>
            <a:ext cx="4084799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 dirty="0">
                <a:solidFill>
                  <a:srgbClr val="0C0C0C"/>
                </a:solidFill>
                <a:latin typeface="Montserrat" panose="02000505000000020004" pitchFamily="2" charset="77"/>
              </a:rPr>
              <a:t>Title</a:t>
            </a:r>
            <a:r>
              <a:rPr lang="en-UA" altLang="en-UA" sz="3200" b="1" dirty="0">
                <a:solidFill>
                  <a:srgbClr val="6200FF"/>
                </a:solidFill>
                <a:latin typeface="Montserrat" panose="02000505000000020004" pitchFamily="2" charset="77"/>
              </a:rPr>
              <a:t> B</a:t>
            </a:r>
            <a:endParaRPr lang="en-UA" altLang="en-UA" sz="3200" dirty="0">
              <a:solidFill>
                <a:srgbClr val="0C0C0C"/>
              </a:solidFill>
              <a:latin typeface="Montserrat" panose="02000505000000020004" pitchFamily="2" charset="77"/>
            </a:endParaRPr>
          </a:p>
        </p:txBody>
      </p:sp>
      <p:sp>
        <p:nvSpPr>
          <p:cNvPr id="121867" name="Прямоугольник 6">
            <a:extLst>
              <a:ext uri="{FF2B5EF4-FFF2-40B4-BE49-F238E27FC236}">
                <a16:creationId xmlns:a16="http://schemas.microsoft.com/office/drawing/2014/main" id="{AB5FAB1B-1F94-C44B-8CB3-007CFDB0D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5419725"/>
            <a:ext cx="4051386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 dirty="0">
                <a:solidFill>
                  <a:srgbClr val="0C0C0C"/>
                </a:solidFill>
                <a:latin typeface="Montserrat" panose="02000505000000020004" pitchFamily="2" charset="77"/>
              </a:rPr>
              <a:t>Title</a:t>
            </a:r>
            <a:r>
              <a:rPr lang="en-UA" altLang="en-UA" sz="3200" b="1" dirty="0">
                <a:solidFill>
                  <a:srgbClr val="0097D9"/>
                </a:solidFill>
                <a:latin typeface="Montserrat" panose="02000505000000020004" pitchFamily="2" charset="77"/>
              </a:rPr>
              <a:t> C</a:t>
            </a:r>
            <a:endParaRPr lang="en-UA" altLang="en-UA" sz="3200" dirty="0">
              <a:solidFill>
                <a:srgbClr val="0C0C0C"/>
              </a:solidFill>
              <a:latin typeface="Montserrat" panose="02000505000000020004" pitchFamily="2" charset="77"/>
            </a:endParaRPr>
          </a:p>
        </p:txBody>
      </p:sp>
      <p:sp>
        <p:nvSpPr>
          <p:cNvPr id="121868" name="Прямоугольник 10">
            <a:extLst>
              <a:ext uri="{FF2B5EF4-FFF2-40B4-BE49-F238E27FC236}">
                <a16:creationId xmlns:a16="http://schemas.microsoft.com/office/drawing/2014/main" id="{5B99AF8E-4C1D-BD4C-A5AE-CBF45B6D5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3903663"/>
            <a:ext cx="4464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400" dirty="0">
                <a:latin typeface="Open Sans" panose="020B0606030504020204" pitchFamily="34" charset="0"/>
              </a:rPr>
              <a:t>Lorem ipsum dolor sit am et,</a:t>
            </a:r>
          </a:p>
          <a:p>
            <a:r>
              <a:rPr lang="en-UA" altLang="en-UA" sz="2400" dirty="0">
                <a:latin typeface="Open Sans" panose="020B0606030504020204" pitchFamily="34" charset="0"/>
              </a:rPr>
              <a:t>consec etur adipisic tempor</a:t>
            </a:r>
          </a:p>
        </p:txBody>
      </p:sp>
      <p:sp>
        <p:nvSpPr>
          <p:cNvPr id="121869" name="Прямоугольник 11">
            <a:extLst>
              <a:ext uri="{FF2B5EF4-FFF2-40B4-BE49-F238E27FC236}">
                <a16:creationId xmlns:a16="http://schemas.microsoft.com/office/drawing/2014/main" id="{EB96CC9D-A64B-A34A-B73B-0976B46EB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5959475"/>
            <a:ext cx="4464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400">
                <a:latin typeface="Open Sans" panose="020B0606030504020204" pitchFamily="34" charset="0"/>
              </a:rPr>
              <a:t>Lorem ipsum dolor sit am et,</a:t>
            </a:r>
          </a:p>
          <a:p>
            <a:r>
              <a:rPr lang="en-UA" altLang="en-UA" sz="2400">
                <a:latin typeface="Open Sans" panose="020B0606030504020204" pitchFamily="34" charset="0"/>
              </a:rPr>
              <a:t>consec etur 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750"/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/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750"/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/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750"/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/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/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64" grpId="0"/>
      <p:bldP spid="121864" grpId="1"/>
      <p:bldP spid="121865" grpId="0"/>
      <p:bldP spid="121865" grpId="1"/>
      <p:bldP spid="121866" grpId="0"/>
      <p:bldP spid="121866" grpId="1"/>
      <p:bldP spid="121867" grpId="0"/>
      <p:bldP spid="121867" grpId="1"/>
      <p:bldP spid="121868" grpId="0"/>
      <p:bldP spid="121868" grpId="1"/>
      <p:bldP spid="121869" grpId="0"/>
      <p:bldP spid="121869" grpId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E698E840-32CA-2544-BF32-2F1D067CE3B9}"/>
              </a:ext>
            </a:extLst>
          </p:cNvPr>
          <p:cNvGrpSpPr/>
          <p:nvPr/>
        </p:nvGrpSpPr>
        <p:grpSpPr>
          <a:xfrm>
            <a:off x="4044950" y="4110846"/>
            <a:ext cx="3270250" cy="3270250"/>
            <a:chOff x="4044950" y="4110846"/>
            <a:chExt cx="3270250" cy="3270250"/>
          </a:xfrm>
        </p:grpSpPr>
        <p:pic>
          <p:nvPicPr>
            <p:cNvPr id="123922" name="Picture 18">
              <a:extLst>
                <a:ext uri="{FF2B5EF4-FFF2-40B4-BE49-F238E27FC236}">
                  <a16:creationId xmlns:a16="http://schemas.microsoft.com/office/drawing/2014/main" id="{27F92330-68C1-6145-BF6C-5CFEA4B58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4950" y="4110846"/>
              <a:ext cx="3270250" cy="3270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910" name="Freeform 1">
              <a:extLst>
                <a:ext uri="{FF2B5EF4-FFF2-40B4-BE49-F238E27FC236}">
                  <a16:creationId xmlns:a16="http://schemas.microsoft.com/office/drawing/2014/main" id="{C0BBC6D4-763A-464E-913B-FD469D04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6386" y="5182377"/>
              <a:ext cx="920750" cy="1098550"/>
            </a:xfrm>
            <a:custGeom>
              <a:avLst/>
              <a:gdLst>
                <a:gd name="T0" fmla="*/ 33297819 w 2558"/>
                <a:gd name="T1" fmla="*/ 165857661 h 3053"/>
                <a:gd name="T2" fmla="*/ 16325135 w 2558"/>
                <a:gd name="T3" fmla="*/ 193824089 h 3053"/>
                <a:gd name="T4" fmla="*/ 46772516 w 2558"/>
                <a:gd name="T5" fmla="*/ 123778123 h 3053"/>
                <a:gd name="T6" fmla="*/ 1295457 w 2558"/>
                <a:gd name="T7" fmla="*/ 115491681 h 3053"/>
                <a:gd name="T8" fmla="*/ 53509685 w 2558"/>
                <a:gd name="T9" fmla="*/ 85194657 h 3053"/>
                <a:gd name="T10" fmla="*/ 52861776 w 2558"/>
                <a:gd name="T11" fmla="*/ 52437501 h 3053"/>
                <a:gd name="T12" fmla="*/ 53509685 w 2558"/>
                <a:gd name="T13" fmla="*/ 85194657 h 3053"/>
                <a:gd name="T14" fmla="*/ 117902793 w 2558"/>
                <a:gd name="T15" fmla="*/ 39748943 h 3053"/>
                <a:gd name="T16" fmla="*/ 86159595 w 2558"/>
                <a:gd name="T17" fmla="*/ 31592038 h 3053"/>
                <a:gd name="T18" fmla="*/ 329350259 w 2558"/>
                <a:gd name="T19" fmla="*/ 184502066 h 3053"/>
                <a:gd name="T20" fmla="*/ 283873560 w 2558"/>
                <a:gd name="T21" fmla="*/ 175309221 h 3053"/>
                <a:gd name="T22" fmla="*/ 320410202 w 2558"/>
                <a:gd name="T23" fmla="*/ 129474894 h 3053"/>
                <a:gd name="T24" fmla="*/ 294238657 w 2558"/>
                <a:gd name="T25" fmla="*/ 109794909 h 3053"/>
                <a:gd name="T26" fmla="*/ 320410202 w 2558"/>
                <a:gd name="T27" fmla="*/ 129474894 h 3053"/>
                <a:gd name="T28" fmla="*/ 278561430 w 2558"/>
                <a:gd name="T29" fmla="*/ 52437501 h 3053"/>
                <a:gd name="T30" fmla="*/ 277913522 w 2558"/>
                <a:gd name="T31" fmla="*/ 85194657 h 3053"/>
                <a:gd name="T32" fmla="*/ 240469808 w 2558"/>
                <a:gd name="T33" fmla="*/ 15278229 h 3053"/>
                <a:gd name="T34" fmla="*/ 218443798 w 2558"/>
                <a:gd name="T35" fmla="*/ 55933215 h 3053"/>
                <a:gd name="T36" fmla="*/ 178538392 w 2558"/>
                <a:gd name="T37" fmla="*/ 11911693 h 3053"/>
                <a:gd name="T38" fmla="*/ 154439435 w 2558"/>
                <a:gd name="T39" fmla="*/ 34181349 h 3053"/>
                <a:gd name="T40" fmla="*/ 178538392 w 2558"/>
                <a:gd name="T41" fmla="*/ 11911693 h 3053"/>
                <a:gd name="T42" fmla="*/ 69316493 w 2558"/>
                <a:gd name="T43" fmla="*/ 202757859 h 3053"/>
                <a:gd name="T44" fmla="*/ 132413785 w 2558"/>
                <a:gd name="T45" fmla="*/ 323558058 h 3053"/>
                <a:gd name="T46" fmla="*/ 120623649 w 2558"/>
                <a:gd name="T47" fmla="*/ 194600954 h 3053"/>
                <a:gd name="T48" fmla="*/ 97431764 w 2558"/>
                <a:gd name="T49" fmla="*/ 138797277 h 3053"/>
                <a:gd name="T50" fmla="*/ 153403141 w 2558"/>
                <a:gd name="T51" fmla="*/ 181782858 h 3053"/>
                <a:gd name="T52" fmla="*/ 179704628 w 2558"/>
                <a:gd name="T53" fmla="*/ 161455545 h 3053"/>
                <a:gd name="T54" fmla="*/ 235546423 w 2558"/>
                <a:gd name="T55" fmla="*/ 138797277 h 3053"/>
                <a:gd name="T56" fmla="*/ 212354538 w 2558"/>
                <a:gd name="T57" fmla="*/ 194600954 h 3053"/>
                <a:gd name="T58" fmla="*/ 200564043 w 2558"/>
                <a:gd name="T59" fmla="*/ 323558058 h 3053"/>
                <a:gd name="T60" fmla="*/ 263661694 w 2558"/>
                <a:gd name="T61" fmla="*/ 202757859 h 3053"/>
                <a:gd name="T62" fmla="*/ 212354538 w 2558"/>
                <a:gd name="T63" fmla="*/ 142034275 h 3053"/>
                <a:gd name="T64" fmla="*/ 212354538 w 2558"/>
                <a:gd name="T65" fmla="*/ 181782858 h 3053"/>
                <a:gd name="T66" fmla="*/ 100800168 w 2558"/>
                <a:gd name="T67" fmla="*/ 161843798 h 3053"/>
                <a:gd name="T68" fmla="*/ 140446770 w 2558"/>
                <a:gd name="T69" fmla="*/ 161843798 h 3053"/>
                <a:gd name="T70" fmla="*/ 179704628 w 2558"/>
                <a:gd name="T71" fmla="*/ 194600954 h 3053"/>
                <a:gd name="T72" fmla="*/ 165841185 w 2558"/>
                <a:gd name="T73" fmla="*/ 323558058 h 3053"/>
                <a:gd name="T74" fmla="*/ 179704628 w 2558"/>
                <a:gd name="T75" fmla="*/ 323558058 h 3053"/>
                <a:gd name="T76" fmla="*/ 124769544 w 2558"/>
                <a:gd name="T77" fmla="*/ 331714963 h 3053"/>
                <a:gd name="T78" fmla="*/ 208208283 w 2558"/>
                <a:gd name="T79" fmla="*/ 359163600 h 3053"/>
                <a:gd name="T80" fmla="*/ 208208283 w 2558"/>
                <a:gd name="T81" fmla="*/ 395157755 h 3053"/>
                <a:gd name="T82" fmla="*/ 124769544 w 2558"/>
                <a:gd name="T83" fmla="*/ 367579580 h 3053"/>
                <a:gd name="T84" fmla="*/ 208208283 w 2558"/>
                <a:gd name="T85" fmla="*/ 395157755 h 30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58" h="3053">
                  <a:moveTo>
                    <a:pt x="294" y="1463"/>
                  </a:moveTo>
                  <a:cubicBezTo>
                    <a:pt x="344" y="1453"/>
                    <a:pt x="377" y="1404"/>
                    <a:pt x="366" y="1354"/>
                  </a:cubicBezTo>
                  <a:cubicBezTo>
                    <a:pt x="356" y="1303"/>
                    <a:pt x="307" y="1271"/>
                    <a:pt x="257" y="1281"/>
                  </a:cubicBezTo>
                  <a:lnTo>
                    <a:pt x="89" y="1316"/>
                  </a:lnTo>
                  <a:cubicBezTo>
                    <a:pt x="38" y="1326"/>
                    <a:pt x="6" y="1375"/>
                    <a:pt x="16" y="1425"/>
                  </a:cubicBezTo>
                  <a:cubicBezTo>
                    <a:pt x="27" y="1475"/>
                    <a:pt x="75" y="1508"/>
                    <a:pt x="126" y="1497"/>
                  </a:cubicBezTo>
                  <a:lnTo>
                    <a:pt x="294" y="1463"/>
                  </a:lnTo>
                  <a:close/>
                  <a:moveTo>
                    <a:pt x="253" y="1031"/>
                  </a:moveTo>
                  <a:cubicBezTo>
                    <a:pt x="304" y="1040"/>
                    <a:pt x="352" y="1006"/>
                    <a:pt x="361" y="956"/>
                  </a:cubicBezTo>
                  <a:cubicBezTo>
                    <a:pt x="370" y="905"/>
                    <a:pt x="337" y="857"/>
                    <a:pt x="286" y="848"/>
                  </a:cubicBezTo>
                  <a:lnTo>
                    <a:pt x="117" y="817"/>
                  </a:lnTo>
                  <a:cubicBezTo>
                    <a:pt x="67" y="808"/>
                    <a:pt x="19" y="842"/>
                    <a:pt x="10" y="892"/>
                  </a:cubicBezTo>
                  <a:cubicBezTo>
                    <a:pt x="0" y="942"/>
                    <a:pt x="34" y="991"/>
                    <a:pt x="84" y="1000"/>
                  </a:cubicBezTo>
                  <a:lnTo>
                    <a:pt x="253" y="1031"/>
                  </a:lnTo>
                  <a:close/>
                  <a:moveTo>
                    <a:pt x="413" y="658"/>
                  </a:moveTo>
                  <a:cubicBezTo>
                    <a:pt x="451" y="692"/>
                    <a:pt x="510" y="689"/>
                    <a:pt x="544" y="650"/>
                  </a:cubicBezTo>
                  <a:cubicBezTo>
                    <a:pt x="578" y="612"/>
                    <a:pt x="574" y="553"/>
                    <a:pt x="536" y="519"/>
                  </a:cubicBezTo>
                  <a:lnTo>
                    <a:pt x="408" y="405"/>
                  </a:lnTo>
                  <a:cubicBezTo>
                    <a:pt x="370" y="371"/>
                    <a:pt x="311" y="375"/>
                    <a:pt x="277" y="413"/>
                  </a:cubicBezTo>
                  <a:cubicBezTo>
                    <a:pt x="243" y="451"/>
                    <a:pt x="246" y="510"/>
                    <a:pt x="285" y="544"/>
                  </a:cubicBezTo>
                  <a:lnTo>
                    <a:pt x="413" y="658"/>
                  </a:lnTo>
                  <a:close/>
                  <a:moveTo>
                    <a:pt x="746" y="395"/>
                  </a:moveTo>
                  <a:cubicBezTo>
                    <a:pt x="771" y="440"/>
                    <a:pt x="827" y="457"/>
                    <a:pt x="872" y="432"/>
                  </a:cubicBezTo>
                  <a:cubicBezTo>
                    <a:pt x="917" y="408"/>
                    <a:pt x="934" y="352"/>
                    <a:pt x="910" y="307"/>
                  </a:cubicBezTo>
                  <a:lnTo>
                    <a:pt x="828" y="156"/>
                  </a:lnTo>
                  <a:cubicBezTo>
                    <a:pt x="803" y="111"/>
                    <a:pt x="747" y="94"/>
                    <a:pt x="702" y="118"/>
                  </a:cubicBezTo>
                  <a:cubicBezTo>
                    <a:pt x="657" y="143"/>
                    <a:pt x="640" y="199"/>
                    <a:pt x="665" y="244"/>
                  </a:cubicBezTo>
                  <a:lnTo>
                    <a:pt x="746" y="395"/>
                  </a:lnTo>
                  <a:close/>
                  <a:moveTo>
                    <a:pt x="2432" y="1497"/>
                  </a:moveTo>
                  <a:cubicBezTo>
                    <a:pt x="2482" y="1508"/>
                    <a:pt x="2531" y="1475"/>
                    <a:pt x="2542" y="1425"/>
                  </a:cubicBezTo>
                  <a:cubicBezTo>
                    <a:pt x="2552" y="1375"/>
                    <a:pt x="2519" y="1326"/>
                    <a:pt x="2469" y="1316"/>
                  </a:cubicBezTo>
                  <a:lnTo>
                    <a:pt x="2301" y="1281"/>
                  </a:lnTo>
                  <a:cubicBezTo>
                    <a:pt x="2251" y="1271"/>
                    <a:pt x="2202" y="1303"/>
                    <a:pt x="2191" y="1354"/>
                  </a:cubicBezTo>
                  <a:cubicBezTo>
                    <a:pt x="2181" y="1404"/>
                    <a:pt x="2214" y="1453"/>
                    <a:pt x="2264" y="1463"/>
                  </a:cubicBezTo>
                  <a:lnTo>
                    <a:pt x="2432" y="1497"/>
                  </a:lnTo>
                  <a:close/>
                  <a:moveTo>
                    <a:pt x="2473" y="1000"/>
                  </a:moveTo>
                  <a:cubicBezTo>
                    <a:pt x="2524" y="991"/>
                    <a:pt x="2557" y="942"/>
                    <a:pt x="2548" y="892"/>
                  </a:cubicBezTo>
                  <a:cubicBezTo>
                    <a:pt x="2539" y="842"/>
                    <a:pt x="2491" y="808"/>
                    <a:pt x="2440" y="817"/>
                  </a:cubicBezTo>
                  <a:lnTo>
                    <a:pt x="2271" y="848"/>
                  </a:lnTo>
                  <a:cubicBezTo>
                    <a:pt x="2221" y="857"/>
                    <a:pt x="2187" y="905"/>
                    <a:pt x="2197" y="956"/>
                  </a:cubicBezTo>
                  <a:cubicBezTo>
                    <a:pt x="2206" y="1006"/>
                    <a:pt x="2254" y="1040"/>
                    <a:pt x="2305" y="1031"/>
                  </a:cubicBezTo>
                  <a:lnTo>
                    <a:pt x="2473" y="1000"/>
                  </a:lnTo>
                  <a:close/>
                  <a:moveTo>
                    <a:pt x="2273" y="544"/>
                  </a:moveTo>
                  <a:cubicBezTo>
                    <a:pt x="2311" y="510"/>
                    <a:pt x="2315" y="451"/>
                    <a:pt x="2281" y="413"/>
                  </a:cubicBezTo>
                  <a:cubicBezTo>
                    <a:pt x="2247" y="375"/>
                    <a:pt x="2188" y="371"/>
                    <a:pt x="2150" y="405"/>
                  </a:cubicBezTo>
                  <a:lnTo>
                    <a:pt x="2022" y="519"/>
                  </a:lnTo>
                  <a:cubicBezTo>
                    <a:pt x="1983" y="553"/>
                    <a:pt x="1980" y="612"/>
                    <a:pt x="2014" y="650"/>
                  </a:cubicBezTo>
                  <a:cubicBezTo>
                    <a:pt x="2048" y="689"/>
                    <a:pt x="2107" y="692"/>
                    <a:pt x="2145" y="658"/>
                  </a:cubicBezTo>
                  <a:lnTo>
                    <a:pt x="2273" y="544"/>
                  </a:lnTo>
                  <a:close/>
                  <a:moveTo>
                    <a:pt x="1893" y="244"/>
                  </a:moveTo>
                  <a:cubicBezTo>
                    <a:pt x="1918" y="199"/>
                    <a:pt x="1901" y="143"/>
                    <a:pt x="1856" y="118"/>
                  </a:cubicBezTo>
                  <a:cubicBezTo>
                    <a:pt x="1811" y="94"/>
                    <a:pt x="1754" y="111"/>
                    <a:pt x="1730" y="156"/>
                  </a:cubicBezTo>
                  <a:lnTo>
                    <a:pt x="1648" y="307"/>
                  </a:lnTo>
                  <a:cubicBezTo>
                    <a:pt x="1624" y="352"/>
                    <a:pt x="1641" y="408"/>
                    <a:pt x="1686" y="432"/>
                  </a:cubicBezTo>
                  <a:cubicBezTo>
                    <a:pt x="1731" y="457"/>
                    <a:pt x="1787" y="440"/>
                    <a:pt x="1811" y="395"/>
                  </a:cubicBezTo>
                  <a:lnTo>
                    <a:pt x="1893" y="244"/>
                  </a:lnTo>
                  <a:close/>
                  <a:moveTo>
                    <a:pt x="1378" y="92"/>
                  </a:moveTo>
                  <a:cubicBezTo>
                    <a:pt x="1378" y="41"/>
                    <a:pt x="1336" y="0"/>
                    <a:pt x="1285" y="0"/>
                  </a:cubicBezTo>
                  <a:cubicBezTo>
                    <a:pt x="1234" y="0"/>
                    <a:pt x="1192" y="41"/>
                    <a:pt x="1192" y="92"/>
                  </a:cubicBezTo>
                  <a:lnTo>
                    <a:pt x="1192" y="264"/>
                  </a:lnTo>
                  <a:cubicBezTo>
                    <a:pt x="1192" y="315"/>
                    <a:pt x="1234" y="357"/>
                    <a:pt x="1285" y="357"/>
                  </a:cubicBezTo>
                  <a:cubicBezTo>
                    <a:pt x="1336" y="357"/>
                    <a:pt x="1378" y="315"/>
                    <a:pt x="1378" y="264"/>
                  </a:cubicBezTo>
                  <a:lnTo>
                    <a:pt x="1378" y="92"/>
                  </a:lnTo>
                  <a:close/>
                  <a:moveTo>
                    <a:pt x="1285" y="408"/>
                  </a:moveTo>
                  <a:cubicBezTo>
                    <a:pt x="833" y="408"/>
                    <a:pt x="509" y="702"/>
                    <a:pt x="440" y="973"/>
                  </a:cubicBezTo>
                  <a:cubicBezTo>
                    <a:pt x="388" y="1180"/>
                    <a:pt x="436" y="1376"/>
                    <a:pt x="535" y="1566"/>
                  </a:cubicBezTo>
                  <a:cubicBezTo>
                    <a:pt x="624" y="1739"/>
                    <a:pt x="717" y="1881"/>
                    <a:pt x="794" y="2057"/>
                  </a:cubicBezTo>
                  <a:cubicBezTo>
                    <a:pt x="836" y="2153"/>
                    <a:pt x="853" y="2288"/>
                    <a:pt x="875" y="2390"/>
                  </a:cubicBezTo>
                  <a:cubicBezTo>
                    <a:pt x="893" y="2471"/>
                    <a:pt x="924" y="2498"/>
                    <a:pt x="1022" y="2499"/>
                  </a:cubicBezTo>
                  <a:cubicBezTo>
                    <a:pt x="1043" y="2499"/>
                    <a:pt x="1063" y="2499"/>
                    <a:pt x="1084" y="2499"/>
                  </a:cubicBezTo>
                  <a:lnTo>
                    <a:pt x="1084" y="1503"/>
                  </a:lnTo>
                  <a:lnTo>
                    <a:pt x="931" y="1503"/>
                  </a:lnTo>
                  <a:cubicBezTo>
                    <a:pt x="863" y="1503"/>
                    <a:pt x="800" y="1477"/>
                    <a:pt x="752" y="1429"/>
                  </a:cubicBezTo>
                  <a:cubicBezTo>
                    <a:pt x="704" y="1381"/>
                    <a:pt x="678" y="1318"/>
                    <a:pt x="678" y="1250"/>
                  </a:cubicBezTo>
                  <a:cubicBezTo>
                    <a:pt x="678" y="1183"/>
                    <a:pt x="704" y="1119"/>
                    <a:pt x="752" y="1072"/>
                  </a:cubicBezTo>
                  <a:cubicBezTo>
                    <a:pt x="800" y="1024"/>
                    <a:pt x="863" y="998"/>
                    <a:pt x="931" y="998"/>
                  </a:cubicBezTo>
                  <a:cubicBezTo>
                    <a:pt x="1069" y="998"/>
                    <a:pt x="1182" y="1109"/>
                    <a:pt x="1184" y="1247"/>
                  </a:cubicBezTo>
                  <a:lnTo>
                    <a:pt x="1184" y="1404"/>
                  </a:lnTo>
                  <a:lnTo>
                    <a:pt x="1387" y="1404"/>
                  </a:lnTo>
                  <a:lnTo>
                    <a:pt x="1387" y="1247"/>
                  </a:lnTo>
                  <a:cubicBezTo>
                    <a:pt x="1387" y="1181"/>
                    <a:pt x="1414" y="1119"/>
                    <a:pt x="1461" y="1072"/>
                  </a:cubicBezTo>
                  <a:cubicBezTo>
                    <a:pt x="1508" y="1024"/>
                    <a:pt x="1572" y="998"/>
                    <a:pt x="1639" y="998"/>
                  </a:cubicBezTo>
                  <a:cubicBezTo>
                    <a:pt x="1707" y="998"/>
                    <a:pt x="1770" y="1024"/>
                    <a:pt x="1818" y="1072"/>
                  </a:cubicBezTo>
                  <a:cubicBezTo>
                    <a:pt x="1866" y="1119"/>
                    <a:pt x="1892" y="1183"/>
                    <a:pt x="1892" y="1250"/>
                  </a:cubicBezTo>
                  <a:cubicBezTo>
                    <a:pt x="1892" y="1318"/>
                    <a:pt x="1866" y="1381"/>
                    <a:pt x="1818" y="1429"/>
                  </a:cubicBezTo>
                  <a:cubicBezTo>
                    <a:pt x="1770" y="1477"/>
                    <a:pt x="1707" y="1503"/>
                    <a:pt x="1639" y="1503"/>
                  </a:cubicBezTo>
                  <a:lnTo>
                    <a:pt x="1486" y="1503"/>
                  </a:lnTo>
                  <a:lnTo>
                    <a:pt x="1486" y="2499"/>
                  </a:lnTo>
                  <a:cubicBezTo>
                    <a:pt x="1507" y="2499"/>
                    <a:pt x="1527" y="2499"/>
                    <a:pt x="1548" y="2499"/>
                  </a:cubicBezTo>
                  <a:cubicBezTo>
                    <a:pt x="1646" y="2498"/>
                    <a:pt x="1677" y="2471"/>
                    <a:pt x="1695" y="2390"/>
                  </a:cubicBezTo>
                  <a:cubicBezTo>
                    <a:pt x="1717" y="2288"/>
                    <a:pt x="1734" y="2153"/>
                    <a:pt x="1776" y="2057"/>
                  </a:cubicBezTo>
                  <a:cubicBezTo>
                    <a:pt x="1853" y="1881"/>
                    <a:pt x="1946" y="1739"/>
                    <a:pt x="2035" y="1566"/>
                  </a:cubicBezTo>
                  <a:cubicBezTo>
                    <a:pt x="2134" y="1376"/>
                    <a:pt x="2182" y="1180"/>
                    <a:pt x="2130" y="973"/>
                  </a:cubicBezTo>
                  <a:cubicBezTo>
                    <a:pt x="2061" y="702"/>
                    <a:pt x="1737" y="408"/>
                    <a:pt x="1285" y="408"/>
                  </a:cubicBezTo>
                  <a:close/>
                  <a:moveTo>
                    <a:pt x="1639" y="1097"/>
                  </a:moveTo>
                  <a:cubicBezTo>
                    <a:pt x="1555" y="1097"/>
                    <a:pt x="1486" y="1166"/>
                    <a:pt x="1486" y="1250"/>
                  </a:cubicBezTo>
                  <a:lnTo>
                    <a:pt x="1486" y="1404"/>
                  </a:lnTo>
                  <a:lnTo>
                    <a:pt x="1639" y="1404"/>
                  </a:lnTo>
                  <a:cubicBezTo>
                    <a:pt x="1724" y="1404"/>
                    <a:pt x="1792" y="1335"/>
                    <a:pt x="1792" y="1250"/>
                  </a:cubicBezTo>
                  <a:cubicBezTo>
                    <a:pt x="1792" y="1166"/>
                    <a:pt x="1724" y="1097"/>
                    <a:pt x="1639" y="1097"/>
                  </a:cubicBezTo>
                  <a:close/>
                  <a:moveTo>
                    <a:pt x="778" y="1250"/>
                  </a:moveTo>
                  <a:cubicBezTo>
                    <a:pt x="778" y="1335"/>
                    <a:pt x="846" y="1404"/>
                    <a:pt x="931" y="1404"/>
                  </a:cubicBezTo>
                  <a:lnTo>
                    <a:pt x="1084" y="1404"/>
                  </a:lnTo>
                  <a:lnTo>
                    <a:pt x="1084" y="1250"/>
                  </a:lnTo>
                  <a:cubicBezTo>
                    <a:pt x="1084" y="1166"/>
                    <a:pt x="1015" y="1097"/>
                    <a:pt x="931" y="1097"/>
                  </a:cubicBezTo>
                  <a:cubicBezTo>
                    <a:pt x="846" y="1097"/>
                    <a:pt x="778" y="1166"/>
                    <a:pt x="778" y="1250"/>
                  </a:cubicBezTo>
                  <a:close/>
                  <a:moveTo>
                    <a:pt x="1387" y="1503"/>
                  </a:moveTo>
                  <a:lnTo>
                    <a:pt x="1184" y="1503"/>
                  </a:lnTo>
                  <a:lnTo>
                    <a:pt x="1184" y="2499"/>
                  </a:lnTo>
                  <a:cubicBezTo>
                    <a:pt x="1216" y="2499"/>
                    <a:pt x="1248" y="2499"/>
                    <a:pt x="1280" y="2499"/>
                  </a:cubicBezTo>
                  <a:lnTo>
                    <a:pt x="1290" y="2499"/>
                  </a:lnTo>
                  <a:cubicBezTo>
                    <a:pt x="1290" y="2500"/>
                    <a:pt x="1290" y="2498"/>
                    <a:pt x="1290" y="2499"/>
                  </a:cubicBezTo>
                  <a:cubicBezTo>
                    <a:pt x="1322" y="2499"/>
                    <a:pt x="1354" y="2499"/>
                    <a:pt x="1387" y="2499"/>
                  </a:cubicBezTo>
                  <a:lnTo>
                    <a:pt x="1387" y="1503"/>
                  </a:lnTo>
                  <a:close/>
                  <a:moveTo>
                    <a:pt x="1607" y="2562"/>
                  </a:moveTo>
                  <a:lnTo>
                    <a:pt x="963" y="2562"/>
                  </a:lnTo>
                  <a:cubicBezTo>
                    <a:pt x="905" y="2562"/>
                    <a:pt x="857" y="2609"/>
                    <a:pt x="857" y="2668"/>
                  </a:cubicBezTo>
                  <a:cubicBezTo>
                    <a:pt x="857" y="2727"/>
                    <a:pt x="905" y="2774"/>
                    <a:pt x="963" y="2774"/>
                  </a:cubicBezTo>
                  <a:lnTo>
                    <a:pt x="1607" y="2774"/>
                  </a:lnTo>
                  <a:cubicBezTo>
                    <a:pt x="1665" y="2774"/>
                    <a:pt x="1713" y="2727"/>
                    <a:pt x="1713" y="2668"/>
                  </a:cubicBezTo>
                  <a:cubicBezTo>
                    <a:pt x="1713" y="2609"/>
                    <a:pt x="1665" y="2562"/>
                    <a:pt x="1607" y="2562"/>
                  </a:cubicBezTo>
                  <a:close/>
                  <a:moveTo>
                    <a:pt x="1607" y="3052"/>
                  </a:moveTo>
                  <a:lnTo>
                    <a:pt x="963" y="3052"/>
                  </a:lnTo>
                  <a:cubicBezTo>
                    <a:pt x="905" y="3052"/>
                    <a:pt x="857" y="3004"/>
                    <a:pt x="857" y="2946"/>
                  </a:cubicBezTo>
                  <a:cubicBezTo>
                    <a:pt x="857" y="2887"/>
                    <a:pt x="905" y="2839"/>
                    <a:pt x="963" y="2839"/>
                  </a:cubicBezTo>
                  <a:lnTo>
                    <a:pt x="1607" y="2839"/>
                  </a:lnTo>
                  <a:cubicBezTo>
                    <a:pt x="1665" y="2839"/>
                    <a:pt x="1713" y="2887"/>
                    <a:pt x="1713" y="2946"/>
                  </a:cubicBezTo>
                  <a:cubicBezTo>
                    <a:pt x="1713" y="3004"/>
                    <a:pt x="1665" y="3052"/>
                    <a:pt x="1607" y="3052"/>
                  </a:cubicBezTo>
                  <a:close/>
                </a:path>
              </a:pathLst>
            </a:custGeom>
            <a:solidFill>
              <a:srgbClr val="FF21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16614A1-DCCE-9241-8833-117CA992AE21}"/>
              </a:ext>
            </a:extLst>
          </p:cNvPr>
          <p:cNvGrpSpPr/>
          <p:nvPr/>
        </p:nvGrpSpPr>
        <p:grpSpPr>
          <a:xfrm>
            <a:off x="7391400" y="874712"/>
            <a:ext cx="3270250" cy="3270250"/>
            <a:chOff x="7391400" y="874712"/>
            <a:chExt cx="3270250" cy="3270250"/>
          </a:xfrm>
        </p:grpSpPr>
        <p:pic>
          <p:nvPicPr>
            <p:cNvPr id="21" name="Picture 18">
              <a:extLst>
                <a:ext uri="{FF2B5EF4-FFF2-40B4-BE49-F238E27FC236}">
                  <a16:creationId xmlns:a16="http://schemas.microsoft.com/office/drawing/2014/main" id="{AF90C23F-1813-1941-82DB-E4A96046BA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91400" y="874712"/>
              <a:ext cx="3270250" cy="3270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911" name="Freeform 2">
              <a:extLst>
                <a:ext uri="{FF2B5EF4-FFF2-40B4-BE49-F238E27FC236}">
                  <a16:creationId xmlns:a16="http://schemas.microsoft.com/office/drawing/2014/main" id="{5599B705-F60B-454E-B516-0064F6268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0241" y="2154465"/>
              <a:ext cx="1285875" cy="858838"/>
            </a:xfrm>
            <a:custGeom>
              <a:avLst/>
              <a:gdLst>
                <a:gd name="T0" fmla="*/ 233392251 w 3573"/>
                <a:gd name="T1" fmla="*/ 71648182 h 2386"/>
                <a:gd name="T2" fmla="*/ 167985371 w 3573"/>
                <a:gd name="T3" fmla="*/ 86677847 h 2386"/>
                <a:gd name="T4" fmla="*/ 151148074 w 3573"/>
                <a:gd name="T5" fmla="*/ 42367062 h 2386"/>
                <a:gd name="T6" fmla="*/ 73566589 w 3573"/>
                <a:gd name="T7" fmla="*/ 148997595 h 2386"/>
                <a:gd name="T8" fmla="*/ 122783608 w 3573"/>
                <a:gd name="T9" fmla="*/ 187477568 h 2386"/>
                <a:gd name="T10" fmla="*/ 165913144 w 3573"/>
                <a:gd name="T11" fmla="*/ 241505534 h 2386"/>
                <a:gd name="T12" fmla="*/ 207100012 w 3573"/>
                <a:gd name="T13" fmla="*/ 284261340 h 2386"/>
                <a:gd name="T14" fmla="*/ 218368063 w 3573"/>
                <a:gd name="T15" fmla="*/ 288925557 h 2386"/>
                <a:gd name="T16" fmla="*/ 231578782 w 3573"/>
                <a:gd name="T17" fmla="*/ 263401583 h 2386"/>
                <a:gd name="T18" fmla="*/ 191816705 w 3573"/>
                <a:gd name="T19" fmla="*/ 221423266 h 2386"/>
                <a:gd name="T20" fmla="*/ 260461485 w 3573"/>
                <a:gd name="T21" fmla="*/ 266381600 h 2386"/>
                <a:gd name="T22" fmla="*/ 270952541 w 3573"/>
                <a:gd name="T23" fmla="*/ 234250044 h 2386"/>
                <a:gd name="T24" fmla="*/ 236630151 w 3573"/>
                <a:gd name="T25" fmla="*/ 206134798 h 2386"/>
                <a:gd name="T26" fmla="*/ 244530742 w 3573"/>
                <a:gd name="T27" fmla="*/ 196417618 h 2386"/>
                <a:gd name="T28" fmla="*/ 317708654 w 3573"/>
                <a:gd name="T29" fmla="*/ 230103793 h 2386"/>
                <a:gd name="T30" fmla="*/ 301130116 w 3573"/>
                <a:gd name="T31" fmla="*/ 194215091 h 2386"/>
                <a:gd name="T32" fmla="*/ 275874350 w 3573"/>
                <a:gd name="T33" fmla="*/ 165581519 h 2386"/>
                <a:gd name="T34" fmla="*/ 350476694 w 3573"/>
                <a:gd name="T35" fmla="*/ 192530531 h 2386"/>
                <a:gd name="T36" fmla="*/ 84057285 w 3573"/>
                <a:gd name="T37" fmla="*/ 164026900 h 2386"/>
                <a:gd name="T38" fmla="*/ 52843596 w 3573"/>
                <a:gd name="T39" fmla="*/ 177371644 h 2386"/>
                <a:gd name="T40" fmla="*/ 35099385 w 3573"/>
                <a:gd name="T41" fmla="*/ 205098145 h 2386"/>
                <a:gd name="T42" fmla="*/ 62945974 w 3573"/>
                <a:gd name="T43" fmla="*/ 217277375 h 2386"/>
                <a:gd name="T44" fmla="*/ 63982088 w 3573"/>
                <a:gd name="T45" fmla="*/ 241246370 h 2386"/>
                <a:gd name="T46" fmla="*/ 118897912 w 3573"/>
                <a:gd name="T47" fmla="*/ 220775358 h 2386"/>
                <a:gd name="T48" fmla="*/ 92476114 w 3573"/>
                <a:gd name="T49" fmla="*/ 199138472 h 2386"/>
                <a:gd name="T50" fmla="*/ 79135835 w 3573"/>
                <a:gd name="T51" fmla="*/ 215074488 h 2386"/>
                <a:gd name="T52" fmla="*/ 105298515 w 3573"/>
                <a:gd name="T53" fmla="*/ 282058813 h 2386"/>
                <a:gd name="T54" fmla="*/ 147780615 w 3573"/>
                <a:gd name="T55" fmla="*/ 227771684 h 2386"/>
                <a:gd name="T56" fmla="*/ 112292552 w 3573"/>
                <a:gd name="T57" fmla="*/ 245262680 h 2386"/>
                <a:gd name="T58" fmla="*/ 182880000 w 3573"/>
                <a:gd name="T59" fmla="*/ 255627767 h 2386"/>
                <a:gd name="T60" fmla="*/ 149723283 w 3573"/>
                <a:gd name="T61" fmla="*/ 270657073 h 2386"/>
                <a:gd name="T62" fmla="*/ 155551647 w 3573"/>
                <a:gd name="T63" fmla="*/ 309007825 h 2386"/>
                <a:gd name="T64" fmla="*/ 181325650 w 3573"/>
                <a:gd name="T65" fmla="*/ 285945541 h 2386"/>
                <a:gd name="T66" fmla="*/ 182880000 w 3573"/>
                <a:gd name="T67" fmla="*/ 255627767 h 2386"/>
                <a:gd name="T68" fmla="*/ 11268051 w 3573"/>
                <a:gd name="T69" fmla="*/ 167136138 h 2386"/>
                <a:gd name="T70" fmla="*/ 52584478 w 3573"/>
                <a:gd name="T71" fmla="*/ 31095263 h 2386"/>
                <a:gd name="T72" fmla="*/ 22536102 w 3573"/>
                <a:gd name="T73" fmla="*/ 16843087 h 2386"/>
                <a:gd name="T74" fmla="*/ 259118 w 3573"/>
                <a:gd name="T75" fmla="*/ 154309720 h 2386"/>
                <a:gd name="T76" fmla="*/ 377157610 w 3573"/>
                <a:gd name="T77" fmla="*/ 14122234 h 2386"/>
                <a:gd name="T78" fmla="*/ 436995244 w 3573"/>
                <a:gd name="T79" fmla="*/ 142519235 h 2386"/>
                <a:gd name="T80" fmla="*/ 461474014 w 3573"/>
                <a:gd name="T81" fmla="*/ 119975277 h 2386"/>
                <a:gd name="T82" fmla="*/ 401377622 w 3573"/>
                <a:gd name="T83" fmla="*/ 777490 h 2386"/>
                <a:gd name="T84" fmla="*/ 234687483 w 3573"/>
                <a:gd name="T85" fmla="*/ 60246802 h 2386"/>
                <a:gd name="T86" fmla="*/ 152572506 w 3573"/>
                <a:gd name="T87" fmla="*/ 72296090 h 2386"/>
                <a:gd name="T88" fmla="*/ 247380325 w 3573"/>
                <a:gd name="T89" fmla="*/ 15677213 h 2386"/>
                <a:gd name="T90" fmla="*/ 410703005 w 3573"/>
                <a:gd name="T91" fmla="*/ 137077528 h 23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3" h="2386">
                  <a:moveTo>
                    <a:pt x="2688" y="1295"/>
                  </a:moveTo>
                  <a:lnTo>
                    <a:pt x="2621" y="1233"/>
                  </a:lnTo>
                  <a:cubicBezTo>
                    <a:pt x="2285" y="942"/>
                    <a:pt x="1890" y="609"/>
                    <a:pt x="1802" y="553"/>
                  </a:cubicBezTo>
                  <a:cubicBezTo>
                    <a:pt x="1759" y="561"/>
                    <a:pt x="1649" y="596"/>
                    <a:pt x="1562" y="627"/>
                  </a:cubicBezTo>
                  <a:lnTo>
                    <a:pt x="1558" y="628"/>
                  </a:lnTo>
                  <a:cubicBezTo>
                    <a:pt x="1552" y="630"/>
                    <a:pt x="1418" y="669"/>
                    <a:pt x="1297" y="669"/>
                  </a:cubicBezTo>
                  <a:cubicBezTo>
                    <a:pt x="1226" y="669"/>
                    <a:pt x="1172" y="656"/>
                    <a:pt x="1132" y="631"/>
                  </a:cubicBezTo>
                  <a:cubicBezTo>
                    <a:pt x="1060" y="585"/>
                    <a:pt x="1052" y="526"/>
                    <a:pt x="1053" y="495"/>
                  </a:cubicBezTo>
                  <a:cubicBezTo>
                    <a:pt x="1056" y="419"/>
                    <a:pt x="1120" y="355"/>
                    <a:pt x="1167" y="327"/>
                  </a:cubicBezTo>
                  <a:lnTo>
                    <a:pt x="489" y="242"/>
                  </a:lnTo>
                  <a:lnTo>
                    <a:pt x="419" y="1220"/>
                  </a:lnTo>
                  <a:cubicBezTo>
                    <a:pt x="474" y="1162"/>
                    <a:pt x="530" y="1150"/>
                    <a:pt x="568" y="1150"/>
                  </a:cubicBezTo>
                  <a:cubicBezTo>
                    <a:pt x="614" y="1150"/>
                    <a:pt x="660" y="1168"/>
                    <a:pt x="702" y="1202"/>
                  </a:cubicBezTo>
                  <a:cubicBezTo>
                    <a:pt x="767" y="1255"/>
                    <a:pt x="798" y="1325"/>
                    <a:pt x="788" y="1398"/>
                  </a:cubicBezTo>
                  <a:cubicBezTo>
                    <a:pt x="844" y="1389"/>
                    <a:pt x="898" y="1407"/>
                    <a:pt x="948" y="1447"/>
                  </a:cubicBezTo>
                  <a:cubicBezTo>
                    <a:pt x="1013" y="1501"/>
                    <a:pt x="1043" y="1571"/>
                    <a:pt x="1034" y="1643"/>
                  </a:cubicBezTo>
                  <a:cubicBezTo>
                    <a:pt x="1090" y="1635"/>
                    <a:pt x="1144" y="1653"/>
                    <a:pt x="1194" y="1693"/>
                  </a:cubicBezTo>
                  <a:cubicBezTo>
                    <a:pt x="1250" y="1740"/>
                    <a:pt x="1281" y="1801"/>
                    <a:pt x="1281" y="1864"/>
                  </a:cubicBezTo>
                  <a:cubicBezTo>
                    <a:pt x="1343" y="1845"/>
                    <a:pt x="1408" y="1862"/>
                    <a:pt x="1465" y="1908"/>
                  </a:cubicBezTo>
                  <a:cubicBezTo>
                    <a:pt x="1543" y="1972"/>
                    <a:pt x="1571" y="2061"/>
                    <a:pt x="1540" y="2146"/>
                  </a:cubicBezTo>
                  <a:lnTo>
                    <a:pt x="1599" y="2194"/>
                  </a:lnTo>
                  <a:cubicBezTo>
                    <a:pt x="1603" y="2197"/>
                    <a:pt x="1608" y="2201"/>
                    <a:pt x="1612" y="2204"/>
                  </a:cubicBezTo>
                  <a:lnTo>
                    <a:pt x="1615" y="2205"/>
                  </a:lnTo>
                  <a:cubicBezTo>
                    <a:pt x="1639" y="2222"/>
                    <a:pt x="1663" y="2230"/>
                    <a:pt x="1686" y="2230"/>
                  </a:cubicBezTo>
                  <a:cubicBezTo>
                    <a:pt x="1728" y="2230"/>
                    <a:pt x="1759" y="2202"/>
                    <a:pt x="1778" y="2179"/>
                  </a:cubicBezTo>
                  <a:cubicBezTo>
                    <a:pt x="1819" y="2129"/>
                    <a:pt x="1844" y="2089"/>
                    <a:pt x="1793" y="2037"/>
                  </a:cubicBezTo>
                  <a:lnTo>
                    <a:pt x="1788" y="2033"/>
                  </a:lnTo>
                  <a:lnTo>
                    <a:pt x="1487" y="1777"/>
                  </a:lnTo>
                  <a:cubicBezTo>
                    <a:pt x="1477" y="1768"/>
                    <a:pt x="1471" y="1757"/>
                    <a:pt x="1470" y="1744"/>
                  </a:cubicBezTo>
                  <a:cubicBezTo>
                    <a:pt x="1468" y="1731"/>
                    <a:pt x="1473" y="1718"/>
                    <a:pt x="1481" y="1709"/>
                  </a:cubicBezTo>
                  <a:cubicBezTo>
                    <a:pt x="1498" y="1689"/>
                    <a:pt x="1530" y="1686"/>
                    <a:pt x="1549" y="1703"/>
                  </a:cubicBezTo>
                  <a:lnTo>
                    <a:pt x="1944" y="2037"/>
                  </a:lnTo>
                  <a:cubicBezTo>
                    <a:pt x="1964" y="2049"/>
                    <a:pt x="1987" y="2056"/>
                    <a:pt x="2011" y="2056"/>
                  </a:cubicBezTo>
                  <a:cubicBezTo>
                    <a:pt x="2050" y="2056"/>
                    <a:pt x="2089" y="2036"/>
                    <a:pt x="2118" y="2000"/>
                  </a:cubicBezTo>
                  <a:cubicBezTo>
                    <a:pt x="2143" y="1969"/>
                    <a:pt x="2154" y="1937"/>
                    <a:pt x="2151" y="1905"/>
                  </a:cubicBezTo>
                  <a:cubicBezTo>
                    <a:pt x="2148" y="1870"/>
                    <a:pt x="2127" y="1837"/>
                    <a:pt x="2092" y="1808"/>
                  </a:cubicBezTo>
                  <a:lnTo>
                    <a:pt x="2045" y="1770"/>
                  </a:lnTo>
                  <a:lnTo>
                    <a:pt x="2046" y="1770"/>
                  </a:lnTo>
                  <a:lnTo>
                    <a:pt x="1827" y="1591"/>
                  </a:lnTo>
                  <a:cubicBezTo>
                    <a:pt x="1817" y="1583"/>
                    <a:pt x="1810" y="1572"/>
                    <a:pt x="1809" y="1559"/>
                  </a:cubicBezTo>
                  <a:cubicBezTo>
                    <a:pt x="1808" y="1546"/>
                    <a:pt x="1811" y="1533"/>
                    <a:pt x="1820" y="1523"/>
                  </a:cubicBezTo>
                  <a:cubicBezTo>
                    <a:pt x="1836" y="1503"/>
                    <a:pt x="1868" y="1500"/>
                    <a:pt x="1888" y="1516"/>
                  </a:cubicBezTo>
                  <a:lnTo>
                    <a:pt x="2249" y="1810"/>
                  </a:lnTo>
                  <a:cubicBezTo>
                    <a:pt x="2275" y="1831"/>
                    <a:pt x="2303" y="1842"/>
                    <a:pt x="2333" y="1842"/>
                  </a:cubicBezTo>
                  <a:cubicBezTo>
                    <a:pt x="2375" y="1842"/>
                    <a:pt x="2419" y="1818"/>
                    <a:pt x="2453" y="1776"/>
                  </a:cubicBezTo>
                  <a:cubicBezTo>
                    <a:pt x="2480" y="1744"/>
                    <a:pt x="2492" y="1712"/>
                    <a:pt x="2489" y="1680"/>
                  </a:cubicBezTo>
                  <a:cubicBezTo>
                    <a:pt x="2486" y="1647"/>
                    <a:pt x="2467" y="1615"/>
                    <a:pt x="2431" y="1586"/>
                  </a:cubicBezTo>
                  <a:lnTo>
                    <a:pt x="2325" y="1499"/>
                  </a:lnTo>
                  <a:lnTo>
                    <a:pt x="2326" y="1499"/>
                  </a:lnTo>
                  <a:lnTo>
                    <a:pt x="2137" y="1346"/>
                  </a:lnTo>
                  <a:cubicBezTo>
                    <a:pt x="2117" y="1329"/>
                    <a:pt x="2114" y="1299"/>
                    <a:pt x="2130" y="1278"/>
                  </a:cubicBezTo>
                  <a:cubicBezTo>
                    <a:pt x="2147" y="1258"/>
                    <a:pt x="2179" y="1255"/>
                    <a:pt x="2199" y="1271"/>
                  </a:cubicBezTo>
                  <a:lnTo>
                    <a:pt x="2505" y="1520"/>
                  </a:lnTo>
                  <a:cubicBezTo>
                    <a:pt x="2570" y="1573"/>
                    <a:pt x="2647" y="1558"/>
                    <a:pt x="2706" y="1486"/>
                  </a:cubicBezTo>
                  <a:cubicBezTo>
                    <a:pt x="2745" y="1437"/>
                    <a:pt x="2774" y="1365"/>
                    <a:pt x="2688" y="1295"/>
                  </a:cubicBezTo>
                  <a:close/>
                  <a:moveTo>
                    <a:pt x="672" y="1458"/>
                  </a:moveTo>
                  <a:cubicBezTo>
                    <a:pt x="750" y="1362"/>
                    <a:pt x="674" y="1287"/>
                    <a:pt x="649" y="1266"/>
                  </a:cubicBezTo>
                  <a:cubicBezTo>
                    <a:pt x="587" y="1215"/>
                    <a:pt x="523" y="1223"/>
                    <a:pt x="468" y="1291"/>
                  </a:cubicBezTo>
                  <a:lnTo>
                    <a:pt x="407" y="1369"/>
                  </a:lnTo>
                  <a:lnTo>
                    <a:pt x="408" y="1369"/>
                  </a:lnTo>
                  <a:lnTo>
                    <a:pt x="398" y="1381"/>
                  </a:lnTo>
                  <a:lnTo>
                    <a:pt x="313" y="1479"/>
                  </a:lnTo>
                  <a:cubicBezTo>
                    <a:pt x="282" y="1515"/>
                    <a:pt x="268" y="1550"/>
                    <a:pt x="271" y="1583"/>
                  </a:cubicBezTo>
                  <a:cubicBezTo>
                    <a:pt x="274" y="1620"/>
                    <a:pt x="298" y="1644"/>
                    <a:pt x="312" y="1655"/>
                  </a:cubicBezTo>
                  <a:cubicBezTo>
                    <a:pt x="343" y="1680"/>
                    <a:pt x="379" y="1708"/>
                    <a:pt x="417" y="1708"/>
                  </a:cubicBezTo>
                  <a:cubicBezTo>
                    <a:pt x="441" y="1708"/>
                    <a:pt x="463" y="1698"/>
                    <a:pt x="486" y="1677"/>
                  </a:cubicBezTo>
                  <a:lnTo>
                    <a:pt x="672" y="1458"/>
                  </a:lnTo>
                  <a:close/>
                  <a:moveTo>
                    <a:pt x="527" y="1757"/>
                  </a:moveTo>
                  <a:cubicBezTo>
                    <a:pt x="499" y="1791"/>
                    <a:pt x="488" y="1827"/>
                    <a:pt x="494" y="1862"/>
                  </a:cubicBezTo>
                  <a:cubicBezTo>
                    <a:pt x="500" y="1894"/>
                    <a:pt x="519" y="1924"/>
                    <a:pt x="550" y="1949"/>
                  </a:cubicBezTo>
                  <a:cubicBezTo>
                    <a:pt x="612" y="2000"/>
                    <a:pt x="675" y="1992"/>
                    <a:pt x="731" y="1924"/>
                  </a:cubicBezTo>
                  <a:lnTo>
                    <a:pt x="918" y="1704"/>
                  </a:lnTo>
                  <a:cubicBezTo>
                    <a:pt x="946" y="1669"/>
                    <a:pt x="957" y="1634"/>
                    <a:pt x="950" y="1599"/>
                  </a:cubicBezTo>
                  <a:cubicBezTo>
                    <a:pt x="945" y="1567"/>
                    <a:pt x="925" y="1537"/>
                    <a:pt x="895" y="1512"/>
                  </a:cubicBezTo>
                  <a:cubicBezTo>
                    <a:pt x="832" y="1461"/>
                    <a:pt x="769" y="1469"/>
                    <a:pt x="714" y="1537"/>
                  </a:cubicBezTo>
                  <a:lnTo>
                    <a:pt x="621" y="1648"/>
                  </a:lnTo>
                  <a:lnTo>
                    <a:pt x="611" y="1660"/>
                  </a:lnTo>
                  <a:lnTo>
                    <a:pt x="527" y="1757"/>
                  </a:lnTo>
                  <a:close/>
                  <a:moveTo>
                    <a:pt x="772" y="2003"/>
                  </a:moveTo>
                  <a:cubicBezTo>
                    <a:pt x="724" y="2062"/>
                    <a:pt x="736" y="2114"/>
                    <a:pt x="813" y="2177"/>
                  </a:cubicBezTo>
                  <a:cubicBezTo>
                    <a:pt x="875" y="2228"/>
                    <a:pt x="939" y="2220"/>
                    <a:pt x="994" y="2152"/>
                  </a:cubicBezTo>
                  <a:lnTo>
                    <a:pt x="1164" y="1950"/>
                  </a:lnTo>
                  <a:cubicBezTo>
                    <a:pt x="1242" y="1854"/>
                    <a:pt x="1166" y="1779"/>
                    <a:pt x="1141" y="1758"/>
                  </a:cubicBezTo>
                  <a:cubicBezTo>
                    <a:pt x="1078" y="1707"/>
                    <a:pt x="1015" y="1715"/>
                    <a:pt x="960" y="1783"/>
                  </a:cubicBezTo>
                  <a:lnTo>
                    <a:pt x="867" y="1893"/>
                  </a:lnTo>
                  <a:lnTo>
                    <a:pt x="857" y="1906"/>
                  </a:lnTo>
                  <a:lnTo>
                    <a:pt x="772" y="2003"/>
                  </a:lnTo>
                  <a:close/>
                  <a:moveTo>
                    <a:pt x="1412" y="1973"/>
                  </a:moveTo>
                  <a:cubicBezTo>
                    <a:pt x="1349" y="1922"/>
                    <a:pt x="1286" y="1930"/>
                    <a:pt x="1231" y="1998"/>
                  </a:cubicBezTo>
                  <a:lnTo>
                    <a:pt x="1164" y="2079"/>
                  </a:lnTo>
                  <a:lnTo>
                    <a:pt x="1156" y="2089"/>
                  </a:lnTo>
                  <a:lnTo>
                    <a:pt x="1098" y="2160"/>
                  </a:lnTo>
                  <a:cubicBezTo>
                    <a:pt x="1019" y="2256"/>
                    <a:pt x="1096" y="2331"/>
                    <a:pt x="1121" y="2352"/>
                  </a:cubicBezTo>
                  <a:cubicBezTo>
                    <a:pt x="1148" y="2374"/>
                    <a:pt x="1175" y="2385"/>
                    <a:pt x="1201" y="2385"/>
                  </a:cubicBezTo>
                  <a:cubicBezTo>
                    <a:pt x="1237" y="2385"/>
                    <a:pt x="1270" y="2365"/>
                    <a:pt x="1302" y="2327"/>
                  </a:cubicBezTo>
                  <a:lnTo>
                    <a:pt x="1400" y="2207"/>
                  </a:lnTo>
                  <a:lnTo>
                    <a:pt x="1435" y="2165"/>
                  </a:lnTo>
                  <a:cubicBezTo>
                    <a:pt x="1463" y="2130"/>
                    <a:pt x="1474" y="2095"/>
                    <a:pt x="1467" y="2059"/>
                  </a:cubicBezTo>
                  <a:cubicBezTo>
                    <a:pt x="1462" y="2028"/>
                    <a:pt x="1442" y="1998"/>
                    <a:pt x="1412" y="1973"/>
                  </a:cubicBezTo>
                  <a:close/>
                  <a:moveTo>
                    <a:pt x="2" y="1191"/>
                  </a:moveTo>
                  <a:cubicBezTo>
                    <a:pt x="0" y="1215"/>
                    <a:pt x="7" y="1239"/>
                    <a:pt x="24" y="1258"/>
                  </a:cubicBezTo>
                  <a:cubicBezTo>
                    <a:pt x="40" y="1276"/>
                    <a:pt x="62" y="1288"/>
                    <a:pt x="87" y="1290"/>
                  </a:cubicBezTo>
                  <a:lnTo>
                    <a:pt x="234" y="1301"/>
                  </a:lnTo>
                  <a:cubicBezTo>
                    <a:pt x="285" y="1305"/>
                    <a:pt x="329" y="1266"/>
                    <a:pt x="332" y="1216"/>
                  </a:cubicBezTo>
                  <a:lnTo>
                    <a:pt x="406" y="240"/>
                  </a:lnTo>
                  <a:cubicBezTo>
                    <a:pt x="408" y="215"/>
                    <a:pt x="400" y="191"/>
                    <a:pt x="384" y="173"/>
                  </a:cubicBezTo>
                  <a:cubicBezTo>
                    <a:pt x="368" y="154"/>
                    <a:pt x="345" y="143"/>
                    <a:pt x="321" y="141"/>
                  </a:cubicBezTo>
                  <a:lnTo>
                    <a:pt x="174" y="130"/>
                  </a:lnTo>
                  <a:cubicBezTo>
                    <a:pt x="172" y="130"/>
                    <a:pt x="169" y="129"/>
                    <a:pt x="167" y="129"/>
                  </a:cubicBezTo>
                  <a:cubicBezTo>
                    <a:pt x="119" y="129"/>
                    <a:pt x="79" y="167"/>
                    <a:pt x="75" y="215"/>
                  </a:cubicBezTo>
                  <a:lnTo>
                    <a:pt x="2" y="1191"/>
                  </a:lnTo>
                  <a:close/>
                  <a:moveTo>
                    <a:pt x="3099" y="6"/>
                  </a:moveTo>
                  <a:lnTo>
                    <a:pt x="2962" y="60"/>
                  </a:lnTo>
                  <a:cubicBezTo>
                    <a:pt x="2939" y="69"/>
                    <a:pt x="2921" y="87"/>
                    <a:pt x="2912" y="109"/>
                  </a:cubicBezTo>
                  <a:cubicBezTo>
                    <a:pt x="2902" y="132"/>
                    <a:pt x="2901" y="157"/>
                    <a:pt x="2910" y="180"/>
                  </a:cubicBezTo>
                  <a:lnTo>
                    <a:pt x="3254" y="1048"/>
                  </a:lnTo>
                  <a:cubicBezTo>
                    <a:pt x="3273" y="1095"/>
                    <a:pt x="3327" y="1119"/>
                    <a:pt x="3374" y="1100"/>
                  </a:cubicBezTo>
                  <a:lnTo>
                    <a:pt x="3511" y="1046"/>
                  </a:lnTo>
                  <a:cubicBezTo>
                    <a:pt x="3534" y="1037"/>
                    <a:pt x="3552" y="1019"/>
                    <a:pt x="3562" y="997"/>
                  </a:cubicBezTo>
                  <a:cubicBezTo>
                    <a:pt x="3572" y="974"/>
                    <a:pt x="3572" y="949"/>
                    <a:pt x="3563" y="926"/>
                  </a:cubicBezTo>
                  <a:lnTo>
                    <a:pt x="3219" y="58"/>
                  </a:lnTo>
                  <a:cubicBezTo>
                    <a:pt x="3205" y="22"/>
                    <a:pt x="3171" y="0"/>
                    <a:pt x="3133" y="0"/>
                  </a:cubicBezTo>
                  <a:cubicBezTo>
                    <a:pt x="3122" y="0"/>
                    <a:pt x="3110" y="2"/>
                    <a:pt x="3099" y="6"/>
                  </a:cubicBezTo>
                  <a:close/>
                  <a:moveTo>
                    <a:pt x="3171" y="1058"/>
                  </a:moveTo>
                  <a:lnTo>
                    <a:pt x="2757" y="1237"/>
                  </a:lnTo>
                  <a:cubicBezTo>
                    <a:pt x="2540" y="1048"/>
                    <a:pt x="1869" y="468"/>
                    <a:pt x="1812" y="465"/>
                  </a:cubicBezTo>
                  <a:cubicBezTo>
                    <a:pt x="1764" y="465"/>
                    <a:pt x="1556" y="538"/>
                    <a:pt x="1534" y="546"/>
                  </a:cubicBezTo>
                  <a:cubicBezTo>
                    <a:pt x="1532" y="546"/>
                    <a:pt x="1406" y="583"/>
                    <a:pt x="1297" y="583"/>
                  </a:cubicBezTo>
                  <a:cubicBezTo>
                    <a:pt x="1244" y="583"/>
                    <a:pt x="1204" y="574"/>
                    <a:pt x="1178" y="558"/>
                  </a:cubicBezTo>
                  <a:cubicBezTo>
                    <a:pt x="1151" y="541"/>
                    <a:pt x="1138" y="521"/>
                    <a:pt x="1139" y="498"/>
                  </a:cubicBezTo>
                  <a:cubicBezTo>
                    <a:pt x="1140" y="456"/>
                    <a:pt x="1189" y="412"/>
                    <a:pt x="1215" y="398"/>
                  </a:cubicBezTo>
                  <a:cubicBezTo>
                    <a:pt x="1391" y="304"/>
                    <a:pt x="1863" y="127"/>
                    <a:pt x="1910" y="121"/>
                  </a:cubicBezTo>
                  <a:cubicBezTo>
                    <a:pt x="1912" y="121"/>
                    <a:pt x="1915" y="121"/>
                    <a:pt x="1919" y="121"/>
                  </a:cubicBezTo>
                  <a:cubicBezTo>
                    <a:pt x="2033" y="121"/>
                    <a:pt x="2754" y="219"/>
                    <a:pt x="2842" y="231"/>
                  </a:cubicBezTo>
                  <a:lnTo>
                    <a:pt x="3171" y="1058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CA48782E-7EA8-0547-B887-165E336DFACC}"/>
              </a:ext>
            </a:extLst>
          </p:cNvPr>
          <p:cNvGrpSpPr/>
          <p:nvPr/>
        </p:nvGrpSpPr>
        <p:grpSpPr>
          <a:xfrm>
            <a:off x="7391400" y="4068676"/>
            <a:ext cx="3270250" cy="3270250"/>
            <a:chOff x="7391400" y="4068676"/>
            <a:chExt cx="3270250" cy="3270250"/>
          </a:xfrm>
        </p:grpSpPr>
        <p:pic>
          <p:nvPicPr>
            <p:cNvPr id="22" name="Picture 18">
              <a:extLst>
                <a:ext uri="{FF2B5EF4-FFF2-40B4-BE49-F238E27FC236}">
                  <a16:creationId xmlns:a16="http://schemas.microsoft.com/office/drawing/2014/main" id="{023C5436-D167-B941-B4DF-A613915A34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91400" y="4068676"/>
              <a:ext cx="3270250" cy="3270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912" name="Freeform 3">
              <a:extLst>
                <a:ext uri="{FF2B5EF4-FFF2-40B4-BE49-F238E27FC236}">
                  <a16:creationId xmlns:a16="http://schemas.microsoft.com/office/drawing/2014/main" id="{9560C660-5C05-5B49-A743-FFC407127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6540" y="5171817"/>
              <a:ext cx="990600" cy="890588"/>
            </a:xfrm>
            <a:custGeom>
              <a:avLst/>
              <a:gdLst>
                <a:gd name="T0" fmla="*/ 161454846 w 2753"/>
                <a:gd name="T1" fmla="*/ 160943825 h 2475"/>
                <a:gd name="T2" fmla="*/ 155628190 w 2753"/>
                <a:gd name="T3" fmla="*/ 167676670 h 2475"/>
                <a:gd name="T4" fmla="*/ 155628190 w 2753"/>
                <a:gd name="T5" fmla="*/ 204319599 h 2475"/>
                <a:gd name="T6" fmla="*/ 161454846 w 2753"/>
                <a:gd name="T7" fmla="*/ 211052444 h 2475"/>
                <a:gd name="T8" fmla="*/ 194729723 w 2753"/>
                <a:gd name="T9" fmla="*/ 211052444 h 2475"/>
                <a:gd name="T10" fmla="*/ 200556020 w 2753"/>
                <a:gd name="T11" fmla="*/ 204319599 h 2475"/>
                <a:gd name="T12" fmla="*/ 200556020 w 2753"/>
                <a:gd name="T13" fmla="*/ 167676670 h 2475"/>
                <a:gd name="T14" fmla="*/ 194729723 w 2753"/>
                <a:gd name="T15" fmla="*/ 160943825 h 2475"/>
                <a:gd name="T16" fmla="*/ 161454846 w 2753"/>
                <a:gd name="T17" fmla="*/ 160943825 h 2475"/>
                <a:gd name="T18" fmla="*/ 212467688 w 2753"/>
                <a:gd name="T19" fmla="*/ 192925110 h 2475"/>
                <a:gd name="T20" fmla="*/ 212467688 w 2753"/>
                <a:gd name="T21" fmla="*/ 205873360 h 2475"/>
                <a:gd name="T22" fmla="*/ 195506586 w 2753"/>
                <a:gd name="T23" fmla="*/ 223352993 h 2475"/>
                <a:gd name="T24" fmla="*/ 160677983 w 2753"/>
                <a:gd name="T25" fmla="*/ 223352993 h 2475"/>
                <a:gd name="T26" fmla="*/ 143716521 w 2753"/>
                <a:gd name="T27" fmla="*/ 205873360 h 2475"/>
                <a:gd name="T28" fmla="*/ 143716521 w 2753"/>
                <a:gd name="T29" fmla="*/ 192925110 h 2475"/>
                <a:gd name="T30" fmla="*/ 53861221 w 2753"/>
                <a:gd name="T31" fmla="*/ 192925110 h 2475"/>
                <a:gd name="T32" fmla="*/ 0 w 2753"/>
                <a:gd name="T33" fmla="*/ 161849886 h 2475"/>
                <a:gd name="T34" fmla="*/ 0 w 2753"/>
                <a:gd name="T35" fmla="*/ 272814272 h 2475"/>
                <a:gd name="T36" fmla="*/ 41431764 w 2753"/>
                <a:gd name="T37" fmla="*/ 320333529 h 2475"/>
                <a:gd name="T38" fmla="*/ 314752445 w 2753"/>
                <a:gd name="T39" fmla="*/ 320333529 h 2475"/>
                <a:gd name="T40" fmla="*/ 356313746 w 2753"/>
                <a:gd name="T41" fmla="*/ 272814272 h 2475"/>
                <a:gd name="T42" fmla="*/ 356313746 w 2753"/>
                <a:gd name="T43" fmla="*/ 161849886 h 2475"/>
                <a:gd name="T44" fmla="*/ 302322988 w 2753"/>
                <a:gd name="T45" fmla="*/ 192925110 h 2475"/>
                <a:gd name="T46" fmla="*/ 212467688 w 2753"/>
                <a:gd name="T47" fmla="*/ 192925110 h 2475"/>
                <a:gd name="T48" fmla="*/ 143716521 w 2753"/>
                <a:gd name="T49" fmla="*/ 178293918 h 2475"/>
                <a:gd name="T50" fmla="*/ 143716521 w 2753"/>
                <a:gd name="T51" fmla="*/ 165346028 h 2475"/>
                <a:gd name="T52" fmla="*/ 160677983 w 2753"/>
                <a:gd name="T53" fmla="*/ 147736855 h 2475"/>
                <a:gd name="T54" fmla="*/ 195506586 w 2753"/>
                <a:gd name="T55" fmla="*/ 147736855 h 2475"/>
                <a:gd name="T56" fmla="*/ 212467688 w 2753"/>
                <a:gd name="T57" fmla="*/ 165346028 h 2475"/>
                <a:gd name="T58" fmla="*/ 212467688 w 2753"/>
                <a:gd name="T59" fmla="*/ 178293918 h 2475"/>
                <a:gd name="T60" fmla="*/ 302322988 w 2753"/>
                <a:gd name="T61" fmla="*/ 178293918 h 2475"/>
                <a:gd name="T62" fmla="*/ 356313746 w 2753"/>
                <a:gd name="T63" fmla="*/ 127408419 h 2475"/>
                <a:gd name="T64" fmla="*/ 356313746 w 2753"/>
                <a:gd name="T65" fmla="*/ 99570257 h 2475"/>
                <a:gd name="T66" fmla="*/ 314752445 w 2753"/>
                <a:gd name="T67" fmla="*/ 51921460 h 2475"/>
                <a:gd name="T68" fmla="*/ 41431764 w 2753"/>
                <a:gd name="T69" fmla="*/ 51921460 h 2475"/>
                <a:gd name="T70" fmla="*/ 0 w 2753"/>
                <a:gd name="T71" fmla="*/ 99570257 h 2475"/>
                <a:gd name="T72" fmla="*/ 0 w 2753"/>
                <a:gd name="T73" fmla="*/ 127408419 h 2475"/>
                <a:gd name="T74" fmla="*/ 53861221 w 2753"/>
                <a:gd name="T75" fmla="*/ 178293918 h 2475"/>
                <a:gd name="T76" fmla="*/ 143716521 w 2753"/>
                <a:gd name="T77" fmla="*/ 178293918 h 2475"/>
                <a:gd name="T78" fmla="*/ 221142364 w 2753"/>
                <a:gd name="T79" fmla="*/ 42987513 h 2475"/>
                <a:gd name="T80" fmla="*/ 198225429 w 2753"/>
                <a:gd name="T81" fmla="*/ 20069356 h 2475"/>
                <a:gd name="T82" fmla="*/ 158088318 w 2753"/>
                <a:gd name="T83" fmla="*/ 20069356 h 2475"/>
                <a:gd name="T84" fmla="*/ 135171382 w 2753"/>
                <a:gd name="T85" fmla="*/ 42987513 h 2475"/>
                <a:gd name="T86" fmla="*/ 113937711 w 2753"/>
                <a:gd name="T87" fmla="*/ 42987513 h 2475"/>
                <a:gd name="T88" fmla="*/ 152779810 w 2753"/>
                <a:gd name="T89" fmla="*/ 0 h 2475"/>
                <a:gd name="T90" fmla="*/ 203404399 w 2753"/>
                <a:gd name="T91" fmla="*/ 0 h 2475"/>
                <a:gd name="T92" fmla="*/ 242246858 w 2753"/>
                <a:gd name="T93" fmla="*/ 42987513 h 2475"/>
                <a:gd name="T94" fmla="*/ 221142364 w 2753"/>
                <a:gd name="T95" fmla="*/ 42987513 h 24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753" h="2475">
                  <a:moveTo>
                    <a:pt x="1247" y="1243"/>
                  </a:moveTo>
                  <a:cubicBezTo>
                    <a:pt x="1222" y="1243"/>
                    <a:pt x="1202" y="1266"/>
                    <a:pt x="1202" y="1295"/>
                  </a:cubicBezTo>
                  <a:lnTo>
                    <a:pt x="1202" y="1578"/>
                  </a:lnTo>
                  <a:cubicBezTo>
                    <a:pt x="1202" y="1607"/>
                    <a:pt x="1222" y="1630"/>
                    <a:pt x="1247" y="1630"/>
                  </a:cubicBezTo>
                  <a:lnTo>
                    <a:pt x="1504" y="1630"/>
                  </a:lnTo>
                  <a:cubicBezTo>
                    <a:pt x="1529" y="1630"/>
                    <a:pt x="1549" y="1607"/>
                    <a:pt x="1549" y="1578"/>
                  </a:cubicBezTo>
                  <a:lnTo>
                    <a:pt x="1549" y="1295"/>
                  </a:lnTo>
                  <a:cubicBezTo>
                    <a:pt x="1549" y="1266"/>
                    <a:pt x="1529" y="1243"/>
                    <a:pt x="1504" y="1243"/>
                  </a:cubicBezTo>
                  <a:lnTo>
                    <a:pt x="1247" y="1243"/>
                  </a:lnTo>
                  <a:close/>
                  <a:moveTo>
                    <a:pt x="1641" y="1490"/>
                  </a:moveTo>
                  <a:lnTo>
                    <a:pt x="1641" y="1590"/>
                  </a:lnTo>
                  <a:cubicBezTo>
                    <a:pt x="1641" y="1664"/>
                    <a:pt x="1583" y="1725"/>
                    <a:pt x="1510" y="1725"/>
                  </a:cubicBezTo>
                  <a:lnTo>
                    <a:pt x="1241" y="1725"/>
                  </a:lnTo>
                  <a:cubicBezTo>
                    <a:pt x="1169" y="1725"/>
                    <a:pt x="1110" y="1664"/>
                    <a:pt x="1110" y="1590"/>
                  </a:cubicBezTo>
                  <a:lnTo>
                    <a:pt x="1110" y="1490"/>
                  </a:lnTo>
                  <a:lnTo>
                    <a:pt x="416" y="1490"/>
                  </a:lnTo>
                  <a:cubicBezTo>
                    <a:pt x="243" y="1490"/>
                    <a:pt x="91" y="1395"/>
                    <a:pt x="0" y="1250"/>
                  </a:cubicBezTo>
                  <a:lnTo>
                    <a:pt x="0" y="2107"/>
                  </a:lnTo>
                  <a:cubicBezTo>
                    <a:pt x="0" y="2309"/>
                    <a:pt x="143" y="2474"/>
                    <a:pt x="320" y="2474"/>
                  </a:cubicBezTo>
                  <a:lnTo>
                    <a:pt x="2431" y="2474"/>
                  </a:lnTo>
                  <a:cubicBezTo>
                    <a:pt x="2608" y="2474"/>
                    <a:pt x="2752" y="2309"/>
                    <a:pt x="2752" y="2107"/>
                  </a:cubicBezTo>
                  <a:lnTo>
                    <a:pt x="2752" y="1250"/>
                  </a:lnTo>
                  <a:cubicBezTo>
                    <a:pt x="2660" y="1395"/>
                    <a:pt x="2508" y="1490"/>
                    <a:pt x="2335" y="1490"/>
                  </a:cubicBezTo>
                  <a:lnTo>
                    <a:pt x="1641" y="1490"/>
                  </a:lnTo>
                  <a:close/>
                  <a:moveTo>
                    <a:pt x="1110" y="1377"/>
                  </a:moveTo>
                  <a:lnTo>
                    <a:pt x="1110" y="1277"/>
                  </a:lnTo>
                  <a:cubicBezTo>
                    <a:pt x="1110" y="1202"/>
                    <a:pt x="1169" y="1141"/>
                    <a:pt x="1241" y="1141"/>
                  </a:cubicBezTo>
                  <a:lnTo>
                    <a:pt x="1510" y="1141"/>
                  </a:lnTo>
                  <a:cubicBezTo>
                    <a:pt x="1583" y="1141"/>
                    <a:pt x="1641" y="1202"/>
                    <a:pt x="1641" y="1277"/>
                  </a:cubicBezTo>
                  <a:lnTo>
                    <a:pt x="1641" y="1377"/>
                  </a:lnTo>
                  <a:lnTo>
                    <a:pt x="2335" y="1377"/>
                  </a:lnTo>
                  <a:cubicBezTo>
                    <a:pt x="2544" y="1377"/>
                    <a:pt x="2718" y="1207"/>
                    <a:pt x="2752" y="984"/>
                  </a:cubicBezTo>
                  <a:lnTo>
                    <a:pt x="2752" y="769"/>
                  </a:lnTo>
                  <a:cubicBezTo>
                    <a:pt x="2752" y="566"/>
                    <a:pt x="2608" y="401"/>
                    <a:pt x="2431" y="401"/>
                  </a:cubicBezTo>
                  <a:lnTo>
                    <a:pt x="320" y="401"/>
                  </a:lnTo>
                  <a:cubicBezTo>
                    <a:pt x="143" y="401"/>
                    <a:pt x="0" y="566"/>
                    <a:pt x="0" y="769"/>
                  </a:cubicBezTo>
                  <a:lnTo>
                    <a:pt x="0" y="984"/>
                  </a:lnTo>
                  <a:cubicBezTo>
                    <a:pt x="34" y="1207"/>
                    <a:pt x="207" y="1377"/>
                    <a:pt x="416" y="1377"/>
                  </a:cubicBezTo>
                  <a:lnTo>
                    <a:pt x="1110" y="1377"/>
                  </a:lnTo>
                  <a:close/>
                  <a:moveTo>
                    <a:pt x="1708" y="332"/>
                  </a:moveTo>
                  <a:cubicBezTo>
                    <a:pt x="1696" y="232"/>
                    <a:pt x="1620" y="155"/>
                    <a:pt x="1531" y="155"/>
                  </a:cubicBezTo>
                  <a:lnTo>
                    <a:pt x="1221" y="155"/>
                  </a:lnTo>
                  <a:cubicBezTo>
                    <a:pt x="1131" y="155"/>
                    <a:pt x="1055" y="232"/>
                    <a:pt x="1044" y="332"/>
                  </a:cubicBezTo>
                  <a:lnTo>
                    <a:pt x="880" y="332"/>
                  </a:lnTo>
                  <a:cubicBezTo>
                    <a:pt x="887" y="148"/>
                    <a:pt x="1019" y="0"/>
                    <a:pt x="1180" y="0"/>
                  </a:cubicBezTo>
                  <a:lnTo>
                    <a:pt x="1571" y="0"/>
                  </a:lnTo>
                  <a:cubicBezTo>
                    <a:pt x="1733" y="0"/>
                    <a:pt x="1865" y="148"/>
                    <a:pt x="1871" y="332"/>
                  </a:cubicBezTo>
                  <a:lnTo>
                    <a:pt x="1708" y="332"/>
                  </a:ln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43A2687-047D-614D-9280-86DF656ACE1A}"/>
              </a:ext>
            </a:extLst>
          </p:cNvPr>
          <p:cNvGrpSpPr/>
          <p:nvPr/>
        </p:nvGrpSpPr>
        <p:grpSpPr>
          <a:xfrm>
            <a:off x="4044950" y="823912"/>
            <a:ext cx="3270250" cy="3270250"/>
            <a:chOff x="4044950" y="823912"/>
            <a:chExt cx="3270250" cy="3270250"/>
          </a:xfrm>
        </p:grpSpPr>
        <p:pic>
          <p:nvPicPr>
            <p:cNvPr id="20" name="Picture 18">
              <a:extLst>
                <a:ext uri="{FF2B5EF4-FFF2-40B4-BE49-F238E27FC236}">
                  <a16:creationId xmlns:a16="http://schemas.microsoft.com/office/drawing/2014/main" id="{E45127BD-89F6-A746-8CAC-A818319806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4950" y="823912"/>
              <a:ext cx="3270250" cy="3270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913" name="Freeform 4">
              <a:extLst>
                <a:ext uri="{FF2B5EF4-FFF2-40B4-BE49-F238E27FC236}">
                  <a16:creationId xmlns:a16="http://schemas.microsoft.com/office/drawing/2014/main" id="{11E18F63-3B18-4F49-8590-76CFAE42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4603" y="1987550"/>
              <a:ext cx="942975" cy="942975"/>
            </a:xfrm>
            <a:custGeom>
              <a:avLst/>
              <a:gdLst>
                <a:gd name="T0" fmla="*/ 107128079 w 2620"/>
                <a:gd name="T1" fmla="*/ 169695190 h 2620"/>
                <a:gd name="T2" fmla="*/ 169695190 w 2620"/>
                <a:gd name="T3" fmla="*/ 107128079 h 2620"/>
                <a:gd name="T4" fmla="*/ 232132372 w 2620"/>
                <a:gd name="T5" fmla="*/ 169695190 h 2620"/>
                <a:gd name="T6" fmla="*/ 169695190 w 2620"/>
                <a:gd name="T7" fmla="*/ 232132372 h 2620"/>
                <a:gd name="T8" fmla="*/ 107128079 w 2620"/>
                <a:gd name="T9" fmla="*/ 169695190 h 2620"/>
                <a:gd name="T10" fmla="*/ 290813130 w 2620"/>
                <a:gd name="T11" fmla="*/ 138476239 h 2620"/>
                <a:gd name="T12" fmla="*/ 277341185 w 2620"/>
                <a:gd name="T13" fmla="*/ 105962317 h 2620"/>
                <a:gd name="T14" fmla="*/ 302601037 w 2620"/>
                <a:gd name="T15" fmla="*/ 71375649 h 2620"/>
                <a:gd name="T16" fmla="*/ 301823983 w 2620"/>
                <a:gd name="T17" fmla="*/ 61919266 h 2620"/>
                <a:gd name="T18" fmla="*/ 277341185 w 2620"/>
                <a:gd name="T19" fmla="*/ 37436467 h 2620"/>
                <a:gd name="T20" fmla="*/ 268014370 w 2620"/>
                <a:gd name="T21" fmla="*/ 36659413 h 2620"/>
                <a:gd name="T22" fmla="*/ 233298134 w 2620"/>
                <a:gd name="T23" fmla="*/ 62048835 h 2620"/>
                <a:gd name="T24" fmla="*/ 200784212 w 2620"/>
                <a:gd name="T25" fmla="*/ 48447320 h 2620"/>
                <a:gd name="T26" fmla="*/ 194177628 w 2620"/>
                <a:gd name="T27" fmla="*/ 6217876 h 2620"/>
                <a:gd name="T28" fmla="*/ 187053128 w 2620"/>
                <a:gd name="T29" fmla="*/ 0 h 2620"/>
                <a:gd name="T30" fmla="*/ 152336891 w 2620"/>
                <a:gd name="T31" fmla="*/ 0 h 2620"/>
                <a:gd name="T32" fmla="*/ 145082822 w 2620"/>
                <a:gd name="T33" fmla="*/ 6217876 h 2620"/>
                <a:gd name="T34" fmla="*/ 138605808 w 2620"/>
                <a:gd name="T35" fmla="*/ 48447320 h 2620"/>
                <a:gd name="T36" fmla="*/ 105962317 w 2620"/>
                <a:gd name="T37" fmla="*/ 62048835 h 2620"/>
                <a:gd name="T38" fmla="*/ 71375649 w 2620"/>
                <a:gd name="T39" fmla="*/ 36659413 h 2620"/>
                <a:gd name="T40" fmla="*/ 61919266 w 2620"/>
                <a:gd name="T41" fmla="*/ 37436467 h 2620"/>
                <a:gd name="T42" fmla="*/ 37436467 w 2620"/>
                <a:gd name="T43" fmla="*/ 61919266 h 2620"/>
                <a:gd name="T44" fmla="*/ 36659413 w 2620"/>
                <a:gd name="T45" fmla="*/ 71375649 h 2620"/>
                <a:gd name="T46" fmla="*/ 62048835 w 2620"/>
                <a:gd name="T47" fmla="*/ 105962317 h 2620"/>
                <a:gd name="T48" fmla="*/ 48447320 w 2620"/>
                <a:gd name="T49" fmla="*/ 138476239 h 2620"/>
                <a:gd name="T50" fmla="*/ 6088307 w 2620"/>
                <a:gd name="T51" fmla="*/ 145082822 h 2620"/>
                <a:gd name="T52" fmla="*/ 0 w 2620"/>
                <a:gd name="T53" fmla="*/ 152336891 h 2620"/>
                <a:gd name="T54" fmla="*/ 0 w 2620"/>
                <a:gd name="T55" fmla="*/ 187053128 h 2620"/>
                <a:gd name="T56" fmla="*/ 6088307 w 2620"/>
                <a:gd name="T57" fmla="*/ 194177628 h 2620"/>
                <a:gd name="T58" fmla="*/ 48447320 w 2620"/>
                <a:gd name="T59" fmla="*/ 200784212 h 2620"/>
                <a:gd name="T60" fmla="*/ 62048835 w 2620"/>
                <a:gd name="T61" fmla="*/ 233298134 h 2620"/>
                <a:gd name="T62" fmla="*/ 36659413 w 2620"/>
                <a:gd name="T63" fmla="*/ 267884801 h 2620"/>
                <a:gd name="T64" fmla="*/ 37436467 w 2620"/>
                <a:gd name="T65" fmla="*/ 277341185 h 2620"/>
                <a:gd name="T66" fmla="*/ 61919266 w 2620"/>
                <a:gd name="T67" fmla="*/ 301823983 h 2620"/>
                <a:gd name="T68" fmla="*/ 71375649 w 2620"/>
                <a:gd name="T69" fmla="*/ 302601037 h 2620"/>
                <a:gd name="T70" fmla="*/ 105962317 w 2620"/>
                <a:gd name="T71" fmla="*/ 277341185 h 2620"/>
                <a:gd name="T72" fmla="*/ 138605808 w 2620"/>
                <a:gd name="T73" fmla="*/ 290813130 h 2620"/>
                <a:gd name="T74" fmla="*/ 145082822 w 2620"/>
                <a:gd name="T75" fmla="*/ 333172143 h 2620"/>
                <a:gd name="T76" fmla="*/ 152336891 w 2620"/>
                <a:gd name="T77" fmla="*/ 339260450 h 2620"/>
                <a:gd name="T78" fmla="*/ 187053128 w 2620"/>
                <a:gd name="T79" fmla="*/ 339260450 h 2620"/>
                <a:gd name="T80" fmla="*/ 194177628 w 2620"/>
                <a:gd name="T81" fmla="*/ 333172143 h 2620"/>
                <a:gd name="T82" fmla="*/ 200784212 w 2620"/>
                <a:gd name="T83" fmla="*/ 290813130 h 2620"/>
                <a:gd name="T84" fmla="*/ 233298134 w 2620"/>
                <a:gd name="T85" fmla="*/ 277341185 h 2620"/>
                <a:gd name="T86" fmla="*/ 268014370 w 2620"/>
                <a:gd name="T87" fmla="*/ 302601037 h 2620"/>
                <a:gd name="T88" fmla="*/ 277341185 w 2620"/>
                <a:gd name="T89" fmla="*/ 301823983 h 2620"/>
                <a:gd name="T90" fmla="*/ 301823983 w 2620"/>
                <a:gd name="T91" fmla="*/ 277341185 h 2620"/>
                <a:gd name="T92" fmla="*/ 302601037 w 2620"/>
                <a:gd name="T93" fmla="*/ 267884801 h 2620"/>
                <a:gd name="T94" fmla="*/ 277341185 w 2620"/>
                <a:gd name="T95" fmla="*/ 233298134 h 2620"/>
                <a:gd name="T96" fmla="*/ 290813130 w 2620"/>
                <a:gd name="T97" fmla="*/ 200784212 h 2620"/>
                <a:gd name="T98" fmla="*/ 333172143 w 2620"/>
                <a:gd name="T99" fmla="*/ 194177628 h 2620"/>
                <a:gd name="T100" fmla="*/ 339260450 w 2620"/>
                <a:gd name="T101" fmla="*/ 187053128 h 2620"/>
                <a:gd name="T102" fmla="*/ 339260450 w 2620"/>
                <a:gd name="T103" fmla="*/ 152336891 h 2620"/>
                <a:gd name="T104" fmla="*/ 333172143 w 2620"/>
                <a:gd name="T105" fmla="*/ 145082822 h 2620"/>
                <a:gd name="T106" fmla="*/ 290813130 w 2620"/>
                <a:gd name="T107" fmla="*/ 138476239 h 26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20" h="2620">
                  <a:moveTo>
                    <a:pt x="827" y="1310"/>
                  </a:moveTo>
                  <a:cubicBezTo>
                    <a:pt x="827" y="1043"/>
                    <a:pt x="1043" y="827"/>
                    <a:pt x="1310" y="827"/>
                  </a:cubicBezTo>
                  <a:cubicBezTo>
                    <a:pt x="1576" y="827"/>
                    <a:pt x="1792" y="1043"/>
                    <a:pt x="1792" y="1310"/>
                  </a:cubicBezTo>
                  <a:cubicBezTo>
                    <a:pt x="1792" y="1576"/>
                    <a:pt x="1576" y="1792"/>
                    <a:pt x="1310" y="1792"/>
                  </a:cubicBezTo>
                  <a:cubicBezTo>
                    <a:pt x="1043" y="1792"/>
                    <a:pt x="827" y="1576"/>
                    <a:pt x="827" y="1310"/>
                  </a:cubicBezTo>
                  <a:close/>
                  <a:moveTo>
                    <a:pt x="2245" y="1069"/>
                  </a:moveTo>
                  <a:cubicBezTo>
                    <a:pt x="2223" y="980"/>
                    <a:pt x="2187" y="896"/>
                    <a:pt x="2141" y="818"/>
                  </a:cubicBezTo>
                  <a:lnTo>
                    <a:pt x="2336" y="551"/>
                  </a:lnTo>
                  <a:cubicBezTo>
                    <a:pt x="2351" y="530"/>
                    <a:pt x="2349" y="497"/>
                    <a:pt x="2330" y="478"/>
                  </a:cubicBezTo>
                  <a:lnTo>
                    <a:pt x="2141" y="289"/>
                  </a:lnTo>
                  <a:cubicBezTo>
                    <a:pt x="2122" y="270"/>
                    <a:pt x="2090" y="268"/>
                    <a:pt x="2069" y="283"/>
                  </a:cubicBezTo>
                  <a:lnTo>
                    <a:pt x="1801" y="479"/>
                  </a:lnTo>
                  <a:cubicBezTo>
                    <a:pt x="1724" y="432"/>
                    <a:pt x="1639" y="397"/>
                    <a:pt x="1550" y="374"/>
                  </a:cubicBezTo>
                  <a:lnTo>
                    <a:pt x="1499" y="48"/>
                  </a:lnTo>
                  <a:cubicBezTo>
                    <a:pt x="1495" y="21"/>
                    <a:pt x="1470" y="0"/>
                    <a:pt x="1444" y="0"/>
                  </a:cubicBezTo>
                  <a:lnTo>
                    <a:pt x="1176" y="0"/>
                  </a:lnTo>
                  <a:cubicBezTo>
                    <a:pt x="1149" y="0"/>
                    <a:pt x="1124" y="21"/>
                    <a:pt x="1120" y="48"/>
                  </a:cubicBezTo>
                  <a:lnTo>
                    <a:pt x="1070" y="374"/>
                  </a:lnTo>
                  <a:cubicBezTo>
                    <a:pt x="980" y="397"/>
                    <a:pt x="896" y="432"/>
                    <a:pt x="818" y="479"/>
                  </a:cubicBezTo>
                  <a:lnTo>
                    <a:pt x="551" y="283"/>
                  </a:lnTo>
                  <a:cubicBezTo>
                    <a:pt x="530" y="268"/>
                    <a:pt x="497" y="270"/>
                    <a:pt x="478" y="289"/>
                  </a:cubicBezTo>
                  <a:lnTo>
                    <a:pt x="289" y="478"/>
                  </a:lnTo>
                  <a:cubicBezTo>
                    <a:pt x="270" y="497"/>
                    <a:pt x="268" y="530"/>
                    <a:pt x="283" y="551"/>
                  </a:cubicBezTo>
                  <a:lnTo>
                    <a:pt x="479" y="818"/>
                  </a:lnTo>
                  <a:cubicBezTo>
                    <a:pt x="432" y="896"/>
                    <a:pt x="397" y="980"/>
                    <a:pt x="374" y="1069"/>
                  </a:cubicBezTo>
                  <a:lnTo>
                    <a:pt x="47" y="1120"/>
                  </a:lnTo>
                  <a:cubicBezTo>
                    <a:pt x="22" y="1124"/>
                    <a:pt x="0" y="1149"/>
                    <a:pt x="0" y="1176"/>
                  </a:cubicBezTo>
                  <a:lnTo>
                    <a:pt x="0" y="1444"/>
                  </a:lnTo>
                  <a:cubicBezTo>
                    <a:pt x="0" y="1470"/>
                    <a:pt x="22" y="1495"/>
                    <a:pt x="47" y="1499"/>
                  </a:cubicBezTo>
                  <a:lnTo>
                    <a:pt x="374" y="1550"/>
                  </a:lnTo>
                  <a:cubicBezTo>
                    <a:pt x="397" y="1639"/>
                    <a:pt x="432" y="1724"/>
                    <a:pt x="479" y="1801"/>
                  </a:cubicBezTo>
                  <a:lnTo>
                    <a:pt x="283" y="2068"/>
                  </a:lnTo>
                  <a:cubicBezTo>
                    <a:pt x="268" y="2090"/>
                    <a:pt x="270" y="2122"/>
                    <a:pt x="289" y="2141"/>
                  </a:cubicBezTo>
                  <a:lnTo>
                    <a:pt x="478" y="2330"/>
                  </a:lnTo>
                  <a:cubicBezTo>
                    <a:pt x="497" y="2349"/>
                    <a:pt x="530" y="2352"/>
                    <a:pt x="551" y="2336"/>
                  </a:cubicBezTo>
                  <a:lnTo>
                    <a:pt x="818" y="2141"/>
                  </a:lnTo>
                  <a:cubicBezTo>
                    <a:pt x="896" y="2187"/>
                    <a:pt x="980" y="2222"/>
                    <a:pt x="1070" y="2245"/>
                  </a:cubicBezTo>
                  <a:lnTo>
                    <a:pt x="1120" y="2572"/>
                  </a:lnTo>
                  <a:cubicBezTo>
                    <a:pt x="1124" y="2598"/>
                    <a:pt x="1149" y="2619"/>
                    <a:pt x="1176" y="2619"/>
                  </a:cubicBezTo>
                  <a:lnTo>
                    <a:pt x="1444" y="2619"/>
                  </a:lnTo>
                  <a:cubicBezTo>
                    <a:pt x="1470" y="2619"/>
                    <a:pt x="1495" y="2598"/>
                    <a:pt x="1499" y="2572"/>
                  </a:cubicBezTo>
                  <a:lnTo>
                    <a:pt x="1550" y="2245"/>
                  </a:lnTo>
                  <a:cubicBezTo>
                    <a:pt x="1639" y="2222"/>
                    <a:pt x="1724" y="2187"/>
                    <a:pt x="1801" y="2141"/>
                  </a:cubicBezTo>
                  <a:lnTo>
                    <a:pt x="2069" y="2336"/>
                  </a:lnTo>
                  <a:cubicBezTo>
                    <a:pt x="2090" y="2352"/>
                    <a:pt x="2122" y="2349"/>
                    <a:pt x="2141" y="2330"/>
                  </a:cubicBezTo>
                  <a:lnTo>
                    <a:pt x="2330" y="2141"/>
                  </a:lnTo>
                  <a:cubicBezTo>
                    <a:pt x="2349" y="2122"/>
                    <a:pt x="2351" y="2090"/>
                    <a:pt x="2336" y="2068"/>
                  </a:cubicBezTo>
                  <a:lnTo>
                    <a:pt x="2141" y="1801"/>
                  </a:lnTo>
                  <a:cubicBezTo>
                    <a:pt x="2187" y="1724"/>
                    <a:pt x="2223" y="1639"/>
                    <a:pt x="2245" y="1550"/>
                  </a:cubicBezTo>
                  <a:lnTo>
                    <a:pt x="2572" y="1499"/>
                  </a:lnTo>
                  <a:cubicBezTo>
                    <a:pt x="2598" y="1495"/>
                    <a:pt x="2619" y="1470"/>
                    <a:pt x="2619" y="1444"/>
                  </a:cubicBezTo>
                  <a:lnTo>
                    <a:pt x="2619" y="1176"/>
                  </a:lnTo>
                  <a:cubicBezTo>
                    <a:pt x="2619" y="1149"/>
                    <a:pt x="2598" y="1124"/>
                    <a:pt x="2572" y="1120"/>
                  </a:cubicBezTo>
                  <a:lnTo>
                    <a:pt x="2245" y="1069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23914" name="Прямоугольник 3">
            <a:extLst>
              <a:ext uri="{FF2B5EF4-FFF2-40B4-BE49-F238E27FC236}">
                <a16:creationId xmlns:a16="http://schemas.microsoft.com/office/drawing/2014/main" id="{0443111E-110D-0B4C-924F-A7E121D3B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388" y="1719263"/>
            <a:ext cx="1379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 dirty="0">
                <a:solidFill>
                  <a:srgbClr val="141414"/>
                </a:solidFill>
                <a:latin typeface="Montserrat" panose="02000505000000020004" pitchFamily="2" charset="77"/>
              </a:rPr>
              <a:t>Title A</a:t>
            </a:r>
            <a:endParaRPr lang="en-UA" altLang="en-UA" sz="2800" dirty="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3915" name="Прямоугольник 4">
            <a:extLst>
              <a:ext uri="{FF2B5EF4-FFF2-40B4-BE49-F238E27FC236}">
                <a16:creationId xmlns:a16="http://schemas.microsoft.com/office/drawing/2014/main" id="{C4845B4B-6584-7A40-9F76-FFD3499DB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951" y="2198688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3916" name="Прямоугольник 9">
            <a:extLst>
              <a:ext uri="{FF2B5EF4-FFF2-40B4-BE49-F238E27FC236}">
                <a16:creationId xmlns:a16="http://schemas.microsoft.com/office/drawing/2014/main" id="{3D987C35-F5AE-AD45-9F5D-378CDBFF4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976" y="4973638"/>
            <a:ext cx="13779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Title </a:t>
            </a:r>
            <a:r>
              <a:rPr lang="en-US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B</a:t>
            </a:r>
            <a:endParaRPr lang="en-UA" altLang="en-UA" sz="280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3917" name="Прямоугольник 10">
            <a:extLst>
              <a:ext uri="{FF2B5EF4-FFF2-40B4-BE49-F238E27FC236}">
                <a16:creationId xmlns:a16="http://schemas.microsoft.com/office/drawing/2014/main" id="{D9459720-389E-6F45-9C5A-11B5BB12D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951" y="5472113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3918" name="Прямоугольник 11">
            <a:extLst>
              <a:ext uri="{FF2B5EF4-FFF2-40B4-BE49-F238E27FC236}">
                <a16:creationId xmlns:a16="http://schemas.microsoft.com/office/drawing/2014/main" id="{F6B23002-2EAF-5C4F-8A2E-B678DD149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20425" y="1709382"/>
            <a:ext cx="136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 dirty="0">
                <a:solidFill>
                  <a:srgbClr val="141414"/>
                </a:solidFill>
                <a:latin typeface="Montserrat" panose="02000505000000020004" pitchFamily="2" charset="77"/>
              </a:rPr>
              <a:t>Title C</a:t>
            </a:r>
            <a:endParaRPr lang="en-UA" altLang="en-UA" sz="2800" dirty="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3919" name="Прямоугольник 12">
            <a:extLst>
              <a:ext uri="{FF2B5EF4-FFF2-40B4-BE49-F238E27FC236}">
                <a16:creationId xmlns:a16="http://schemas.microsoft.com/office/drawing/2014/main" id="{4CC4AF04-20E9-F443-B293-FB336E0E6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20425" y="2252307"/>
            <a:ext cx="2720975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3920" name="Прямоугольник 13">
            <a:extLst>
              <a:ext uri="{FF2B5EF4-FFF2-40B4-BE49-F238E27FC236}">
                <a16:creationId xmlns:a16="http://schemas.microsoft.com/office/drawing/2014/main" id="{EC15A4E2-115B-E846-967B-0E2FD82DA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48988" y="5066945"/>
            <a:ext cx="13985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Title </a:t>
            </a:r>
            <a:r>
              <a:rPr lang="en-US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D</a:t>
            </a:r>
            <a:endParaRPr lang="en-UA" altLang="en-UA" sz="280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3921" name="Прямоугольник 14">
            <a:extLst>
              <a:ext uri="{FF2B5EF4-FFF2-40B4-BE49-F238E27FC236}">
                <a16:creationId xmlns:a16="http://schemas.microsoft.com/office/drawing/2014/main" id="{7C220629-C299-A145-8B2F-86F0283C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4863" y="5546370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1000" fill="hold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1000" fill="hold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1000" fill="hold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3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1" dur="1000" fill="hold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2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5" dur="1000" fill="hold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4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1000" fill="hold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1000" fill="hold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1000" fill="hold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1000" fill="hold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53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3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0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8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3914" grpId="0"/>
          <p:bldP spid="123914" grpId="1"/>
          <p:bldP spid="123915" grpId="0"/>
          <p:bldP spid="123915" grpId="1"/>
          <p:bldP spid="123916" grpId="0"/>
          <p:bldP spid="123916" grpId="1"/>
          <p:bldP spid="123917" grpId="0"/>
          <p:bldP spid="123917" grpId="1"/>
          <p:bldP spid="123918" grpId="0"/>
          <p:bldP spid="123918" grpId="1"/>
          <p:bldP spid="123919" grpId="0"/>
          <p:bldP spid="123919" grpId="1"/>
          <p:bldP spid="123920" grpId="0"/>
          <p:bldP spid="123920" grpId="1"/>
          <p:bldP spid="123921" grpId="0"/>
          <p:bldP spid="123921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3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2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4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53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3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0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53" presetClass="exit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8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/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/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/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/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/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/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750"/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750"/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39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3914" grpId="0"/>
          <p:bldP spid="123914" grpId="1"/>
          <p:bldP spid="123915" grpId="0"/>
          <p:bldP spid="123915" grpId="1"/>
          <p:bldP spid="123916" grpId="0"/>
          <p:bldP spid="123916" grpId="1"/>
          <p:bldP spid="123917" grpId="0"/>
          <p:bldP spid="123917" grpId="1"/>
          <p:bldP spid="123918" grpId="0"/>
          <p:bldP spid="123918" grpId="1"/>
          <p:bldP spid="123919" grpId="0"/>
          <p:bldP spid="123919" grpId="1"/>
          <p:bldP spid="123920" grpId="0"/>
          <p:bldP spid="123920" grpId="1"/>
          <p:bldP spid="123921" grpId="0"/>
          <p:bldP spid="123921" grpId="1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1FF6CC2A-03D9-AD4A-BA4E-09CC0FA51A98}"/>
              </a:ext>
            </a:extLst>
          </p:cNvPr>
          <p:cNvGrpSpPr/>
          <p:nvPr/>
        </p:nvGrpSpPr>
        <p:grpSpPr>
          <a:xfrm>
            <a:off x="8085108" y="2220912"/>
            <a:ext cx="2738439" cy="2738439"/>
            <a:chOff x="8085108" y="2220912"/>
            <a:chExt cx="2738439" cy="2738439"/>
          </a:xfrm>
        </p:grpSpPr>
        <p:pic>
          <p:nvPicPr>
            <p:cNvPr id="26" name="Picture 22">
              <a:extLst>
                <a:ext uri="{FF2B5EF4-FFF2-40B4-BE49-F238E27FC236}">
                  <a16:creationId xmlns:a16="http://schemas.microsoft.com/office/drawing/2014/main" id="{11C3D455-53B8-9545-843F-F8C7CDBCC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5108" y="2220912"/>
              <a:ext cx="2738439" cy="2738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59" name="Freeform 1">
              <a:extLst>
                <a:ext uri="{FF2B5EF4-FFF2-40B4-BE49-F238E27FC236}">
                  <a16:creationId xmlns:a16="http://schemas.microsoft.com/office/drawing/2014/main" id="{B62584E9-3AB2-194F-B959-F865E7D95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5900" y="3192463"/>
              <a:ext cx="736600" cy="879475"/>
            </a:xfrm>
            <a:custGeom>
              <a:avLst/>
              <a:gdLst>
                <a:gd name="T0" fmla="*/ 26596843 w 2045"/>
                <a:gd name="T1" fmla="*/ 133056173 h 2441"/>
                <a:gd name="T2" fmla="*/ 12974245 w 2045"/>
                <a:gd name="T3" fmla="*/ 155383885 h 2441"/>
                <a:gd name="T4" fmla="*/ 37365251 w 2045"/>
                <a:gd name="T5" fmla="*/ 99175668 h 2441"/>
                <a:gd name="T6" fmla="*/ 908053 w 2045"/>
                <a:gd name="T7" fmla="*/ 92684992 h 2441"/>
                <a:gd name="T8" fmla="*/ 42814650 w 2045"/>
                <a:gd name="T9" fmla="*/ 68280551 h 2441"/>
                <a:gd name="T10" fmla="*/ 42295608 w 2045"/>
                <a:gd name="T11" fmla="*/ 42058793 h 2441"/>
                <a:gd name="T12" fmla="*/ 42814650 w 2045"/>
                <a:gd name="T13" fmla="*/ 68280551 h 2441"/>
                <a:gd name="T14" fmla="*/ 94321540 w 2045"/>
                <a:gd name="T15" fmla="*/ 31803776 h 2441"/>
                <a:gd name="T16" fmla="*/ 68892451 w 2045"/>
                <a:gd name="T17" fmla="*/ 25313099 h 2441"/>
                <a:gd name="T18" fmla="*/ 263633282 w 2045"/>
                <a:gd name="T19" fmla="*/ 147984549 h 2441"/>
                <a:gd name="T20" fmla="*/ 227306115 w 2045"/>
                <a:gd name="T21" fmla="*/ 140585214 h 2441"/>
                <a:gd name="T22" fmla="*/ 256497807 w 2045"/>
                <a:gd name="T23" fmla="*/ 103848667 h 2441"/>
                <a:gd name="T24" fmla="*/ 235609344 w 2045"/>
                <a:gd name="T25" fmla="*/ 88011992 h 2441"/>
                <a:gd name="T26" fmla="*/ 256497807 w 2045"/>
                <a:gd name="T27" fmla="*/ 103848667 h 2441"/>
                <a:gd name="T28" fmla="*/ 223024470 w 2045"/>
                <a:gd name="T29" fmla="*/ 42058793 h 2441"/>
                <a:gd name="T30" fmla="*/ 222505428 w 2045"/>
                <a:gd name="T31" fmla="*/ 68280551 h 2441"/>
                <a:gd name="T32" fmla="*/ 192405683 w 2045"/>
                <a:gd name="T33" fmla="*/ 12332106 h 2441"/>
                <a:gd name="T34" fmla="*/ 174760781 w 2045"/>
                <a:gd name="T35" fmla="*/ 44914475 h 2441"/>
                <a:gd name="T36" fmla="*/ 142844570 w 2045"/>
                <a:gd name="T37" fmla="*/ 9606130 h 2441"/>
                <a:gd name="T38" fmla="*/ 123642902 w 2045"/>
                <a:gd name="T39" fmla="*/ 27390188 h 2441"/>
                <a:gd name="T40" fmla="*/ 142844570 w 2045"/>
                <a:gd name="T41" fmla="*/ 9606130 h 2441"/>
                <a:gd name="T42" fmla="*/ 55399524 w 2045"/>
                <a:gd name="T43" fmla="*/ 162653155 h 2441"/>
                <a:gd name="T44" fmla="*/ 105998361 w 2045"/>
                <a:gd name="T45" fmla="*/ 259362258 h 2441"/>
                <a:gd name="T46" fmla="*/ 96527378 w 2045"/>
                <a:gd name="T47" fmla="*/ 156032772 h 2441"/>
                <a:gd name="T48" fmla="*/ 77974423 w 2045"/>
                <a:gd name="T49" fmla="*/ 111248003 h 2441"/>
                <a:gd name="T50" fmla="*/ 122734849 w 2045"/>
                <a:gd name="T51" fmla="*/ 145648050 h 2441"/>
                <a:gd name="T52" fmla="*/ 143752983 w 2045"/>
                <a:gd name="T53" fmla="*/ 129551243 h 2441"/>
                <a:gd name="T54" fmla="*/ 188513409 w 2045"/>
                <a:gd name="T55" fmla="*/ 111248003 h 2441"/>
                <a:gd name="T56" fmla="*/ 169960455 w 2045"/>
                <a:gd name="T57" fmla="*/ 156032772 h 2441"/>
                <a:gd name="T58" fmla="*/ 160489471 w 2045"/>
                <a:gd name="T59" fmla="*/ 259362258 h 2441"/>
                <a:gd name="T60" fmla="*/ 211088308 w 2045"/>
                <a:gd name="T61" fmla="*/ 162653155 h 2441"/>
                <a:gd name="T62" fmla="*/ 169960455 w 2045"/>
                <a:gd name="T63" fmla="*/ 113973979 h 2441"/>
                <a:gd name="T64" fmla="*/ 169960455 w 2045"/>
                <a:gd name="T65" fmla="*/ 145648050 h 2441"/>
                <a:gd name="T66" fmla="*/ 80568912 w 2045"/>
                <a:gd name="T67" fmla="*/ 129811014 h 2441"/>
                <a:gd name="T68" fmla="*/ 112355453 w 2045"/>
                <a:gd name="T69" fmla="*/ 129811014 h 2441"/>
                <a:gd name="T70" fmla="*/ 143752983 w 2045"/>
                <a:gd name="T71" fmla="*/ 156032772 h 2441"/>
                <a:gd name="T72" fmla="*/ 132724874 w 2045"/>
                <a:gd name="T73" fmla="*/ 259362258 h 2441"/>
                <a:gd name="T74" fmla="*/ 133762958 w 2045"/>
                <a:gd name="T75" fmla="*/ 259362258 h 2441"/>
                <a:gd name="T76" fmla="*/ 166587223 w 2045"/>
                <a:gd name="T77" fmla="*/ 265982640 h 2441"/>
                <a:gd name="T78" fmla="*/ 99900610 w 2045"/>
                <a:gd name="T79" fmla="*/ 287920875 h 2441"/>
                <a:gd name="T80" fmla="*/ 166587223 w 2045"/>
                <a:gd name="T81" fmla="*/ 265982640 h 2441"/>
                <a:gd name="T82" fmla="*/ 88872501 w 2045"/>
                <a:gd name="T83" fmla="*/ 305704934 h 2441"/>
                <a:gd name="T84" fmla="*/ 177615331 w 2045"/>
                <a:gd name="T85" fmla="*/ 305704934 h 24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45" h="2441">
                  <a:moveTo>
                    <a:pt x="235" y="1170"/>
                  </a:moveTo>
                  <a:cubicBezTo>
                    <a:pt x="275" y="1162"/>
                    <a:pt x="301" y="1123"/>
                    <a:pt x="293" y="1083"/>
                  </a:cubicBezTo>
                  <a:cubicBezTo>
                    <a:pt x="284" y="1042"/>
                    <a:pt x="245" y="1016"/>
                    <a:pt x="205" y="1025"/>
                  </a:cubicBezTo>
                  <a:lnTo>
                    <a:pt x="71" y="1052"/>
                  </a:lnTo>
                  <a:cubicBezTo>
                    <a:pt x="30" y="1060"/>
                    <a:pt x="5" y="1099"/>
                    <a:pt x="13" y="1140"/>
                  </a:cubicBezTo>
                  <a:cubicBezTo>
                    <a:pt x="21" y="1180"/>
                    <a:pt x="60" y="1206"/>
                    <a:pt x="100" y="1197"/>
                  </a:cubicBezTo>
                  <a:lnTo>
                    <a:pt x="235" y="1170"/>
                  </a:lnTo>
                  <a:close/>
                  <a:moveTo>
                    <a:pt x="202" y="824"/>
                  </a:moveTo>
                  <a:cubicBezTo>
                    <a:pt x="242" y="832"/>
                    <a:pt x="281" y="805"/>
                    <a:pt x="288" y="764"/>
                  </a:cubicBezTo>
                  <a:cubicBezTo>
                    <a:pt x="296" y="724"/>
                    <a:pt x="269" y="686"/>
                    <a:pt x="229" y="678"/>
                  </a:cubicBezTo>
                  <a:lnTo>
                    <a:pt x="94" y="654"/>
                  </a:lnTo>
                  <a:cubicBezTo>
                    <a:pt x="53" y="646"/>
                    <a:pt x="15" y="673"/>
                    <a:pt x="7" y="714"/>
                  </a:cubicBezTo>
                  <a:cubicBezTo>
                    <a:pt x="0" y="754"/>
                    <a:pt x="27" y="792"/>
                    <a:pt x="67" y="800"/>
                  </a:cubicBezTo>
                  <a:lnTo>
                    <a:pt x="202" y="824"/>
                  </a:lnTo>
                  <a:close/>
                  <a:moveTo>
                    <a:pt x="330" y="526"/>
                  </a:moveTo>
                  <a:cubicBezTo>
                    <a:pt x="360" y="554"/>
                    <a:pt x="407" y="551"/>
                    <a:pt x="435" y="520"/>
                  </a:cubicBezTo>
                  <a:cubicBezTo>
                    <a:pt x="462" y="489"/>
                    <a:pt x="459" y="443"/>
                    <a:pt x="428" y="415"/>
                  </a:cubicBezTo>
                  <a:lnTo>
                    <a:pt x="326" y="324"/>
                  </a:lnTo>
                  <a:cubicBezTo>
                    <a:pt x="295" y="297"/>
                    <a:pt x="248" y="300"/>
                    <a:pt x="221" y="331"/>
                  </a:cubicBezTo>
                  <a:cubicBezTo>
                    <a:pt x="194" y="361"/>
                    <a:pt x="197" y="408"/>
                    <a:pt x="227" y="435"/>
                  </a:cubicBezTo>
                  <a:lnTo>
                    <a:pt x="330" y="526"/>
                  </a:lnTo>
                  <a:close/>
                  <a:moveTo>
                    <a:pt x="596" y="316"/>
                  </a:moveTo>
                  <a:cubicBezTo>
                    <a:pt x="616" y="352"/>
                    <a:pt x="661" y="366"/>
                    <a:pt x="697" y="346"/>
                  </a:cubicBezTo>
                  <a:cubicBezTo>
                    <a:pt x="733" y="327"/>
                    <a:pt x="746" y="282"/>
                    <a:pt x="727" y="245"/>
                  </a:cubicBezTo>
                  <a:lnTo>
                    <a:pt x="662" y="125"/>
                  </a:lnTo>
                  <a:cubicBezTo>
                    <a:pt x="642" y="89"/>
                    <a:pt x="597" y="75"/>
                    <a:pt x="561" y="95"/>
                  </a:cubicBezTo>
                  <a:cubicBezTo>
                    <a:pt x="525" y="114"/>
                    <a:pt x="512" y="159"/>
                    <a:pt x="531" y="195"/>
                  </a:cubicBezTo>
                  <a:lnTo>
                    <a:pt x="596" y="316"/>
                  </a:lnTo>
                  <a:close/>
                  <a:moveTo>
                    <a:pt x="1944" y="1197"/>
                  </a:moveTo>
                  <a:cubicBezTo>
                    <a:pt x="1984" y="1206"/>
                    <a:pt x="2024" y="1180"/>
                    <a:pt x="2032" y="1140"/>
                  </a:cubicBezTo>
                  <a:cubicBezTo>
                    <a:pt x="2040" y="1099"/>
                    <a:pt x="2014" y="1060"/>
                    <a:pt x="1974" y="1052"/>
                  </a:cubicBezTo>
                  <a:lnTo>
                    <a:pt x="1839" y="1025"/>
                  </a:lnTo>
                  <a:cubicBezTo>
                    <a:pt x="1799" y="1016"/>
                    <a:pt x="1760" y="1042"/>
                    <a:pt x="1752" y="1083"/>
                  </a:cubicBezTo>
                  <a:cubicBezTo>
                    <a:pt x="1744" y="1123"/>
                    <a:pt x="1770" y="1162"/>
                    <a:pt x="1810" y="1170"/>
                  </a:cubicBezTo>
                  <a:lnTo>
                    <a:pt x="1944" y="1197"/>
                  </a:lnTo>
                  <a:close/>
                  <a:moveTo>
                    <a:pt x="1977" y="800"/>
                  </a:moveTo>
                  <a:cubicBezTo>
                    <a:pt x="2018" y="792"/>
                    <a:pt x="2044" y="754"/>
                    <a:pt x="2037" y="714"/>
                  </a:cubicBezTo>
                  <a:cubicBezTo>
                    <a:pt x="2030" y="673"/>
                    <a:pt x="1991" y="646"/>
                    <a:pt x="1951" y="654"/>
                  </a:cubicBezTo>
                  <a:lnTo>
                    <a:pt x="1816" y="678"/>
                  </a:lnTo>
                  <a:cubicBezTo>
                    <a:pt x="1775" y="686"/>
                    <a:pt x="1749" y="724"/>
                    <a:pt x="1756" y="764"/>
                  </a:cubicBezTo>
                  <a:cubicBezTo>
                    <a:pt x="1763" y="805"/>
                    <a:pt x="1802" y="832"/>
                    <a:pt x="1842" y="824"/>
                  </a:cubicBezTo>
                  <a:lnTo>
                    <a:pt x="1977" y="800"/>
                  </a:lnTo>
                  <a:close/>
                  <a:moveTo>
                    <a:pt x="1817" y="435"/>
                  </a:moveTo>
                  <a:cubicBezTo>
                    <a:pt x="1848" y="408"/>
                    <a:pt x="1851" y="361"/>
                    <a:pt x="1823" y="331"/>
                  </a:cubicBezTo>
                  <a:cubicBezTo>
                    <a:pt x="1796" y="300"/>
                    <a:pt x="1749" y="297"/>
                    <a:pt x="1719" y="324"/>
                  </a:cubicBezTo>
                  <a:lnTo>
                    <a:pt x="1616" y="415"/>
                  </a:lnTo>
                  <a:cubicBezTo>
                    <a:pt x="1585" y="443"/>
                    <a:pt x="1583" y="489"/>
                    <a:pt x="1610" y="520"/>
                  </a:cubicBezTo>
                  <a:cubicBezTo>
                    <a:pt x="1637" y="551"/>
                    <a:pt x="1684" y="554"/>
                    <a:pt x="1715" y="526"/>
                  </a:cubicBezTo>
                  <a:lnTo>
                    <a:pt x="1817" y="435"/>
                  </a:lnTo>
                  <a:close/>
                  <a:moveTo>
                    <a:pt x="1513" y="195"/>
                  </a:moveTo>
                  <a:cubicBezTo>
                    <a:pt x="1533" y="159"/>
                    <a:pt x="1520" y="114"/>
                    <a:pt x="1483" y="95"/>
                  </a:cubicBezTo>
                  <a:cubicBezTo>
                    <a:pt x="1447" y="75"/>
                    <a:pt x="1402" y="89"/>
                    <a:pt x="1383" y="125"/>
                  </a:cubicBezTo>
                  <a:lnTo>
                    <a:pt x="1317" y="245"/>
                  </a:lnTo>
                  <a:cubicBezTo>
                    <a:pt x="1298" y="282"/>
                    <a:pt x="1311" y="327"/>
                    <a:pt x="1347" y="346"/>
                  </a:cubicBezTo>
                  <a:cubicBezTo>
                    <a:pt x="1383" y="366"/>
                    <a:pt x="1428" y="352"/>
                    <a:pt x="1448" y="316"/>
                  </a:cubicBezTo>
                  <a:lnTo>
                    <a:pt x="1513" y="195"/>
                  </a:lnTo>
                  <a:close/>
                  <a:moveTo>
                    <a:pt x="1101" y="74"/>
                  </a:moveTo>
                  <a:cubicBezTo>
                    <a:pt x="1101" y="33"/>
                    <a:pt x="1068" y="0"/>
                    <a:pt x="1027" y="0"/>
                  </a:cubicBezTo>
                  <a:cubicBezTo>
                    <a:pt x="986" y="0"/>
                    <a:pt x="953" y="33"/>
                    <a:pt x="953" y="74"/>
                  </a:cubicBezTo>
                  <a:lnTo>
                    <a:pt x="953" y="211"/>
                  </a:lnTo>
                  <a:cubicBezTo>
                    <a:pt x="953" y="252"/>
                    <a:pt x="986" y="286"/>
                    <a:pt x="1027" y="286"/>
                  </a:cubicBezTo>
                  <a:cubicBezTo>
                    <a:pt x="1068" y="286"/>
                    <a:pt x="1101" y="252"/>
                    <a:pt x="1101" y="211"/>
                  </a:cubicBezTo>
                  <a:lnTo>
                    <a:pt x="1101" y="74"/>
                  </a:lnTo>
                  <a:close/>
                  <a:moveTo>
                    <a:pt x="1027" y="326"/>
                  </a:moveTo>
                  <a:cubicBezTo>
                    <a:pt x="666" y="327"/>
                    <a:pt x="407" y="562"/>
                    <a:pt x="352" y="779"/>
                  </a:cubicBezTo>
                  <a:cubicBezTo>
                    <a:pt x="310" y="944"/>
                    <a:pt x="348" y="1100"/>
                    <a:pt x="427" y="1253"/>
                  </a:cubicBezTo>
                  <a:cubicBezTo>
                    <a:pt x="499" y="1391"/>
                    <a:pt x="573" y="1504"/>
                    <a:pt x="635" y="1645"/>
                  </a:cubicBezTo>
                  <a:cubicBezTo>
                    <a:pt x="668" y="1722"/>
                    <a:pt x="681" y="1830"/>
                    <a:pt x="699" y="1911"/>
                  </a:cubicBezTo>
                  <a:cubicBezTo>
                    <a:pt x="714" y="1976"/>
                    <a:pt x="738" y="1997"/>
                    <a:pt x="817" y="1998"/>
                  </a:cubicBezTo>
                  <a:cubicBezTo>
                    <a:pt x="833" y="1998"/>
                    <a:pt x="850" y="1998"/>
                    <a:pt x="866" y="1998"/>
                  </a:cubicBezTo>
                  <a:lnTo>
                    <a:pt x="866" y="1202"/>
                  </a:lnTo>
                  <a:lnTo>
                    <a:pt x="744" y="1202"/>
                  </a:lnTo>
                  <a:cubicBezTo>
                    <a:pt x="690" y="1202"/>
                    <a:pt x="639" y="1181"/>
                    <a:pt x="601" y="1143"/>
                  </a:cubicBezTo>
                  <a:cubicBezTo>
                    <a:pt x="563" y="1105"/>
                    <a:pt x="542" y="1054"/>
                    <a:pt x="542" y="1000"/>
                  </a:cubicBezTo>
                  <a:cubicBezTo>
                    <a:pt x="542" y="946"/>
                    <a:pt x="563" y="895"/>
                    <a:pt x="601" y="857"/>
                  </a:cubicBezTo>
                  <a:cubicBezTo>
                    <a:pt x="639" y="819"/>
                    <a:pt x="690" y="798"/>
                    <a:pt x="744" y="798"/>
                  </a:cubicBezTo>
                  <a:cubicBezTo>
                    <a:pt x="854" y="798"/>
                    <a:pt x="945" y="887"/>
                    <a:pt x="946" y="998"/>
                  </a:cubicBezTo>
                  <a:lnTo>
                    <a:pt x="946" y="1122"/>
                  </a:lnTo>
                  <a:lnTo>
                    <a:pt x="1108" y="1122"/>
                  </a:lnTo>
                  <a:lnTo>
                    <a:pt x="1108" y="998"/>
                  </a:lnTo>
                  <a:cubicBezTo>
                    <a:pt x="1109" y="944"/>
                    <a:pt x="1130" y="895"/>
                    <a:pt x="1167" y="857"/>
                  </a:cubicBezTo>
                  <a:cubicBezTo>
                    <a:pt x="1206" y="819"/>
                    <a:pt x="1256" y="798"/>
                    <a:pt x="1310" y="798"/>
                  </a:cubicBezTo>
                  <a:cubicBezTo>
                    <a:pt x="1364" y="798"/>
                    <a:pt x="1415" y="819"/>
                    <a:pt x="1453" y="857"/>
                  </a:cubicBezTo>
                  <a:cubicBezTo>
                    <a:pt x="1492" y="895"/>
                    <a:pt x="1513" y="946"/>
                    <a:pt x="1513" y="1000"/>
                  </a:cubicBezTo>
                  <a:cubicBezTo>
                    <a:pt x="1513" y="1054"/>
                    <a:pt x="1492" y="1105"/>
                    <a:pt x="1453" y="1143"/>
                  </a:cubicBezTo>
                  <a:cubicBezTo>
                    <a:pt x="1415" y="1181"/>
                    <a:pt x="1364" y="1202"/>
                    <a:pt x="1310" y="1202"/>
                  </a:cubicBezTo>
                  <a:lnTo>
                    <a:pt x="1188" y="1202"/>
                  </a:lnTo>
                  <a:lnTo>
                    <a:pt x="1188" y="1998"/>
                  </a:lnTo>
                  <a:cubicBezTo>
                    <a:pt x="1204" y="1998"/>
                    <a:pt x="1221" y="1998"/>
                    <a:pt x="1237" y="1998"/>
                  </a:cubicBezTo>
                  <a:cubicBezTo>
                    <a:pt x="1316" y="1997"/>
                    <a:pt x="1340" y="1976"/>
                    <a:pt x="1355" y="1911"/>
                  </a:cubicBezTo>
                  <a:cubicBezTo>
                    <a:pt x="1373" y="1830"/>
                    <a:pt x="1386" y="1722"/>
                    <a:pt x="1420" y="1645"/>
                  </a:cubicBezTo>
                  <a:cubicBezTo>
                    <a:pt x="1481" y="1504"/>
                    <a:pt x="1556" y="1391"/>
                    <a:pt x="1627" y="1253"/>
                  </a:cubicBezTo>
                  <a:cubicBezTo>
                    <a:pt x="1706" y="1100"/>
                    <a:pt x="1744" y="944"/>
                    <a:pt x="1703" y="779"/>
                  </a:cubicBezTo>
                  <a:cubicBezTo>
                    <a:pt x="1647" y="562"/>
                    <a:pt x="1388" y="327"/>
                    <a:pt x="1027" y="326"/>
                  </a:cubicBezTo>
                  <a:close/>
                  <a:moveTo>
                    <a:pt x="1310" y="878"/>
                  </a:moveTo>
                  <a:cubicBezTo>
                    <a:pt x="1243" y="878"/>
                    <a:pt x="1188" y="933"/>
                    <a:pt x="1188" y="1000"/>
                  </a:cubicBezTo>
                  <a:lnTo>
                    <a:pt x="1188" y="1122"/>
                  </a:lnTo>
                  <a:lnTo>
                    <a:pt x="1310" y="1122"/>
                  </a:lnTo>
                  <a:cubicBezTo>
                    <a:pt x="1378" y="1122"/>
                    <a:pt x="1433" y="1068"/>
                    <a:pt x="1433" y="1000"/>
                  </a:cubicBezTo>
                  <a:cubicBezTo>
                    <a:pt x="1433" y="933"/>
                    <a:pt x="1378" y="878"/>
                    <a:pt x="1310" y="878"/>
                  </a:cubicBezTo>
                  <a:close/>
                  <a:moveTo>
                    <a:pt x="621" y="1000"/>
                  </a:moveTo>
                  <a:cubicBezTo>
                    <a:pt x="621" y="1068"/>
                    <a:pt x="676" y="1122"/>
                    <a:pt x="744" y="1122"/>
                  </a:cubicBezTo>
                  <a:lnTo>
                    <a:pt x="866" y="1122"/>
                  </a:lnTo>
                  <a:lnTo>
                    <a:pt x="866" y="1000"/>
                  </a:lnTo>
                  <a:cubicBezTo>
                    <a:pt x="866" y="933"/>
                    <a:pt x="811" y="878"/>
                    <a:pt x="744" y="878"/>
                  </a:cubicBezTo>
                  <a:cubicBezTo>
                    <a:pt x="676" y="878"/>
                    <a:pt x="621" y="933"/>
                    <a:pt x="621" y="1000"/>
                  </a:cubicBezTo>
                  <a:close/>
                  <a:moveTo>
                    <a:pt x="1108" y="1202"/>
                  </a:moveTo>
                  <a:lnTo>
                    <a:pt x="946" y="1202"/>
                  </a:lnTo>
                  <a:lnTo>
                    <a:pt x="946" y="1998"/>
                  </a:lnTo>
                  <a:cubicBezTo>
                    <a:pt x="972" y="1998"/>
                    <a:pt x="997" y="1998"/>
                    <a:pt x="1023" y="1998"/>
                  </a:cubicBezTo>
                  <a:cubicBezTo>
                    <a:pt x="1023" y="1997"/>
                    <a:pt x="1023" y="1999"/>
                    <a:pt x="1023" y="1998"/>
                  </a:cubicBezTo>
                  <a:lnTo>
                    <a:pt x="1031" y="1998"/>
                  </a:lnTo>
                  <a:cubicBezTo>
                    <a:pt x="1031" y="1999"/>
                    <a:pt x="1031" y="1997"/>
                    <a:pt x="1031" y="1998"/>
                  </a:cubicBezTo>
                  <a:cubicBezTo>
                    <a:pt x="1057" y="1998"/>
                    <a:pt x="1083" y="1998"/>
                    <a:pt x="1108" y="1998"/>
                  </a:cubicBezTo>
                  <a:lnTo>
                    <a:pt x="1108" y="1202"/>
                  </a:lnTo>
                  <a:close/>
                  <a:moveTo>
                    <a:pt x="1284" y="2049"/>
                  </a:moveTo>
                  <a:lnTo>
                    <a:pt x="770" y="2049"/>
                  </a:lnTo>
                  <a:cubicBezTo>
                    <a:pt x="723" y="2049"/>
                    <a:pt x="685" y="2087"/>
                    <a:pt x="685" y="2133"/>
                  </a:cubicBezTo>
                  <a:cubicBezTo>
                    <a:pt x="685" y="2180"/>
                    <a:pt x="723" y="2218"/>
                    <a:pt x="770" y="2218"/>
                  </a:cubicBezTo>
                  <a:lnTo>
                    <a:pt x="1284" y="2218"/>
                  </a:lnTo>
                  <a:cubicBezTo>
                    <a:pt x="1331" y="2218"/>
                    <a:pt x="1369" y="2180"/>
                    <a:pt x="1369" y="2133"/>
                  </a:cubicBezTo>
                  <a:cubicBezTo>
                    <a:pt x="1369" y="2087"/>
                    <a:pt x="1331" y="2049"/>
                    <a:pt x="1284" y="2049"/>
                  </a:cubicBezTo>
                  <a:close/>
                  <a:moveTo>
                    <a:pt x="1284" y="2440"/>
                  </a:moveTo>
                  <a:lnTo>
                    <a:pt x="770" y="2440"/>
                  </a:lnTo>
                  <a:cubicBezTo>
                    <a:pt x="723" y="2440"/>
                    <a:pt x="685" y="2402"/>
                    <a:pt x="685" y="2355"/>
                  </a:cubicBezTo>
                  <a:cubicBezTo>
                    <a:pt x="685" y="2309"/>
                    <a:pt x="723" y="2271"/>
                    <a:pt x="770" y="2271"/>
                  </a:cubicBezTo>
                  <a:lnTo>
                    <a:pt x="1284" y="2271"/>
                  </a:lnTo>
                  <a:cubicBezTo>
                    <a:pt x="1331" y="2271"/>
                    <a:pt x="1369" y="2309"/>
                    <a:pt x="1369" y="2355"/>
                  </a:cubicBezTo>
                  <a:cubicBezTo>
                    <a:pt x="1369" y="2402"/>
                    <a:pt x="1331" y="2440"/>
                    <a:pt x="1284" y="2440"/>
                  </a:cubicBez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DBEA6EDC-4C51-7C4F-9ECC-8300406D830B}"/>
              </a:ext>
            </a:extLst>
          </p:cNvPr>
          <p:cNvGrpSpPr/>
          <p:nvPr/>
        </p:nvGrpSpPr>
        <p:grpSpPr>
          <a:xfrm>
            <a:off x="4608771" y="4773613"/>
            <a:ext cx="2738439" cy="2738439"/>
            <a:chOff x="4608771" y="4773613"/>
            <a:chExt cx="2738439" cy="2738439"/>
          </a:xfrm>
        </p:grpSpPr>
        <p:pic>
          <p:nvPicPr>
            <p:cNvPr id="24" name="Picture 22">
              <a:extLst>
                <a:ext uri="{FF2B5EF4-FFF2-40B4-BE49-F238E27FC236}">
                  <a16:creationId xmlns:a16="http://schemas.microsoft.com/office/drawing/2014/main" id="{AE4BF074-DAED-5649-9687-7521C7D304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771" y="4773613"/>
              <a:ext cx="2738439" cy="2738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60" name="Freeform 2">
              <a:extLst>
                <a:ext uri="{FF2B5EF4-FFF2-40B4-BE49-F238E27FC236}">
                  <a16:creationId xmlns:a16="http://schemas.microsoft.com/office/drawing/2014/main" id="{6AF788C9-C17E-0F45-B855-0D4EEB6C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5783263"/>
              <a:ext cx="889000" cy="744537"/>
            </a:xfrm>
            <a:custGeom>
              <a:avLst/>
              <a:gdLst>
                <a:gd name="T0" fmla="*/ 319967987 w 2469"/>
                <a:gd name="T1" fmla="*/ 249240875 h 2067"/>
                <a:gd name="T2" fmla="*/ 287426770 w 2469"/>
                <a:gd name="T3" fmla="*/ 230427538 h 2067"/>
                <a:gd name="T4" fmla="*/ 287426770 w 2469"/>
                <a:gd name="T5" fmla="*/ 242104558 h 2067"/>
                <a:gd name="T6" fmla="*/ 26188593 w 2469"/>
                <a:gd name="T7" fmla="*/ 242104558 h 2067"/>
                <a:gd name="T8" fmla="*/ 26188593 w 2469"/>
                <a:gd name="T9" fmla="*/ 32825545 h 2067"/>
                <a:gd name="T10" fmla="*/ 37986477 w 2469"/>
                <a:gd name="T11" fmla="*/ 32825545 h 2067"/>
                <a:gd name="T12" fmla="*/ 19058230 w 2469"/>
                <a:gd name="T13" fmla="*/ 0 h 2067"/>
                <a:gd name="T14" fmla="*/ 0 w 2469"/>
                <a:gd name="T15" fmla="*/ 32825545 h 2067"/>
                <a:gd name="T16" fmla="*/ 11927507 w 2469"/>
                <a:gd name="T17" fmla="*/ 32825545 h 2067"/>
                <a:gd name="T18" fmla="*/ 11927507 w 2469"/>
                <a:gd name="T19" fmla="*/ 256376831 h 2067"/>
                <a:gd name="T20" fmla="*/ 287426770 w 2469"/>
                <a:gd name="T21" fmla="*/ 256376831 h 2067"/>
                <a:gd name="T22" fmla="*/ 287426770 w 2469"/>
                <a:gd name="T23" fmla="*/ 268053851 h 2067"/>
                <a:gd name="T24" fmla="*/ 319967987 w 2469"/>
                <a:gd name="T25" fmla="*/ 249240875 h 2067"/>
                <a:gd name="T26" fmla="*/ 47969273 w 2469"/>
                <a:gd name="T27" fmla="*/ 107429089 h 2067"/>
                <a:gd name="T28" fmla="*/ 237772034 w 2469"/>
                <a:gd name="T29" fmla="*/ 35939489 h 2067"/>
                <a:gd name="T30" fmla="*/ 243087670 w 2469"/>
                <a:gd name="T31" fmla="*/ 46059717 h 2067"/>
                <a:gd name="T32" fmla="*/ 263312510 w 2469"/>
                <a:gd name="T33" fmla="*/ 14142241 h 2067"/>
                <a:gd name="T34" fmla="*/ 225455657 w 2469"/>
                <a:gd name="T35" fmla="*/ 12585449 h 2067"/>
                <a:gd name="T36" fmla="*/ 231160164 w 2469"/>
                <a:gd name="T37" fmla="*/ 23354040 h 2067"/>
                <a:gd name="T38" fmla="*/ 45635693 w 2469"/>
                <a:gd name="T39" fmla="*/ 93416521 h 2067"/>
                <a:gd name="T40" fmla="*/ 47969273 w 2469"/>
                <a:gd name="T41" fmla="*/ 107429089 h 2067"/>
                <a:gd name="T42" fmla="*/ 245550874 w 2469"/>
                <a:gd name="T43" fmla="*/ 65261712 h 2067"/>
                <a:gd name="T44" fmla="*/ 235049224 w 2469"/>
                <a:gd name="T45" fmla="*/ 75771318 h 2067"/>
                <a:gd name="T46" fmla="*/ 235049224 w 2469"/>
                <a:gd name="T47" fmla="*/ 218361500 h 2067"/>
                <a:gd name="T48" fmla="*/ 245550874 w 2469"/>
                <a:gd name="T49" fmla="*/ 228870746 h 2067"/>
                <a:gd name="T50" fmla="*/ 263182887 w 2469"/>
                <a:gd name="T51" fmla="*/ 228870746 h 2067"/>
                <a:gd name="T52" fmla="*/ 273684177 w 2469"/>
                <a:gd name="T53" fmla="*/ 218361500 h 2067"/>
                <a:gd name="T54" fmla="*/ 273684177 w 2469"/>
                <a:gd name="T55" fmla="*/ 75771318 h 2067"/>
                <a:gd name="T56" fmla="*/ 263182887 w 2469"/>
                <a:gd name="T57" fmla="*/ 65261712 h 2067"/>
                <a:gd name="T58" fmla="*/ 245550874 w 2469"/>
                <a:gd name="T59" fmla="*/ 65261712 h 2067"/>
                <a:gd name="T60" fmla="*/ 181505427 w 2469"/>
                <a:gd name="T61" fmla="*/ 87837716 h 2067"/>
                <a:gd name="T62" fmla="*/ 171003777 w 2469"/>
                <a:gd name="T63" fmla="*/ 98346962 h 2067"/>
                <a:gd name="T64" fmla="*/ 171003777 w 2469"/>
                <a:gd name="T65" fmla="*/ 218361500 h 2067"/>
                <a:gd name="T66" fmla="*/ 181505427 w 2469"/>
                <a:gd name="T67" fmla="*/ 228870746 h 2067"/>
                <a:gd name="T68" fmla="*/ 199007457 w 2469"/>
                <a:gd name="T69" fmla="*/ 228870746 h 2067"/>
                <a:gd name="T70" fmla="*/ 209509107 w 2469"/>
                <a:gd name="T71" fmla="*/ 218361500 h 2067"/>
                <a:gd name="T72" fmla="*/ 209509107 w 2469"/>
                <a:gd name="T73" fmla="*/ 98346962 h 2067"/>
                <a:gd name="T74" fmla="*/ 199007457 w 2469"/>
                <a:gd name="T75" fmla="*/ 87837716 h 2067"/>
                <a:gd name="T76" fmla="*/ 181505427 w 2469"/>
                <a:gd name="T77" fmla="*/ 87837716 h 2067"/>
                <a:gd name="T78" fmla="*/ 117459980 w 2469"/>
                <a:gd name="T79" fmla="*/ 109894310 h 2067"/>
                <a:gd name="T80" fmla="*/ 106958330 w 2469"/>
                <a:gd name="T81" fmla="*/ 120403556 h 2067"/>
                <a:gd name="T82" fmla="*/ 106958330 w 2469"/>
                <a:gd name="T83" fmla="*/ 218361500 h 2067"/>
                <a:gd name="T84" fmla="*/ 117459980 w 2469"/>
                <a:gd name="T85" fmla="*/ 228870746 h 2067"/>
                <a:gd name="T86" fmla="*/ 135091994 w 2469"/>
                <a:gd name="T87" fmla="*/ 228870746 h 2067"/>
                <a:gd name="T88" fmla="*/ 145593284 w 2469"/>
                <a:gd name="T89" fmla="*/ 218361500 h 2067"/>
                <a:gd name="T90" fmla="*/ 145593284 w 2469"/>
                <a:gd name="T91" fmla="*/ 120403556 h 2067"/>
                <a:gd name="T92" fmla="*/ 135091994 w 2469"/>
                <a:gd name="T93" fmla="*/ 109894310 h 2067"/>
                <a:gd name="T94" fmla="*/ 117459980 w 2469"/>
                <a:gd name="T95" fmla="*/ 109894310 h 2067"/>
                <a:gd name="T96" fmla="*/ 43042867 w 2469"/>
                <a:gd name="T97" fmla="*/ 145963471 h 2067"/>
                <a:gd name="T98" fmla="*/ 53544157 w 2469"/>
                <a:gd name="T99" fmla="*/ 135454225 h 2067"/>
                <a:gd name="T100" fmla="*/ 71176170 w 2469"/>
                <a:gd name="T101" fmla="*/ 135454225 h 2067"/>
                <a:gd name="T102" fmla="*/ 81677460 w 2469"/>
                <a:gd name="T103" fmla="*/ 145963471 h 2067"/>
                <a:gd name="T104" fmla="*/ 81677460 w 2469"/>
                <a:gd name="T105" fmla="*/ 218361500 h 2067"/>
                <a:gd name="T106" fmla="*/ 71176170 w 2469"/>
                <a:gd name="T107" fmla="*/ 228870746 h 2067"/>
                <a:gd name="T108" fmla="*/ 53544157 w 2469"/>
                <a:gd name="T109" fmla="*/ 228870746 h 2067"/>
                <a:gd name="T110" fmla="*/ 43042867 w 2469"/>
                <a:gd name="T111" fmla="*/ 218361500 h 2067"/>
                <a:gd name="T112" fmla="*/ 43042867 w 2469"/>
                <a:gd name="T113" fmla="*/ 145963471 h 20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469" h="2067">
                  <a:moveTo>
                    <a:pt x="2468" y="1921"/>
                  </a:moveTo>
                  <a:lnTo>
                    <a:pt x="2217" y="1776"/>
                  </a:lnTo>
                  <a:lnTo>
                    <a:pt x="2217" y="1866"/>
                  </a:lnTo>
                  <a:lnTo>
                    <a:pt x="202" y="1866"/>
                  </a:lnTo>
                  <a:lnTo>
                    <a:pt x="202" y="253"/>
                  </a:lnTo>
                  <a:lnTo>
                    <a:pt x="293" y="253"/>
                  </a:lnTo>
                  <a:lnTo>
                    <a:pt x="147" y="0"/>
                  </a:lnTo>
                  <a:lnTo>
                    <a:pt x="0" y="253"/>
                  </a:lnTo>
                  <a:lnTo>
                    <a:pt x="92" y="253"/>
                  </a:lnTo>
                  <a:lnTo>
                    <a:pt x="92" y="1976"/>
                  </a:lnTo>
                  <a:lnTo>
                    <a:pt x="2217" y="1976"/>
                  </a:lnTo>
                  <a:lnTo>
                    <a:pt x="2217" y="2066"/>
                  </a:lnTo>
                  <a:lnTo>
                    <a:pt x="2468" y="1921"/>
                  </a:lnTo>
                  <a:close/>
                  <a:moveTo>
                    <a:pt x="370" y="828"/>
                  </a:moveTo>
                  <a:cubicBezTo>
                    <a:pt x="896" y="732"/>
                    <a:pt x="1390" y="543"/>
                    <a:pt x="1834" y="277"/>
                  </a:cubicBezTo>
                  <a:lnTo>
                    <a:pt x="1875" y="355"/>
                  </a:lnTo>
                  <a:lnTo>
                    <a:pt x="2031" y="109"/>
                  </a:lnTo>
                  <a:lnTo>
                    <a:pt x="1739" y="97"/>
                  </a:lnTo>
                  <a:lnTo>
                    <a:pt x="1783" y="180"/>
                  </a:lnTo>
                  <a:cubicBezTo>
                    <a:pt x="1350" y="440"/>
                    <a:pt x="866" y="626"/>
                    <a:pt x="352" y="720"/>
                  </a:cubicBezTo>
                  <a:lnTo>
                    <a:pt x="370" y="828"/>
                  </a:lnTo>
                  <a:close/>
                  <a:moveTo>
                    <a:pt x="1894" y="503"/>
                  </a:moveTo>
                  <a:cubicBezTo>
                    <a:pt x="1849" y="503"/>
                    <a:pt x="1813" y="539"/>
                    <a:pt x="1813" y="584"/>
                  </a:cubicBezTo>
                  <a:lnTo>
                    <a:pt x="1813" y="1683"/>
                  </a:lnTo>
                  <a:cubicBezTo>
                    <a:pt x="1813" y="1727"/>
                    <a:pt x="1849" y="1764"/>
                    <a:pt x="1894" y="1764"/>
                  </a:cubicBezTo>
                  <a:lnTo>
                    <a:pt x="2030" y="1764"/>
                  </a:lnTo>
                  <a:cubicBezTo>
                    <a:pt x="2074" y="1764"/>
                    <a:pt x="2111" y="1727"/>
                    <a:pt x="2111" y="1683"/>
                  </a:cubicBezTo>
                  <a:lnTo>
                    <a:pt x="2111" y="584"/>
                  </a:lnTo>
                  <a:cubicBezTo>
                    <a:pt x="2111" y="539"/>
                    <a:pt x="2074" y="503"/>
                    <a:pt x="2030" y="503"/>
                  </a:cubicBezTo>
                  <a:lnTo>
                    <a:pt x="1894" y="503"/>
                  </a:lnTo>
                  <a:close/>
                  <a:moveTo>
                    <a:pt x="1400" y="677"/>
                  </a:moveTo>
                  <a:cubicBezTo>
                    <a:pt x="1355" y="677"/>
                    <a:pt x="1319" y="714"/>
                    <a:pt x="1319" y="758"/>
                  </a:cubicBezTo>
                  <a:lnTo>
                    <a:pt x="1319" y="1683"/>
                  </a:lnTo>
                  <a:cubicBezTo>
                    <a:pt x="1319" y="1727"/>
                    <a:pt x="1355" y="1764"/>
                    <a:pt x="1400" y="1764"/>
                  </a:cubicBezTo>
                  <a:lnTo>
                    <a:pt x="1535" y="1764"/>
                  </a:lnTo>
                  <a:cubicBezTo>
                    <a:pt x="1580" y="1764"/>
                    <a:pt x="1616" y="1727"/>
                    <a:pt x="1616" y="1683"/>
                  </a:cubicBezTo>
                  <a:lnTo>
                    <a:pt x="1616" y="758"/>
                  </a:lnTo>
                  <a:cubicBezTo>
                    <a:pt x="1616" y="714"/>
                    <a:pt x="1580" y="677"/>
                    <a:pt x="1535" y="677"/>
                  </a:cubicBezTo>
                  <a:lnTo>
                    <a:pt x="1400" y="677"/>
                  </a:lnTo>
                  <a:close/>
                  <a:moveTo>
                    <a:pt x="906" y="847"/>
                  </a:moveTo>
                  <a:cubicBezTo>
                    <a:pt x="862" y="847"/>
                    <a:pt x="825" y="883"/>
                    <a:pt x="825" y="928"/>
                  </a:cubicBezTo>
                  <a:lnTo>
                    <a:pt x="825" y="1683"/>
                  </a:lnTo>
                  <a:cubicBezTo>
                    <a:pt x="825" y="1727"/>
                    <a:pt x="862" y="1764"/>
                    <a:pt x="906" y="1764"/>
                  </a:cubicBezTo>
                  <a:lnTo>
                    <a:pt x="1042" y="1764"/>
                  </a:lnTo>
                  <a:cubicBezTo>
                    <a:pt x="1087" y="1764"/>
                    <a:pt x="1123" y="1727"/>
                    <a:pt x="1123" y="1683"/>
                  </a:cubicBezTo>
                  <a:lnTo>
                    <a:pt x="1123" y="928"/>
                  </a:lnTo>
                  <a:cubicBezTo>
                    <a:pt x="1123" y="883"/>
                    <a:pt x="1087" y="847"/>
                    <a:pt x="1042" y="847"/>
                  </a:cubicBezTo>
                  <a:lnTo>
                    <a:pt x="906" y="847"/>
                  </a:lnTo>
                  <a:close/>
                  <a:moveTo>
                    <a:pt x="332" y="1125"/>
                  </a:moveTo>
                  <a:cubicBezTo>
                    <a:pt x="332" y="1081"/>
                    <a:pt x="369" y="1044"/>
                    <a:pt x="413" y="1044"/>
                  </a:cubicBezTo>
                  <a:lnTo>
                    <a:pt x="549" y="1044"/>
                  </a:lnTo>
                  <a:cubicBezTo>
                    <a:pt x="594" y="1044"/>
                    <a:pt x="630" y="1081"/>
                    <a:pt x="630" y="1125"/>
                  </a:cubicBezTo>
                  <a:lnTo>
                    <a:pt x="630" y="1683"/>
                  </a:lnTo>
                  <a:cubicBezTo>
                    <a:pt x="630" y="1727"/>
                    <a:pt x="594" y="1764"/>
                    <a:pt x="549" y="1764"/>
                  </a:cubicBezTo>
                  <a:lnTo>
                    <a:pt x="413" y="1764"/>
                  </a:lnTo>
                  <a:cubicBezTo>
                    <a:pt x="369" y="1764"/>
                    <a:pt x="332" y="1727"/>
                    <a:pt x="332" y="1683"/>
                  </a:cubicBezTo>
                  <a:lnTo>
                    <a:pt x="332" y="1125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8348927-9218-4A4A-B211-31E487AB49A3}"/>
              </a:ext>
            </a:extLst>
          </p:cNvPr>
          <p:cNvGrpSpPr/>
          <p:nvPr/>
        </p:nvGrpSpPr>
        <p:grpSpPr>
          <a:xfrm>
            <a:off x="5943600" y="661493"/>
            <a:ext cx="2738439" cy="2738439"/>
            <a:chOff x="5943600" y="661493"/>
            <a:chExt cx="2738439" cy="2738439"/>
          </a:xfrm>
        </p:grpSpPr>
        <p:pic>
          <p:nvPicPr>
            <p:cNvPr id="27" name="Picture 22">
              <a:extLst>
                <a:ext uri="{FF2B5EF4-FFF2-40B4-BE49-F238E27FC236}">
                  <a16:creationId xmlns:a16="http://schemas.microsoft.com/office/drawing/2014/main" id="{C63B1849-9246-7E43-8331-F00FA4B4CF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3600" y="661493"/>
              <a:ext cx="2738439" cy="2738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61" name="Freeform 3">
              <a:extLst>
                <a:ext uri="{FF2B5EF4-FFF2-40B4-BE49-F238E27FC236}">
                  <a16:creationId xmlns:a16="http://schemas.microsoft.com/office/drawing/2014/main" id="{3CF2D100-2A89-7144-B596-FB0F26FD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1671638"/>
              <a:ext cx="1287462" cy="669925"/>
            </a:xfrm>
            <a:custGeom>
              <a:avLst/>
              <a:gdLst>
                <a:gd name="T0" fmla="*/ 118536486 w 3577"/>
                <a:gd name="T1" fmla="*/ 184135161 h 1863"/>
                <a:gd name="T2" fmla="*/ 128252739 w 3577"/>
                <a:gd name="T3" fmla="*/ 175600899 h 1863"/>
                <a:gd name="T4" fmla="*/ 122163839 w 3577"/>
                <a:gd name="T5" fmla="*/ 173273242 h 1863"/>
                <a:gd name="T6" fmla="*/ 116593235 w 3577"/>
                <a:gd name="T7" fmla="*/ 151161402 h 1863"/>
                <a:gd name="T8" fmla="*/ 137191548 w 3577"/>
                <a:gd name="T9" fmla="*/ 95817614 h 1863"/>
                <a:gd name="T10" fmla="*/ 103120415 w 3577"/>
                <a:gd name="T11" fmla="*/ 57024893 h 1863"/>
                <a:gd name="T12" fmla="*/ 90295105 w 3577"/>
                <a:gd name="T13" fmla="*/ 55344148 h 1863"/>
                <a:gd name="T14" fmla="*/ 77469795 w 3577"/>
                <a:gd name="T15" fmla="*/ 57024893 h 1863"/>
                <a:gd name="T16" fmla="*/ 43269089 w 3577"/>
                <a:gd name="T17" fmla="*/ 95817614 h 1863"/>
                <a:gd name="T18" fmla="*/ 63867041 w 3577"/>
                <a:gd name="T19" fmla="*/ 151161402 h 1863"/>
                <a:gd name="T20" fmla="*/ 58296798 w 3577"/>
                <a:gd name="T21" fmla="*/ 173273242 h 1863"/>
                <a:gd name="T22" fmla="*/ 41714561 w 3577"/>
                <a:gd name="T23" fmla="*/ 179997305 h 1863"/>
                <a:gd name="T24" fmla="*/ 8679661 w 3577"/>
                <a:gd name="T25" fmla="*/ 201721142 h 1863"/>
                <a:gd name="T26" fmla="*/ 15545645 w 3577"/>
                <a:gd name="T27" fmla="*/ 229910133 h 1863"/>
                <a:gd name="T28" fmla="*/ 31609586 w 3577"/>
                <a:gd name="T29" fmla="*/ 235341093 h 1863"/>
                <a:gd name="T30" fmla="*/ 90295105 w 3577"/>
                <a:gd name="T31" fmla="*/ 240772052 h 1863"/>
                <a:gd name="T32" fmla="*/ 138098206 w 3577"/>
                <a:gd name="T33" fmla="*/ 237539655 h 1863"/>
                <a:gd name="T34" fmla="*/ 129807267 w 3577"/>
                <a:gd name="T35" fmla="*/ 234047990 h 1863"/>
                <a:gd name="T36" fmla="*/ 109079381 w 3577"/>
                <a:gd name="T37" fmla="*/ 210384858 h 1863"/>
                <a:gd name="T38" fmla="*/ 118536486 w 3577"/>
                <a:gd name="T39" fmla="*/ 184135161 h 1863"/>
                <a:gd name="T40" fmla="*/ 425824547 w 3577"/>
                <a:gd name="T41" fmla="*/ 185816267 h 1863"/>
                <a:gd name="T42" fmla="*/ 410926413 w 3577"/>
                <a:gd name="T43" fmla="*/ 179738756 h 1863"/>
                <a:gd name="T44" fmla="*/ 405874105 w 3577"/>
                <a:gd name="T45" fmla="*/ 159825118 h 1863"/>
                <a:gd name="T46" fmla="*/ 424399593 w 3577"/>
                <a:gd name="T47" fmla="*/ 109912290 h 1863"/>
                <a:gd name="T48" fmla="*/ 393567091 w 3577"/>
                <a:gd name="T49" fmla="*/ 74869423 h 1863"/>
                <a:gd name="T50" fmla="*/ 382037162 w 3577"/>
                <a:gd name="T51" fmla="*/ 73317771 h 1863"/>
                <a:gd name="T52" fmla="*/ 370378018 w 3577"/>
                <a:gd name="T53" fmla="*/ 74869423 h 1863"/>
                <a:gd name="T54" fmla="*/ 339545517 w 3577"/>
                <a:gd name="T55" fmla="*/ 109912290 h 1863"/>
                <a:gd name="T56" fmla="*/ 358200579 w 3577"/>
                <a:gd name="T57" fmla="*/ 159825118 h 1863"/>
                <a:gd name="T58" fmla="*/ 353147911 w 3577"/>
                <a:gd name="T59" fmla="*/ 179738756 h 1863"/>
                <a:gd name="T60" fmla="*/ 351982105 w 3577"/>
                <a:gd name="T61" fmla="*/ 180255853 h 1863"/>
                <a:gd name="T62" fmla="*/ 356257328 w 3577"/>
                <a:gd name="T63" fmla="*/ 184135161 h 1863"/>
                <a:gd name="T64" fmla="*/ 364159545 w 3577"/>
                <a:gd name="T65" fmla="*/ 210643407 h 1863"/>
                <a:gd name="T66" fmla="*/ 344986547 w 3577"/>
                <a:gd name="T67" fmla="*/ 234047990 h 1863"/>
                <a:gd name="T68" fmla="*/ 336824822 w 3577"/>
                <a:gd name="T69" fmla="*/ 237539655 h 1863"/>
                <a:gd name="T70" fmla="*/ 382037162 w 3577"/>
                <a:gd name="T71" fmla="*/ 240772052 h 1863"/>
                <a:gd name="T72" fmla="*/ 435022504 w 3577"/>
                <a:gd name="T73" fmla="*/ 235987644 h 1863"/>
                <a:gd name="T74" fmla="*/ 449531916 w 3577"/>
                <a:gd name="T75" fmla="*/ 230944687 h 1863"/>
                <a:gd name="T76" fmla="*/ 455750030 w 3577"/>
                <a:gd name="T77" fmla="*/ 205470996 h 1863"/>
                <a:gd name="T78" fmla="*/ 425824547 w 3577"/>
                <a:gd name="T79" fmla="*/ 185816267 h 1863"/>
                <a:gd name="T80" fmla="*/ 313506175 w 3577"/>
                <a:gd name="T81" fmla="*/ 233789441 h 1863"/>
                <a:gd name="T82" fmla="*/ 237332120 w 3577"/>
                <a:gd name="T83" fmla="*/ 240772052 h 1863"/>
                <a:gd name="T84" fmla="*/ 161416853 w 3577"/>
                <a:gd name="T85" fmla="*/ 233789441 h 1863"/>
                <a:gd name="T86" fmla="*/ 140559753 w 3577"/>
                <a:gd name="T87" fmla="*/ 226677736 h 1863"/>
                <a:gd name="T88" fmla="*/ 131620944 w 3577"/>
                <a:gd name="T89" fmla="*/ 189954123 h 1863"/>
                <a:gd name="T90" fmla="*/ 174630885 w 3577"/>
                <a:gd name="T91" fmla="*/ 161764772 h 1863"/>
                <a:gd name="T92" fmla="*/ 196006281 w 3577"/>
                <a:gd name="T93" fmla="*/ 153101056 h 1863"/>
                <a:gd name="T94" fmla="*/ 203260988 w 3577"/>
                <a:gd name="T95" fmla="*/ 124394608 h 1863"/>
                <a:gd name="T96" fmla="*/ 176444562 w 3577"/>
                <a:gd name="T97" fmla="*/ 52499034 h 1863"/>
                <a:gd name="T98" fmla="*/ 220879457 w 3577"/>
                <a:gd name="T99" fmla="*/ 2198203 h 1863"/>
                <a:gd name="T100" fmla="*/ 237332120 w 3577"/>
                <a:gd name="T101" fmla="*/ 0 h 1863"/>
                <a:gd name="T102" fmla="*/ 254043931 w 3577"/>
                <a:gd name="T103" fmla="*/ 2198203 h 1863"/>
                <a:gd name="T104" fmla="*/ 298349253 w 3577"/>
                <a:gd name="T105" fmla="*/ 52499034 h 1863"/>
                <a:gd name="T106" fmla="*/ 271662400 w 3577"/>
                <a:gd name="T107" fmla="*/ 124394608 h 1863"/>
                <a:gd name="T108" fmla="*/ 278917107 w 3577"/>
                <a:gd name="T109" fmla="*/ 153101056 h 1863"/>
                <a:gd name="T110" fmla="*/ 300292503 w 3577"/>
                <a:gd name="T111" fmla="*/ 161764772 h 1863"/>
                <a:gd name="T112" fmla="*/ 343302444 w 3577"/>
                <a:gd name="T113" fmla="*/ 189954123 h 1863"/>
                <a:gd name="T114" fmla="*/ 334363635 w 3577"/>
                <a:gd name="T115" fmla="*/ 226677736 h 1863"/>
                <a:gd name="T116" fmla="*/ 313506175 w 3577"/>
                <a:gd name="T117" fmla="*/ 233789441 h 18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77" h="1863">
                  <a:moveTo>
                    <a:pt x="915" y="1424"/>
                  </a:moveTo>
                  <a:cubicBezTo>
                    <a:pt x="937" y="1401"/>
                    <a:pt x="963" y="1379"/>
                    <a:pt x="990" y="1358"/>
                  </a:cubicBezTo>
                  <a:cubicBezTo>
                    <a:pt x="974" y="1352"/>
                    <a:pt x="959" y="1346"/>
                    <a:pt x="943" y="1340"/>
                  </a:cubicBezTo>
                  <a:cubicBezTo>
                    <a:pt x="864" y="1309"/>
                    <a:pt x="841" y="1227"/>
                    <a:pt x="900" y="1169"/>
                  </a:cubicBezTo>
                  <a:cubicBezTo>
                    <a:pt x="1021" y="1050"/>
                    <a:pt x="1066" y="903"/>
                    <a:pt x="1059" y="741"/>
                  </a:cubicBezTo>
                  <a:cubicBezTo>
                    <a:pt x="1053" y="570"/>
                    <a:pt x="953" y="480"/>
                    <a:pt x="796" y="441"/>
                  </a:cubicBezTo>
                  <a:cubicBezTo>
                    <a:pt x="762" y="433"/>
                    <a:pt x="729" y="429"/>
                    <a:pt x="697" y="428"/>
                  </a:cubicBezTo>
                  <a:cubicBezTo>
                    <a:pt x="664" y="429"/>
                    <a:pt x="631" y="433"/>
                    <a:pt x="598" y="441"/>
                  </a:cubicBezTo>
                  <a:cubicBezTo>
                    <a:pt x="440" y="480"/>
                    <a:pt x="341" y="570"/>
                    <a:pt x="334" y="741"/>
                  </a:cubicBezTo>
                  <a:cubicBezTo>
                    <a:pt x="328" y="903"/>
                    <a:pt x="373" y="1048"/>
                    <a:pt x="493" y="1169"/>
                  </a:cubicBezTo>
                  <a:cubicBezTo>
                    <a:pt x="552" y="1228"/>
                    <a:pt x="529" y="1309"/>
                    <a:pt x="450" y="1340"/>
                  </a:cubicBezTo>
                  <a:cubicBezTo>
                    <a:pt x="407" y="1357"/>
                    <a:pt x="364" y="1372"/>
                    <a:pt x="322" y="1392"/>
                  </a:cubicBezTo>
                  <a:cubicBezTo>
                    <a:pt x="229" y="1435"/>
                    <a:pt x="140" y="1486"/>
                    <a:pt x="67" y="1560"/>
                  </a:cubicBezTo>
                  <a:cubicBezTo>
                    <a:pt x="0" y="1626"/>
                    <a:pt x="2" y="1722"/>
                    <a:pt x="120" y="1778"/>
                  </a:cubicBezTo>
                  <a:cubicBezTo>
                    <a:pt x="159" y="1797"/>
                    <a:pt x="201" y="1810"/>
                    <a:pt x="244" y="1820"/>
                  </a:cubicBezTo>
                  <a:cubicBezTo>
                    <a:pt x="381" y="1853"/>
                    <a:pt x="521" y="1859"/>
                    <a:pt x="697" y="1862"/>
                  </a:cubicBezTo>
                  <a:cubicBezTo>
                    <a:pt x="837" y="1859"/>
                    <a:pt x="954" y="1855"/>
                    <a:pt x="1066" y="1837"/>
                  </a:cubicBezTo>
                  <a:cubicBezTo>
                    <a:pt x="1044" y="1829"/>
                    <a:pt x="1022" y="1820"/>
                    <a:pt x="1002" y="1810"/>
                  </a:cubicBezTo>
                  <a:cubicBezTo>
                    <a:pt x="912" y="1768"/>
                    <a:pt x="855" y="1703"/>
                    <a:pt x="842" y="1627"/>
                  </a:cubicBezTo>
                  <a:cubicBezTo>
                    <a:pt x="830" y="1557"/>
                    <a:pt x="856" y="1483"/>
                    <a:pt x="915" y="1424"/>
                  </a:cubicBezTo>
                  <a:close/>
                  <a:moveTo>
                    <a:pt x="3287" y="1437"/>
                  </a:moveTo>
                  <a:cubicBezTo>
                    <a:pt x="3249" y="1420"/>
                    <a:pt x="3210" y="1406"/>
                    <a:pt x="3172" y="1390"/>
                  </a:cubicBezTo>
                  <a:cubicBezTo>
                    <a:pt x="3100" y="1362"/>
                    <a:pt x="3079" y="1289"/>
                    <a:pt x="3133" y="1236"/>
                  </a:cubicBezTo>
                  <a:cubicBezTo>
                    <a:pt x="3241" y="1129"/>
                    <a:pt x="3282" y="996"/>
                    <a:pt x="3276" y="850"/>
                  </a:cubicBezTo>
                  <a:cubicBezTo>
                    <a:pt x="3271" y="696"/>
                    <a:pt x="3180" y="614"/>
                    <a:pt x="3038" y="579"/>
                  </a:cubicBezTo>
                  <a:cubicBezTo>
                    <a:pt x="3008" y="571"/>
                    <a:pt x="2978" y="568"/>
                    <a:pt x="2949" y="567"/>
                  </a:cubicBezTo>
                  <a:cubicBezTo>
                    <a:pt x="2920" y="568"/>
                    <a:pt x="2890" y="571"/>
                    <a:pt x="2859" y="579"/>
                  </a:cubicBezTo>
                  <a:cubicBezTo>
                    <a:pt x="2718" y="614"/>
                    <a:pt x="2627" y="696"/>
                    <a:pt x="2621" y="850"/>
                  </a:cubicBezTo>
                  <a:cubicBezTo>
                    <a:pt x="2616" y="996"/>
                    <a:pt x="2656" y="1127"/>
                    <a:pt x="2765" y="1236"/>
                  </a:cubicBezTo>
                  <a:cubicBezTo>
                    <a:pt x="2818" y="1289"/>
                    <a:pt x="2798" y="1362"/>
                    <a:pt x="2726" y="1390"/>
                  </a:cubicBezTo>
                  <a:cubicBezTo>
                    <a:pt x="2723" y="1392"/>
                    <a:pt x="2720" y="1393"/>
                    <a:pt x="2717" y="1394"/>
                  </a:cubicBezTo>
                  <a:cubicBezTo>
                    <a:pt x="2729" y="1404"/>
                    <a:pt x="2739" y="1414"/>
                    <a:pt x="2750" y="1424"/>
                  </a:cubicBezTo>
                  <a:cubicBezTo>
                    <a:pt x="2800" y="1474"/>
                    <a:pt x="2824" y="1555"/>
                    <a:pt x="2811" y="1629"/>
                  </a:cubicBezTo>
                  <a:cubicBezTo>
                    <a:pt x="2797" y="1708"/>
                    <a:pt x="2745" y="1772"/>
                    <a:pt x="2663" y="1810"/>
                  </a:cubicBezTo>
                  <a:cubicBezTo>
                    <a:pt x="2643" y="1820"/>
                    <a:pt x="2622" y="1828"/>
                    <a:pt x="2600" y="1837"/>
                  </a:cubicBezTo>
                  <a:cubicBezTo>
                    <a:pt x="2705" y="1855"/>
                    <a:pt x="2816" y="1859"/>
                    <a:pt x="2949" y="1862"/>
                  </a:cubicBezTo>
                  <a:cubicBezTo>
                    <a:pt x="3107" y="1859"/>
                    <a:pt x="3234" y="1854"/>
                    <a:pt x="3358" y="1825"/>
                  </a:cubicBezTo>
                  <a:cubicBezTo>
                    <a:pt x="3396" y="1815"/>
                    <a:pt x="3434" y="1803"/>
                    <a:pt x="3470" y="1786"/>
                  </a:cubicBezTo>
                  <a:cubicBezTo>
                    <a:pt x="3576" y="1736"/>
                    <a:pt x="3558" y="1630"/>
                    <a:pt x="3518" y="1589"/>
                  </a:cubicBezTo>
                  <a:cubicBezTo>
                    <a:pt x="3451" y="1523"/>
                    <a:pt x="3372" y="1477"/>
                    <a:pt x="3287" y="1437"/>
                  </a:cubicBezTo>
                  <a:close/>
                  <a:moveTo>
                    <a:pt x="2420" y="1808"/>
                  </a:moveTo>
                  <a:cubicBezTo>
                    <a:pt x="2242" y="1850"/>
                    <a:pt x="2060" y="1858"/>
                    <a:pt x="1832" y="1862"/>
                  </a:cubicBezTo>
                  <a:cubicBezTo>
                    <a:pt x="1606" y="1858"/>
                    <a:pt x="1424" y="1850"/>
                    <a:pt x="1246" y="1808"/>
                  </a:cubicBezTo>
                  <a:cubicBezTo>
                    <a:pt x="1190" y="1795"/>
                    <a:pt x="1135" y="1777"/>
                    <a:pt x="1085" y="1753"/>
                  </a:cubicBezTo>
                  <a:cubicBezTo>
                    <a:pt x="931" y="1681"/>
                    <a:pt x="929" y="1556"/>
                    <a:pt x="1016" y="1469"/>
                  </a:cubicBezTo>
                  <a:cubicBezTo>
                    <a:pt x="1111" y="1374"/>
                    <a:pt x="1226" y="1308"/>
                    <a:pt x="1348" y="1251"/>
                  </a:cubicBezTo>
                  <a:cubicBezTo>
                    <a:pt x="1401" y="1226"/>
                    <a:pt x="1458" y="1206"/>
                    <a:pt x="1513" y="1184"/>
                  </a:cubicBezTo>
                  <a:cubicBezTo>
                    <a:pt x="1616" y="1144"/>
                    <a:pt x="1646" y="1039"/>
                    <a:pt x="1569" y="962"/>
                  </a:cubicBezTo>
                  <a:cubicBezTo>
                    <a:pt x="1413" y="805"/>
                    <a:pt x="1354" y="617"/>
                    <a:pt x="1362" y="406"/>
                  </a:cubicBezTo>
                  <a:cubicBezTo>
                    <a:pt x="1371" y="185"/>
                    <a:pt x="1501" y="67"/>
                    <a:pt x="1705" y="17"/>
                  </a:cubicBezTo>
                  <a:cubicBezTo>
                    <a:pt x="1749" y="6"/>
                    <a:pt x="1791" y="1"/>
                    <a:pt x="1832" y="0"/>
                  </a:cubicBezTo>
                  <a:cubicBezTo>
                    <a:pt x="1874" y="1"/>
                    <a:pt x="1917" y="6"/>
                    <a:pt x="1961" y="17"/>
                  </a:cubicBezTo>
                  <a:cubicBezTo>
                    <a:pt x="2165" y="67"/>
                    <a:pt x="2295" y="185"/>
                    <a:pt x="2303" y="406"/>
                  </a:cubicBezTo>
                  <a:cubicBezTo>
                    <a:pt x="2311" y="617"/>
                    <a:pt x="2253" y="808"/>
                    <a:pt x="2097" y="962"/>
                  </a:cubicBezTo>
                  <a:cubicBezTo>
                    <a:pt x="2019" y="1038"/>
                    <a:pt x="2050" y="1144"/>
                    <a:pt x="2153" y="1184"/>
                  </a:cubicBezTo>
                  <a:cubicBezTo>
                    <a:pt x="2208" y="1206"/>
                    <a:pt x="2264" y="1226"/>
                    <a:pt x="2318" y="1251"/>
                  </a:cubicBezTo>
                  <a:cubicBezTo>
                    <a:pt x="2440" y="1308"/>
                    <a:pt x="2555" y="1374"/>
                    <a:pt x="2650" y="1469"/>
                  </a:cubicBezTo>
                  <a:cubicBezTo>
                    <a:pt x="2709" y="1528"/>
                    <a:pt x="2734" y="1681"/>
                    <a:pt x="2581" y="1753"/>
                  </a:cubicBezTo>
                  <a:cubicBezTo>
                    <a:pt x="2530" y="1777"/>
                    <a:pt x="2475" y="1795"/>
                    <a:pt x="2420" y="1808"/>
                  </a:cubicBez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16E1DE80-13E6-B846-870B-DF6D3AB09CDB}"/>
              </a:ext>
            </a:extLst>
          </p:cNvPr>
          <p:cNvGrpSpPr/>
          <p:nvPr/>
        </p:nvGrpSpPr>
        <p:grpSpPr>
          <a:xfrm>
            <a:off x="7317580" y="4777883"/>
            <a:ext cx="2738439" cy="2738439"/>
            <a:chOff x="7317580" y="4777883"/>
            <a:chExt cx="2738439" cy="2738439"/>
          </a:xfrm>
        </p:grpSpPr>
        <p:pic>
          <p:nvPicPr>
            <p:cNvPr id="25" name="Picture 22">
              <a:extLst>
                <a:ext uri="{FF2B5EF4-FFF2-40B4-BE49-F238E27FC236}">
                  <a16:creationId xmlns:a16="http://schemas.microsoft.com/office/drawing/2014/main" id="{4D385784-4F72-584F-A6D7-0B9973A2EE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7580" y="4777883"/>
              <a:ext cx="2738439" cy="2738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62" name="Freeform 4">
              <a:extLst>
                <a:ext uri="{FF2B5EF4-FFF2-40B4-BE49-F238E27FC236}">
                  <a16:creationId xmlns:a16="http://schemas.microsoft.com/office/drawing/2014/main" id="{8FAA22AB-9A53-F847-928E-BB6E915AC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4525" y="5773738"/>
              <a:ext cx="792163" cy="712787"/>
            </a:xfrm>
            <a:custGeom>
              <a:avLst/>
              <a:gdLst>
                <a:gd name="T0" fmla="*/ 129147043 w 2201"/>
                <a:gd name="T1" fmla="*/ 128818151 h 1979"/>
                <a:gd name="T2" fmla="*/ 124483683 w 2201"/>
                <a:gd name="T3" fmla="*/ 134266524 h 1979"/>
                <a:gd name="T4" fmla="*/ 124483683 w 2201"/>
                <a:gd name="T5" fmla="*/ 163584797 h 1979"/>
                <a:gd name="T6" fmla="*/ 129147043 w 2201"/>
                <a:gd name="T7" fmla="*/ 169033169 h 1979"/>
                <a:gd name="T8" fmla="*/ 155831167 w 2201"/>
                <a:gd name="T9" fmla="*/ 169033169 h 1979"/>
                <a:gd name="T10" fmla="*/ 160494527 w 2201"/>
                <a:gd name="T11" fmla="*/ 163584797 h 1979"/>
                <a:gd name="T12" fmla="*/ 160494527 w 2201"/>
                <a:gd name="T13" fmla="*/ 134266524 h 1979"/>
                <a:gd name="T14" fmla="*/ 155831167 w 2201"/>
                <a:gd name="T15" fmla="*/ 128818151 h 1979"/>
                <a:gd name="T16" fmla="*/ 129147043 w 2201"/>
                <a:gd name="T17" fmla="*/ 128818151 h 1979"/>
                <a:gd name="T18" fmla="*/ 169950816 w 2201"/>
                <a:gd name="T19" fmla="*/ 154504056 h 1979"/>
                <a:gd name="T20" fmla="*/ 169950816 w 2201"/>
                <a:gd name="T21" fmla="*/ 164882148 h 1979"/>
                <a:gd name="T22" fmla="*/ 156479006 w 2201"/>
                <a:gd name="T23" fmla="*/ 178892609 h 1979"/>
                <a:gd name="T24" fmla="*/ 128499204 w 2201"/>
                <a:gd name="T25" fmla="*/ 178892609 h 1979"/>
                <a:gd name="T26" fmla="*/ 114898186 w 2201"/>
                <a:gd name="T27" fmla="*/ 164882148 h 1979"/>
                <a:gd name="T28" fmla="*/ 114898186 w 2201"/>
                <a:gd name="T29" fmla="*/ 154504056 h 1979"/>
                <a:gd name="T30" fmla="*/ 43135273 w 2201"/>
                <a:gd name="T31" fmla="*/ 154504056 h 1979"/>
                <a:gd name="T32" fmla="*/ 0 w 2201"/>
                <a:gd name="T33" fmla="*/ 129596490 h 1979"/>
                <a:gd name="T34" fmla="*/ 0 w 2201"/>
                <a:gd name="T35" fmla="*/ 218458951 h 1979"/>
                <a:gd name="T36" fmla="*/ 33161073 w 2201"/>
                <a:gd name="T37" fmla="*/ 256598638 h 1979"/>
                <a:gd name="T38" fmla="*/ 251817137 w 2201"/>
                <a:gd name="T39" fmla="*/ 256598638 h 1979"/>
                <a:gd name="T40" fmla="*/ 284978210 w 2201"/>
                <a:gd name="T41" fmla="*/ 218458951 h 1979"/>
                <a:gd name="T42" fmla="*/ 284978210 w 2201"/>
                <a:gd name="T43" fmla="*/ 129596490 h 1979"/>
                <a:gd name="T44" fmla="*/ 241842937 w 2201"/>
                <a:gd name="T45" fmla="*/ 154504056 h 1979"/>
                <a:gd name="T46" fmla="*/ 169950816 w 2201"/>
                <a:gd name="T47" fmla="*/ 154504056 h 1979"/>
                <a:gd name="T48" fmla="*/ 114898186 w 2201"/>
                <a:gd name="T49" fmla="*/ 142698949 h 1979"/>
                <a:gd name="T50" fmla="*/ 114898186 w 2201"/>
                <a:gd name="T51" fmla="*/ 132320857 h 1979"/>
                <a:gd name="T52" fmla="*/ 128499204 w 2201"/>
                <a:gd name="T53" fmla="*/ 118310396 h 1979"/>
                <a:gd name="T54" fmla="*/ 156479006 w 2201"/>
                <a:gd name="T55" fmla="*/ 118310396 h 1979"/>
                <a:gd name="T56" fmla="*/ 169950816 w 2201"/>
                <a:gd name="T57" fmla="*/ 132320857 h 1979"/>
                <a:gd name="T58" fmla="*/ 169950816 w 2201"/>
                <a:gd name="T59" fmla="*/ 142698949 h 1979"/>
                <a:gd name="T60" fmla="*/ 241842937 w 2201"/>
                <a:gd name="T61" fmla="*/ 142698949 h 1979"/>
                <a:gd name="T62" fmla="*/ 284978210 w 2201"/>
                <a:gd name="T63" fmla="*/ 102094582 h 1979"/>
                <a:gd name="T64" fmla="*/ 284978210 w 2201"/>
                <a:gd name="T65" fmla="*/ 79652056 h 1979"/>
                <a:gd name="T66" fmla="*/ 251817137 w 2201"/>
                <a:gd name="T67" fmla="*/ 41642032 h 1979"/>
                <a:gd name="T68" fmla="*/ 33161073 w 2201"/>
                <a:gd name="T69" fmla="*/ 41642032 h 1979"/>
                <a:gd name="T70" fmla="*/ 0 w 2201"/>
                <a:gd name="T71" fmla="*/ 79652056 h 1979"/>
                <a:gd name="T72" fmla="*/ 0 w 2201"/>
                <a:gd name="T73" fmla="*/ 102094582 h 1979"/>
                <a:gd name="T74" fmla="*/ 43135273 w 2201"/>
                <a:gd name="T75" fmla="*/ 142698949 h 1979"/>
                <a:gd name="T76" fmla="*/ 114898186 w 2201"/>
                <a:gd name="T77" fmla="*/ 142698949 h 1979"/>
                <a:gd name="T78" fmla="*/ 176816108 w 2201"/>
                <a:gd name="T79" fmla="*/ 34377296 h 1979"/>
                <a:gd name="T80" fmla="*/ 158551370 w 2201"/>
                <a:gd name="T81" fmla="*/ 16086151 h 1979"/>
                <a:gd name="T82" fmla="*/ 126426839 w 2201"/>
                <a:gd name="T83" fmla="*/ 16086151 h 1979"/>
                <a:gd name="T84" fmla="*/ 108162102 w 2201"/>
                <a:gd name="T85" fmla="*/ 34377296 h 1979"/>
                <a:gd name="T86" fmla="*/ 91193042 w 2201"/>
                <a:gd name="T87" fmla="*/ 34377296 h 1979"/>
                <a:gd name="T88" fmla="*/ 122152182 w 2201"/>
                <a:gd name="T89" fmla="*/ 0 h 1979"/>
                <a:gd name="T90" fmla="*/ 162696820 w 2201"/>
                <a:gd name="T91" fmla="*/ 0 h 1979"/>
                <a:gd name="T92" fmla="*/ 193785168 w 2201"/>
                <a:gd name="T93" fmla="*/ 34377296 h 1979"/>
                <a:gd name="T94" fmla="*/ 176816108 w 2201"/>
                <a:gd name="T95" fmla="*/ 34377296 h 19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01" h="1979">
                  <a:moveTo>
                    <a:pt x="997" y="993"/>
                  </a:moveTo>
                  <a:cubicBezTo>
                    <a:pt x="977" y="993"/>
                    <a:pt x="961" y="1012"/>
                    <a:pt x="961" y="1035"/>
                  </a:cubicBezTo>
                  <a:lnTo>
                    <a:pt x="961" y="1261"/>
                  </a:lnTo>
                  <a:cubicBezTo>
                    <a:pt x="961" y="1284"/>
                    <a:pt x="977" y="1303"/>
                    <a:pt x="997" y="1303"/>
                  </a:cubicBezTo>
                  <a:lnTo>
                    <a:pt x="1203" y="1303"/>
                  </a:lnTo>
                  <a:cubicBezTo>
                    <a:pt x="1223" y="1303"/>
                    <a:pt x="1239" y="1284"/>
                    <a:pt x="1239" y="1261"/>
                  </a:cubicBezTo>
                  <a:lnTo>
                    <a:pt x="1239" y="1035"/>
                  </a:lnTo>
                  <a:cubicBezTo>
                    <a:pt x="1239" y="1012"/>
                    <a:pt x="1223" y="993"/>
                    <a:pt x="1203" y="993"/>
                  </a:cubicBezTo>
                  <a:lnTo>
                    <a:pt x="997" y="993"/>
                  </a:lnTo>
                  <a:close/>
                  <a:moveTo>
                    <a:pt x="1312" y="1191"/>
                  </a:moveTo>
                  <a:lnTo>
                    <a:pt x="1312" y="1271"/>
                  </a:lnTo>
                  <a:cubicBezTo>
                    <a:pt x="1312" y="1330"/>
                    <a:pt x="1265" y="1379"/>
                    <a:pt x="1208" y="1379"/>
                  </a:cubicBezTo>
                  <a:lnTo>
                    <a:pt x="992" y="1379"/>
                  </a:lnTo>
                  <a:cubicBezTo>
                    <a:pt x="934" y="1379"/>
                    <a:pt x="887" y="1330"/>
                    <a:pt x="887" y="1271"/>
                  </a:cubicBezTo>
                  <a:lnTo>
                    <a:pt x="887" y="1191"/>
                  </a:lnTo>
                  <a:lnTo>
                    <a:pt x="333" y="1191"/>
                  </a:lnTo>
                  <a:cubicBezTo>
                    <a:pt x="195" y="1191"/>
                    <a:pt x="73" y="1115"/>
                    <a:pt x="0" y="999"/>
                  </a:cubicBezTo>
                  <a:lnTo>
                    <a:pt x="0" y="1684"/>
                  </a:lnTo>
                  <a:cubicBezTo>
                    <a:pt x="0" y="1846"/>
                    <a:pt x="114" y="1978"/>
                    <a:pt x="256" y="1978"/>
                  </a:cubicBezTo>
                  <a:lnTo>
                    <a:pt x="1944" y="1978"/>
                  </a:lnTo>
                  <a:cubicBezTo>
                    <a:pt x="2085" y="1978"/>
                    <a:pt x="2200" y="1846"/>
                    <a:pt x="2200" y="1684"/>
                  </a:cubicBezTo>
                  <a:lnTo>
                    <a:pt x="2200" y="999"/>
                  </a:lnTo>
                  <a:cubicBezTo>
                    <a:pt x="2127" y="1115"/>
                    <a:pt x="2005" y="1191"/>
                    <a:pt x="1867" y="1191"/>
                  </a:cubicBezTo>
                  <a:lnTo>
                    <a:pt x="1312" y="1191"/>
                  </a:lnTo>
                  <a:close/>
                  <a:moveTo>
                    <a:pt x="887" y="1100"/>
                  </a:moveTo>
                  <a:lnTo>
                    <a:pt x="887" y="1020"/>
                  </a:lnTo>
                  <a:cubicBezTo>
                    <a:pt x="887" y="961"/>
                    <a:pt x="934" y="912"/>
                    <a:pt x="992" y="912"/>
                  </a:cubicBezTo>
                  <a:lnTo>
                    <a:pt x="1208" y="912"/>
                  </a:lnTo>
                  <a:cubicBezTo>
                    <a:pt x="1265" y="912"/>
                    <a:pt x="1312" y="961"/>
                    <a:pt x="1312" y="1020"/>
                  </a:cubicBezTo>
                  <a:lnTo>
                    <a:pt x="1312" y="1100"/>
                  </a:lnTo>
                  <a:lnTo>
                    <a:pt x="1867" y="1100"/>
                  </a:lnTo>
                  <a:cubicBezTo>
                    <a:pt x="2034" y="1100"/>
                    <a:pt x="2173" y="965"/>
                    <a:pt x="2200" y="787"/>
                  </a:cubicBezTo>
                  <a:lnTo>
                    <a:pt x="2200" y="614"/>
                  </a:lnTo>
                  <a:cubicBezTo>
                    <a:pt x="2200" y="452"/>
                    <a:pt x="2085" y="321"/>
                    <a:pt x="1944" y="321"/>
                  </a:cubicBezTo>
                  <a:lnTo>
                    <a:pt x="256" y="321"/>
                  </a:lnTo>
                  <a:cubicBezTo>
                    <a:pt x="114" y="321"/>
                    <a:pt x="0" y="452"/>
                    <a:pt x="0" y="614"/>
                  </a:cubicBezTo>
                  <a:lnTo>
                    <a:pt x="0" y="787"/>
                  </a:lnTo>
                  <a:cubicBezTo>
                    <a:pt x="27" y="965"/>
                    <a:pt x="166" y="1100"/>
                    <a:pt x="333" y="1100"/>
                  </a:cubicBezTo>
                  <a:lnTo>
                    <a:pt x="887" y="1100"/>
                  </a:lnTo>
                  <a:close/>
                  <a:moveTo>
                    <a:pt x="1365" y="265"/>
                  </a:moveTo>
                  <a:cubicBezTo>
                    <a:pt x="1356" y="185"/>
                    <a:pt x="1296" y="124"/>
                    <a:pt x="1224" y="124"/>
                  </a:cubicBezTo>
                  <a:lnTo>
                    <a:pt x="976" y="124"/>
                  </a:lnTo>
                  <a:cubicBezTo>
                    <a:pt x="904" y="124"/>
                    <a:pt x="844" y="185"/>
                    <a:pt x="835" y="265"/>
                  </a:cubicBezTo>
                  <a:lnTo>
                    <a:pt x="704" y="265"/>
                  </a:lnTo>
                  <a:cubicBezTo>
                    <a:pt x="709" y="118"/>
                    <a:pt x="814" y="0"/>
                    <a:pt x="943" y="0"/>
                  </a:cubicBezTo>
                  <a:lnTo>
                    <a:pt x="1256" y="0"/>
                  </a:lnTo>
                  <a:cubicBezTo>
                    <a:pt x="1385" y="0"/>
                    <a:pt x="1491" y="118"/>
                    <a:pt x="1496" y="265"/>
                  </a:cubicBezTo>
                  <a:lnTo>
                    <a:pt x="1365" y="265"/>
                  </a:ln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83BBC0AC-3BB1-AE42-9115-908A16422D61}"/>
              </a:ext>
            </a:extLst>
          </p:cNvPr>
          <p:cNvGrpSpPr/>
          <p:nvPr/>
        </p:nvGrpSpPr>
        <p:grpSpPr>
          <a:xfrm>
            <a:off x="3799579" y="2236786"/>
            <a:ext cx="2738439" cy="2738439"/>
            <a:chOff x="3799579" y="2236786"/>
            <a:chExt cx="2738439" cy="2738439"/>
          </a:xfrm>
        </p:grpSpPr>
        <p:pic>
          <p:nvPicPr>
            <p:cNvPr id="125974" name="Picture 22">
              <a:extLst>
                <a:ext uri="{FF2B5EF4-FFF2-40B4-BE49-F238E27FC236}">
                  <a16:creationId xmlns:a16="http://schemas.microsoft.com/office/drawing/2014/main" id="{F907BE45-BFD9-4F49-87DB-B92F1F30CB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579" y="2236786"/>
              <a:ext cx="2738439" cy="2738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63" name="Freeform 5">
              <a:extLst>
                <a:ext uri="{FF2B5EF4-FFF2-40B4-BE49-F238E27FC236}">
                  <a16:creationId xmlns:a16="http://schemas.microsoft.com/office/drawing/2014/main" id="{6122121F-D3E7-F24D-8E62-D25AED254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179763"/>
              <a:ext cx="585788" cy="855662"/>
            </a:xfrm>
            <a:custGeom>
              <a:avLst/>
              <a:gdLst>
                <a:gd name="T0" fmla="*/ 137070796 w 1629"/>
                <a:gd name="T1" fmla="*/ 135429201 h 2378"/>
                <a:gd name="T2" fmla="*/ 99052831 w 1629"/>
                <a:gd name="T3" fmla="*/ 125848162 h 2378"/>
                <a:gd name="T4" fmla="*/ 50302252 w 1629"/>
                <a:gd name="T5" fmla="*/ 100212485 h 2378"/>
                <a:gd name="T6" fmla="*/ 102544545 w 1629"/>
                <a:gd name="T7" fmla="*/ 77036567 h 2378"/>
                <a:gd name="T8" fmla="*/ 157243263 w 1629"/>
                <a:gd name="T9" fmla="*/ 97493653 h 2378"/>
                <a:gd name="T10" fmla="*/ 183364230 w 1629"/>
                <a:gd name="T11" fmla="*/ 95551322 h 2378"/>
                <a:gd name="T12" fmla="*/ 195002316 w 1629"/>
                <a:gd name="T13" fmla="*/ 76518780 h 2378"/>
                <a:gd name="T14" fmla="*/ 127113838 w 1629"/>
                <a:gd name="T15" fmla="*/ 35605326 h 2378"/>
                <a:gd name="T16" fmla="*/ 127113838 w 1629"/>
                <a:gd name="T17" fmla="*/ 11264297 h 2378"/>
                <a:gd name="T18" fmla="*/ 113277159 w 1629"/>
                <a:gd name="T19" fmla="*/ 0 h 2378"/>
                <a:gd name="T20" fmla="*/ 97372062 w 1629"/>
                <a:gd name="T21" fmla="*/ 0 h 2378"/>
                <a:gd name="T22" fmla="*/ 83406286 w 1629"/>
                <a:gd name="T23" fmla="*/ 11264297 h 2378"/>
                <a:gd name="T24" fmla="*/ 83406286 w 1629"/>
                <a:gd name="T25" fmla="*/ 34051605 h 2378"/>
                <a:gd name="T26" fmla="*/ 0 w 1629"/>
                <a:gd name="T27" fmla="*/ 101377596 h 2378"/>
                <a:gd name="T28" fmla="*/ 79268372 w 1629"/>
                <a:gd name="T29" fmla="*/ 167668012 h 2378"/>
                <a:gd name="T30" fmla="*/ 122846468 w 1629"/>
                <a:gd name="T31" fmla="*/ 178544059 h 2378"/>
                <a:gd name="T32" fmla="*/ 160346969 w 1629"/>
                <a:gd name="T33" fmla="*/ 205215310 h 2378"/>
                <a:gd name="T34" fmla="*/ 107717028 w 1629"/>
                <a:gd name="T35" fmla="*/ 230592273 h 2378"/>
                <a:gd name="T36" fmla="*/ 43190088 w 1629"/>
                <a:gd name="T37" fmla="*/ 207675428 h 2378"/>
                <a:gd name="T38" fmla="*/ 14741432 w 1629"/>
                <a:gd name="T39" fmla="*/ 212854378 h 2378"/>
                <a:gd name="T40" fmla="*/ 7888180 w 1629"/>
                <a:gd name="T41" fmla="*/ 230851347 h 2378"/>
                <a:gd name="T42" fmla="*/ 83406286 w 1629"/>
                <a:gd name="T43" fmla="*/ 272023873 h 2378"/>
                <a:gd name="T44" fmla="*/ 83406286 w 1629"/>
                <a:gd name="T45" fmla="*/ 296364903 h 2378"/>
                <a:gd name="T46" fmla="*/ 97372062 w 1629"/>
                <a:gd name="T47" fmla="*/ 307758377 h 2378"/>
                <a:gd name="T48" fmla="*/ 113277159 w 1629"/>
                <a:gd name="T49" fmla="*/ 307758377 h 2378"/>
                <a:gd name="T50" fmla="*/ 127113838 w 1629"/>
                <a:gd name="T51" fmla="*/ 296364903 h 2378"/>
                <a:gd name="T52" fmla="*/ 127113838 w 1629"/>
                <a:gd name="T53" fmla="*/ 273448058 h 2378"/>
                <a:gd name="T54" fmla="*/ 210519765 w 1629"/>
                <a:gd name="T55" fmla="*/ 204309273 h 2378"/>
                <a:gd name="T56" fmla="*/ 137070796 w 1629"/>
                <a:gd name="T57" fmla="*/ 135429201 h 23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29" h="2378">
                  <a:moveTo>
                    <a:pt x="1060" y="1046"/>
                  </a:moveTo>
                  <a:cubicBezTo>
                    <a:pt x="1018" y="1037"/>
                    <a:pt x="806" y="983"/>
                    <a:pt x="766" y="972"/>
                  </a:cubicBezTo>
                  <a:cubicBezTo>
                    <a:pt x="472" y="898"/>
                    <a:pt x="389" y="851"/>
                    <a:pt x="389" y="774"/>
                  </a:cubicBezTo>
                  <a:cubicBezTo>
                    <a:pt x="389" y="689"/>
                    <a:pt x="496" y="595"/>
                    <a:pt x="793" y="595"/>
                  </a:cubicBezTo>
                  <a:cubicBezTo>
                    <a:pt x="1004" y="595"/>
                    <a:pt x="1216" y="753"/>
                    <a:pt x="1216" y="753"/>
                  </a:cubicBezTo>
                  <a:cubicBezTo>
                    <a:pt x="1299" y="808"/>
                    <a:pt x="1349" y="804"/>
                    <a:pt x="1418" y="738"/>
                  </a:cubicBezTo>
                  <a:cubicBezTo>
                    <a:pt x="1418" y="738"/>
                    <a:pt x="1508" y="663"/>
                    <a:pt x="1508" y="591"/>
                  </a:cubicBezTo>
                  <a:cubicBezTo>
                    <a:pt x="1508" y="484"/>
                    <a:pt x="1253" y="329"/>
                    <a:pt x="983" y="275"/>
                  </a:cubicBezTo>
                  <a:lnTo>
                    <a:pt x="983" y="87"/>
                  </a:lnTo>
                  <a:cubicBezTo>
                    <a:pt x="983" y="39"/>
                    <a:pt x="935" y="0"/>
                    <a:pt x="876" y="0"/>
                  </a:cubicBezTo>
                  <a:lnTo>
                    <a:pt x="753" y="0"/>
                  </a:lnTo>
                  <a:cubicBezTo>
                    <a:pt x="693" y="0"/>
                    <a:pt x="645" y="39"/>
                    <a:pt x="645" y="87"/>
                  </a:cubicBezTo>
                  <a:lnTo>
                    <a:pt x="645" y="263"/>
                  </a:lnTo>
                  <a:cubicBezTo>
                    <a:pt x="223" y="305"/>
                    <a:pt x="0" y="523"/>
                    <a:pt x="0" y="783"/>
                  </a:cubicBezTo>
                  <a:cubicBezTo>
                    <a:pt x="0" y="1091"/>
                    <a:pt x="290" y="1212"/>
                    <a:pt x="613" y="1295"/>
                  </a:cubicBezTo>
                  <a:cubicBezTo>
                    <a:pt x="656" y="1307"/>
                    <a:pt x="910" y="1370"/>
                    <a:pt x="950" y="1379"/>
                  </a:cubicBezTo>
                  <a:cubicBezTo>
                    <a:pt x="1188" y="1437"/>
                    <a:pt x="1240" y="1527"/>
                    <a:pt x="1240" y="1585"/>
                  </a:cubicBezTo>
                  <a:cubicBezTo>
                    <a:pt x="1240" y="1686"/>
                    <a:pt x="1132" y="1781"/>
                    <a:pt x="833" y="1781"/>
                  </a:cubicBezTo>
                  <a:cubicBezTo>
                    <a:pt x="622" y="1781"/>
                    <a:pt x="334" y="1604"/>
                    <a:pt x="334" y="1604"/>
                  </a:cubicBezTo>
                  <a:cubicBezTo>
                    <a:pt x="256" y="1553"/>
                    <a:pt x="180" y="1566"/>
                    <a:pt x="114" y="1644"/>
                  </a:cubicBezTo>
                  <a:cubicBezTo>
                    <a:pt x="114" y="1644"/>
                    <a:pt x="61" y="1708"/>
                    <a:pt x="61" y="1783"/>
                  </a:cubicBezTo>
                  <a:cubicBezTo>
                    <a:pt x="61" y="1896"/>
                    <a:pt x="361" y="2045"/>
                    <a:pt x="645" y="2101"/>
                  </a:cubicBezTo>
                  <a:lnTo>
                    <a:pt x="645" y="2289"/>
                  </a:lnTo>
                  <a:cubicBezTo>
                    <a:pt x="645" y="2338"/>
                    <a:pt x="693" y="2377"/>
                    <a:pt x="753" y="2377"/>
                  </a:cubicBezTo>
                  <a:lnTo>
                    <a:pt x="876" y="2377"/>
                  </a:lnTo>
                  <a:cubicBezTo>
                    <a:pt x="935" y="2377"/>
                    <a:pt x="983" y="2338"/>
                    <a:pt x="983" y="2289"/>
                  </a:cubicBezTo>
                  <a:lnTo>
                    <a:pt x="983" y="2112"/>
                  </a:lnTo>
                  <a:cubicBezTo>
                    <a:pt x="1430" y="2066"/>
                    <a:pt x="1628" y="1830"/>
                    <a:pt x="1628" y="1578"/>
                  </a:cubicBezTo>
                  <a:cubicBezTo>
                    <a:pt x="1628" y="1336"/>
                    <a:pt x="1440" y="1138"/>
                    <a:pt x="1060" y="1046"/>
                  </a:cubicBezTo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25964" name="Прямоугольник 8">
            <a:extLst>
              <a:ext uri="{FF2B5EF4-FFF2-40B4-BE49-F238E27FC236}">
                <a16:creationId xmlns:a16="http://schemas.microsoft.com/office/drawing/2014/main" id="{A5F0D44F-AF1E-034B-84B3-F7531B01C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444" y="1250950"/>
            <a:ext cx="1377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 dirty="0">
                <a:solidFill>
                  <a:srgbClr val="141414"/>
                </a:solidFill>
                <a:latin typeface="Montserrat" panose="02000505000000020004" pitchFamily="2" charset="77"/>
              </a:rPr>
              <a:t>Title A</a:t>
            </a:r>
            <a:endParaRPr lang="en-UA" altLang="en-UA" sz="2800" dirty="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5965" name="Прямоугольник 9">
            <a:extLst>
              <a:ext uri="{FF2B5EF4-FFF2-40B4-BE49-F238E27FC236}">
                <a16:creationId xmlns:a16="http://schemas.microsoft.com/office/drawing/2014/main" id="{AD074028-1D39-684A-AA66-A85FB7C7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19" y="1774825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5966" name="Прямоугольник 12">
            <a:extLst>
              <a:ext uri="{FF2B5EF4-FFF2-40B4-BE49-F238E27FC236}">
                <a16:creationId xmlns:a16="http://schemas.microsoft.com/office/drawing/2014/main" id="{3CBC50E0-202B-D346-8FE2-C1A74AEC7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444" y="3511550"/>
            <a:ext cx="1377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Title B</a:t>
            </a:r>
            <a:endParaRPr lang="en-UA" altLang="en-UA" sz="280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5967" name="Прямоугольник 13">
            <a:extLst>
              <a:ext uri="{FF2B5EF4-FFF2-40B4-BE49-F238E27FC236}">
                <a16:creationId xmlns:a16="http://schemas.microsoft.com/office/drawing/2014/main" id="{2C1FDCCE-64C8-7545-A927-7A069BA2B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31" y="4035425"/>
            <a:ext cx="27225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5968" name="Прямоугольник 14">
            <a:extLst>
              <a:ext uri="{FF2B5EF4-FFF2-40B4-BE49-F238E27FC236}">
                <a16:creationId xmlns:a16="http://schemas.microsoft.com/office/drawing/2014/main" id="{7C5579C0-B45C-B647-B85A-E355E4381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556" y="5697538"/>
            <a:ext cx="13668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Title C</a:t>
            </a:r>
            <a:endParaRPr lang="en-UA" altLang="en-UA" sz="280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5969" name="Прямоугольник 15">
            <a:extLst>
              <a:ext uri="{FF2B5EF4-FFF2-40B4-BE49-F238E27FC236}">
                <a16:creationId xmlns:a16="http://schemas.microsoft.com/office/drawing/2014/main" id="{2FA89332-0D31-7D48-92DA-006AC8B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19" y="6219825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5970" name="Прямоугольник 16">
            <a:extLst>
              <a:ext uri="{FF2B5EF4-FFF2-40B4-BE49-F238E27FC236}">
                <a16:creationId xmlns:a16="http://schemas.microsoft.com/office/drawing/2014/main" id="{40E86ABF-B900-724F-AC8F-D523D6595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9338" y="2341563"/>
            <a:ext cx="13446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A" altLang="en-UA" sz="2800" b="1" dirty="0">
                <a:solidFill>
                  <a:srgbClr val="141414"/>
                </a:solidFill>
                <a:latin typeface="Montserrat" panose="02000505000000020004" pitchFamily="2" charset="77"/>
              </a:rPr>
              <a:t>Title E</a:t>
            </a:r>
            <a:endParaRPr lang="en-UA" altLang="en-UA" sz="2800" dirty="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5971" name="Прямоугольник 17">
            <a:extLst>
              <a:ext uri="{FF2B5EF4-FFF2-40B4-BE49-F238E27FC236}">
                <a16:creationId xmlns:a16="http://schemas.microsoft.com/office/drawing/2014/main" id="{3128F813-32AF-364E-929F-0B40BECAD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9338" y="2882900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25972" name="Прямоугольник 18">
            <a:extLst>
              <a:ext uri="{FF2B5EF4-FFF2-40B4-BE49-F238E27FC236}">
                <a16:creationId xmlns:a16="http://schemas.microsoft.com/office/drawing/2014/main" id="{F0CF2004-F92F-074F-BE75-B025000B3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9338" y="4619625"/>
            <a:ext cx="1400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Title </a:t>
            </a:r>
            <a:r>
              <a:rPr lang="en-US" altLang="en-UA" sz="2800" b="1">
                <a:solidFill>
                  <a:srgbClr val="141414"/>
                </a:solidFill>
                <a:latin typeface="Montserrat" panose="02000505000000020004" pitchFamily="2" charset="77"/>
              </a:rPr>
              <a:t>D</a:t>
            </a:r>
            <a:endParaRPr lang="en-UA" altLang="en-UA" sz="2800">
              <a:solidFill>
                <a:srgbClr val="141414"/>
              </a:solidFill>
              <a:latin typeface="Montserrat" panose="02000505000000020004" pitchFamily="2" charset="77"/>
            </a:endParaRPr>
          </a:p>
        </p:txBody>
      </p:sp>
      <p:sp>
        <p:nvSpPr>
          <p:cNvPr id="125973" name="Прямоугольник 19">
            <a:extLst>
              <a:ext uri="{FF2B5EF4-FFF2-40B4-BE49-F238E27FC236}">
                <a16:creationId xmlns:a16="http://schemas.microsoft.com/office/drawing/2014/main" id="{FA45E45F-8957-334F-B9C2-AEA0907A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9338" y="5099050"/>
            <a:ext cx="27209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etur 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4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2" dur="750"/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750"/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6" dur="750"/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750"/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0" dur="750"/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750"/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750"/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750"/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750"/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750"/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750"/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750"/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750"/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750"/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0" dur="750"/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750"/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4" dur="750"/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750"/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8" dur="750"/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750"/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5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964" grpId="0"/>
      <p:bldP spid="125964" grpId="1"/>
      <p:bldP spid="125965" grpId="0"/>
      <p:bldP spid="125965" grpId="1"/>
      <p:bldP spid="125966" grpId="0"/>
      <p:bldP spid="125966" grpId="1"/>
      <p:bldP spid="125967" grpId="0"/>
      <p:bldP spid="125967" grpId="1"/>
      <p:bldP spid="125968" grpId="0"/>
      <p:bldP spid="125968" grpId="1"/>
      <p:bldP spid="125969" grpId="0"/>
      <p:bldP spid="125969" grpId="1"/>
      <p:bldP spid="125970" grpId="0"/>
      <p:bldP spid="125970" grpId="1"/>
      <p:bldP spid="125971" grpId="0"/>
      <p:bldP spid="125971" grpId="1"/>
      <p:bldP spid="125972" grpId="0"/>
      <p:bldP spid="125972" grpId="1"/>
      <p:bldP spid="125973" grpId="0"/>
      <p:bldP spid="125973" grpId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E8BFB57-7499-BB4B-8045-C20863A12613}"/>
              </a:ext>
            </a:extLst>
          </p:cNvPr>
          <p:cNvGrpSpPr/>
          <p:nvPr/>
        </p:nvGrpSpPr>
        <p:grpSpPr>
          <a:xfrm>
            <a:off x="4884680" y="750427"/>
            <a:ext cx="2559050" cy="2559050"/>
            <a:chOff x="4884680" y="750427"/>
            <a:chExt cx="2559050" cy="2559050"/>
          </a:xfrm>
        </p:grpSpPr>
        <p:pic>
          <p:nvPicPr>
            <p:cNvPr id="128026" name="Picture 26">
              <a:extLst>
                <a:ext uri="{FF2B5EF4-FFF2-40B4-BE49-F238E27FC236}">
                  <a16:creationId xmlns:a16="http://schemas.microsoft.com/office/drawing/2014/main" id="{83ED144D-B1DE-E540-BB9D-10761D571E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680" y="750427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08" name="Freeform 1">
              <a:extLst>
                <a:ext uri="{FF2B5EF4-FFF2-40B4-BE49-F238E27FC236}">
                  <a16:creationId xmlns:a16="http://schemas.microsoft.com/office/drawing/2014/main" id="{9C427913-90B7-1043-8F99-D89F0711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7337" y="1616408"/>
              <a:ext cx="693737" cy="827088"/>
            </a:xfrm>
            <a:custGeom>
              <a:avLst/>
              <a:gdLst>
                <a:gd name="T0" fmla="*/ 25040088 w 1926"/>
                <a:gd name="T1" fmla="*/ 124897123 h 2299"/>
                <a:gd name="T2" fmla="*/ 12195507 w 1926"/>
                <a:gd name="T3" fmla="*/ 145993803 h 2299"/>
                <a:gd name="T4" fmla="*/ 35289457 w 1926"/>
                <a:gd name="T5" fmla="*/ 93187526 h 2299"/>
                <a:gd name="T6" fmla="*/ 908053 w 1926"/>
                <a:gd name="T7" fmla="*/ 86974833 h 2299"/>
                <a:gd name="T8" fmla="*/ 40349487 w 1926"/>
                <a:gd name="T9" fmla="*/ 64195916 h 2299"/>
                <a:gd name="T10" fmla="*/ 39830445 w 1926"/>
                <a:gd name="T11" fmla="*/ 39604528 h 2299"/>
                <a:gd name="T12" fmla="*/ 40349487 w 1926"/>
                <a:gd name="T13" fmla="*/ 64195916 h 2299"/>
                <a:gd name="T14" fmla="*/ 88742866 w 1926"/>
                <a:gd name="T15" fmla="*/ 30027000 h 2299"/>
                <a:gd name="T16" fmla="*/ 64870533 w 1926"/>
                <a:gd name="T17" fmla="*/ 23814666 h 2299"/>
                <a:gd name="T18" fmla="*/ 248194317 w 1926"/>
                <a:gd name="T19" fmla="*/ 138875234 h 2299"/>
                <a:gd name="T20" fmla="*/ 213942944 w 1926"/>
                <a:gd name="T21" fmla="*/ 132015692 h 2299"/>
                <a:gd name="T22" fmla="*/ 241447851 w 1926"/>
                <a:gd name="T23" fmla="*/ 97458596 h 2299"/>
                <a:gd name="T24" fmla="*/ 221727494 w 1926"/>
                <a:gd name="T25" fmla="*/ 82703763 h 2299"/>
                <a:gd name="T26" fmla="*/ 241447851 w 1926"/>
                <a:gd name="T27" fmla="*/ 97458596 h 2299"/>
                <a:gd name="T28" fmla="*/ 209920998 w 1926"/>
                <a:gd name="T29" fmla="*/ 39604528 h 2299"/>
                <a:gd name="T30" fmla="*/ 209401956 w 1926"/>
                <a:gd name="T31" fmla="*/ 64195916 h 2299"/>
                <a:gd name="T32" fmla="*/ 181247976 w 1926"/>
                <a:gd name="T33" fmla="*/ 11648306 h 2299"/>
                <a:gd name="T34" fmla="*/ 164511481 w 1926"/>
                <a:gd name="T35" fmla="*/ 42193360 h 2299"/>
                <a:gd name="T36" fmla="*/ 134541394 w 1926"/>
                <a:gd name="T37" fmla="*/ 9059833 h 2299"/>
                <a:gd name="T38" fmla="*/ 116377804 w 1926"/>
                <a:gd name="T39" fmla="*/ 25885444 h 2299"/>
                <a:gd name="T40" fmla="*/ 134541394 w 1926"/>
                <a:gd name="T41" fmla="*/ 9059833 h 2299"/>
                <a:gd name="T42" fmla="*/ 52155983 w 1926"/>
                <a:gd name="T43" fmla="*/ 152723832 h 2299"/>
                <a:gd name="T44" fmla="*/ 99770979 w 1926"/>
                <a:gd name="T45" fmla="*/ 243452399 h 2299"/>
                <a:gd name="T46" fmla="*/ 90818674 w 1926"/>
                <a:gd name="T47" fmla="*/ 146511498 h 2299"/>
                <a:gd name="T48" fmla="*/ 73433466 w 1926"/>
                <a:gd name="T49" fmla="*/ 104447651 h 2299"/>
                <a:gd name="T50" fmla="*/ 115599060 w 1926"/>
                <a:gd name="T51" fmla="*/ 136804456 h 2299"/>
                <a:gd name="T52" fmla="*/ 135319777 w 1926"/>
                <a:gd name="T53" fmla="*/ 121661443 h 2299"/>
                <a:gd name="T54" fmla="*/ 177485732 w 1926"/>
                <a:gd name="T55" fmla="*/ 104447651 h 2299"/>
                <a:gd name="T56" fmla="*/ 160100524 w 1926"/>
                <a:gd name="T57" fmla="*/ 146511498 h 2299"/>
                <a:gd name="T58" fmla="*/ 151148219 w 1926"/>
                <a:gd name="T59" fmla="*/ 243452399 h 2299"/>
                <a:gd name="T60" fmla="*/ 198763215 w 1926"/>
                <a:gd name="T61" fmla="*/ 152723832 h 2299"/>
                <a:gd name="T62" fmla="*/ 160100524 w 1926"/>
                <a:gd name="T63" fmla="*/ 107036124 h 2299"/>
                <a:gd name="T64" fmla="*/ 160100524 w 1926"/>
                <a:gd name="T65" fmla="*/ 136804456 h 2299"/>
                <a:gd name="T66" fmla="*/ 75898646 w 1926"/>
                <a:gd name="T67" fmla="*/ 121920110 h 2299"/>
                <a:gd name="T68" fmla="*/ 105868733 w 1926"/>
                <a:gd name="T69" fmla="*/ 121920110 h 2299"/>
                <a:gd name="T70" fmla="*/ 135319777 w 1926"/>
                <a:gd name="T71" fmla="*/ 146511498 h 2299"/>
                <a:gd name="T72" fmla="*/ 124940737 w 1926"/>
                <a:gd name="T73" fmla="*/ 243452399 h 2299"/>
                <a:gd name="T74" fmla="*/ 135319777 w 1926"/>
                <a:gd name="T75" fmla="*/ 243581553 h 2299"/>
                <a:gd name="T76" fmla="*/ 94062237 w 1926"/>
                <a:gd name="T77" fmla="*/ 249664733 h 2299"/>
                <a:gd name="T78" fmla="*/ 156856961 w 1926"/>
                <a:gd name="T79" fmla="*/ 270373232 h 2299"/>
                <a:gd name="T80" fmla="*/ 156856961 w 1926"/>
                <a:gd name="T81" fmla="*/ 297423219 h 2299"/>
                <a:gd name="T82" fmla="*/ 94062237 w 1926"/>
                <a:gd name="T83" fmla="*/ 276715080 h 2299"/>
                <a:gd name="T84" fmla="*/ 156856961 w 1926"/>
                <a:gd name="T85" fmla="*/ 297423219 h 229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26" h="2299">
                  <a:moveTo>
                    <a:pt x="221" y="1102"/>
                  </a:moveTo>
                  <a:cubicBezTo>
                    <a:pt x="259" y="1094"/>
                    <a:pt x="283" y="1057"/>
                    <a:pt x="276" y="1020"/>
                  </a:cubicBezTo>
                  <a:cubicBezTo>
                    <a:pt x="268" y="982"/>
                    <a:pt x="231" y="957"/>
                    <a:pt x="193" y="965"/>
                  </a:cubicBezTo>
                  <a:lnTo>
                    <a:pt x="67" y="991"/>
                  </a:lnTo>
                  <a:cubicBezTo>
                    <a:pt x="29" y="999"/>
                    <a:pt x="4" y="1035"/>
                    <a:pt x="12" y="1073"/>
                  </a:cubicBezTo>
                  <a:cubicBezTo>
                    <a:pt x="20" y="1111"/>
                    <a:pt x="57" y="1135"/>
                    <a:pt x="94" y="1128"/>
                  </a:cubicBezTo>
                  <a:lnTo>
                    <a:pt x="221" y="1102"/>
                  </a:lnTo>
                  <a:close/>
                  <a:moveTo>
                    <a:pt x="190" y="776"/>
                  </a:moveTo>
                  <a:cubicBezTo>
                    <a:pt x="228" y="783"/>
                    <a:pt x="265" y="758"/>
                    <a:pt x="272" y="720"/>
                  </a:cubicBezTo>
                  <a:cubicBezTo>
                    <a:pt x="279" y="682"/>
                    <a:pt x="253" y="646"/>
                    <a:pt x="215" y="639"/>
                  </a:cubicBezTo>
                  <a:lnTo>
                    <a:pt x="88" y="616"/>
                  </a:lnTo>
                  <a:cubicBezTo>
                    <a:pt x="50" y="609"/>
                    <a:pt x="14" y="634"/>
                    <a:pt x="7" y="672"/>
                  </a:cubicBezTo>
                  <a:cubicBezTo>
                    <a:pt x="0" y="710"/>
                    <a:pt x="25" y="746"/>
                    <a:pt x="63" y="753"/>
                  </a:cubicBezTo>
                  <a:lnTo>
                    <a:pt x="190" y="776"/>
                  </a:lnTo>
                  <a:close/>
                  <a:moveTo>
                    <a:pt x="311" y="496"/>
                  </a:moveTo>
                  <a:cubicBezTo>
                    <a:pt x="339" y="522"/>
                    <a:pt x="384" y="519"/>
                    <a:pt x="409" y="490"/>
                  </a:cubicBezTo>
                  <a:cubicBezTo>
                    <a:pt x="435" y="461"/>
                    <a:pt x="432" y="417"/>
                    <a:pt x="403" y="392"/>
                  </a:cubicBezTo>
                  <a:lnTo>
                    <a:pt x="307" y="306"/>
                  </a:lnTo>
                  <a:cubicBezTo>
                    <a:pt x="278" y="280"/>
                    <a:pt x="234" y="283"/>
                    <a:pt x="208" y="312"/>
                  </a:cubicBezTo>
                  <a:cubicBezTo>
                    <a:pt x="183" y="341"/>
                    <a:pt x="185" y="385"/>
                    <a:pt x="214" y="410"/>
                  </a:cubicBezTo>
                  <a:lnTo>
                    <a:pt x="311" y="496"/>
                  </a:lnTo>
                  <a:close/>
                  <a:moveTo>
                    <a:pt x="562" y="298"/>
                  </a:moveTo>
                  <a:cubicBezTo>
                    <a:pt x="580" y="332"/>
                    <a:pt x="622" y="345"/>
                    <a:pt x="656" y="326"/>
                  </a:cubicBezTo>
                  <a:cubicBezTo>
                    <a:pt x="690" y="308"/>
                    <a:pt x="703" y="266"/>
                    <a:pt x="684" y="232"/>
                  </a:cubicBezTo>
                  <a:lnTo>
                    <a:pt x="623" y="118"/>
                  </a:lnTo>
                  <a:cubicBezTo>
                    <a:pt x="604" y="84"/>
                    <a:pt x="562" y="72"/>
                    <a:pt x="528" y="90"/>
                  </a:cubicBezTo>
                  <a:cubicBezTo>
                    <a:pt x="494" y="108"/>
                    <a:pt x="482" y="151"/>
                    <a:pt x="500" y="184"/>
                  </a:cubicBezTo>
                  <a:lnTo>
                    <a:pt x="562" y="298"/>
                  </a:lnTo>
                  <a:close/>
                  <a:moveTo>
                    <a:pt x="1830" y="1128"/>
                  </a:moveTo>
                  <a:cubicBezTo>
                    <a:pt x="1868" y="1135"/>
                    <a:pt x="1905" y="1111"/>
                    <a:pt x="1913" y="1073"/>
                  </a:cubicBezTo>
                  <a:cubicBezTo>
                    <a:pt x="1920" y="1035"/>
                    <a:pt x="1896" y="999"/>
                    <a:pt x="1858" y="991"/>
                  </a:cubicBezTo>
                  <a:lnTo>
                    <a:pt x="1732" y="965"/>
                  </a:lnTo>
                  <a:cubicBezTo>
                    <a:pt x="1694" y="957"/>
                    <a:pt x="1657" y="982"/>
                    <a:pt x="1649" y="1020"/>
                  </a:cubicBezTo>
                  <a:cubicBezTo>
                    <a:pt x="1641" y="1057"/>
                    <a:pt x="1666" y="1094"/>
                    <a:pt x="1704" y="1102"/>
                  </a:cubicBezTo>
                  <a:lnTo>
                    <a:pt x="1830" y="1128"/>
                  </a:lnTo>
                  <a:close/>
                  <a:moveTo>
                    <a:pt x="1861" y="753"/>
                  </a:moveTo>
                  <a:cubicBezTo>
                    <a:pt x="1899" y="746"/>
                    <a:pt x="1925" y="710"/>
                    <a:pt x="1918" y="672"/>
                  </a:cubicBezTo>
                  <a:cubicBezTo>
                    <a:pt x="1911" y="634"/>
                    <a:pt x="1874" y="609"/>
                    <a:pt x="1836" y="616"/>
                  </a:cubicBezTo>
                  <a:lnTo>
                    <a:pt x="1709" y="639"/>
                  </a:lnTo>
                  <a:cubicBezTo>
                    <a:pt x="1671" y="646"/>
                    <a:pt x="1646" y="682"/>
                    <a:pt x="1653" y="720"/>
                  </a:cubicBezTo>
                  <a:cubicBezTo>
                    <a:pt x="1660" y="758"/>
                    <a:pt x="1696" y="783"/>
                    <a:pt x="1734" y="776"/>
                  </a:cubicBezTo>
                  <a:lnTo>
                    <a:pt x="1861" y="753"/>
                  </a:lnTo>
                  <a:close/>
                  <a:moveTo>
                    <a:pt x="1711" y="410"/>
                  </a:moveTo>
                  <a:cubicBezTo>
                    <a:pt x="1740" y="385"/>
                    <a:pt x="1742" y="341"/>
                    <a:pt x="1717" y="312"/>
                  </a:cubicBezTo>
                  <a:cubicBezTo>
                    <a:pt x="1691" y="283"/>
                    <a:pt x="1647" y="280"/>
                    <a:pt x="1618" y="306"/>
                  </a:cubicBezTo>
                  <a:lnTo>
                    <a:pt x="1521" y="392"/>
                  </a:lnTo>
                  <a:cubicBezTo>
                    <a:pt x="1492" y="417"/>
                    <a:pt x="1490" y="461"/>
                    <a:pt x="1515" y="490"/>
                  </a:cubicBezTo>
                  <a:cubicBezTo>
                    <a:pt x="1541" y="519"/>
                    <a:pt x="1585" y="522"/>
                    <a:pt x="1614" y="496"/>
                  </a:cubicBezTo>
                  <a:lnTo>
                    <a:pt x="1711" y="410"/>
                  </a:lnTo>
                  <a:close/>
                  <a:moveTo>
                    <a:pt x="1425" y="184"/>
                  </a:moveTo>
                  <a:cubicBezTo>
                    <a:pt x="1443" y="151"/>
                    <a:pt x="1430" y="108"/>
                    <a:pt x="1397" y="90"/>
                  </a:cubicBezTo>
                  <a:cubicBezTo>
                    <a:pt x="1363" y="72"/>
                    <a:pt x="1320" y="84"/>
                    <a:pt x="1302" y="118"/>
                  </a:cubicBezTo>
                  <a:lnTo>
                    <a:pt x="1240" y="232"/>
                  </a:lnTo>
                  <a:cubicBezTo>
                    <a:pt x="1222" y="266"/>
                    <a:pt x="1235" y="308"/>
                    <a:pt x="1268" y="326"/>
                  </a:cubicBezTo>
                  <a:cubicBezTo>
                    <a:pt x="1302" y="345"/>
                    <a:pt x="1345" y="332"/>
                    <a:pt x="1363" y="298"/>
                  </a:cubicBezTo>
                  <a:lnTo>
                    <a:pt x="1425" y="184"/>
                  </a:lnTo>
                  <a:close/>
                  <a:moveTo>
                    <a:pt x="1037" y="70"/>
                  </a:moveTo>
                  <a:cubicBezTo>
                    <a:pt x="1037" y="32"/>
                    <a:pt x="1006" y="0"/>
                    <a:pt x="967" y="0"/>
                  </a:cubicBezTo>
                  <a:cubicBezTo>
                    <a:pt x="928" y="0"/>
                    <a:pt x="897" y="32"/>
                    <a:pt x="897" y="70"/>
                  </a:cubicBezTo>
                  <a:lnTo>
                    <a:pt x="897" y="200"/>
                  </a:lnTo>
                  <a:cubicBezTo>
                    <a:pt x="897" y="238"/>
                    <a:pt x="928" y="269"/>
                    <a:pt x="967" y="269"/>
                  </a:cubicBezTo>
                  <a:cubicBezTo>
                    <a:pt x="1006" y="269"/>
                    <a:pt x="1037" y="238"/>
                    <a:pt x="1037" y="200"/>
                  </a:cubicBezTo>
                  <a:lnTo>
                    <a:pt x="1037" y="70"/>
                  </a:lnTo>
                  <a:close/>
                  <a:moveTo>
                    <a:pt x="967" y="308"/>
                  </a:moveTo>
                  <a:cubicBezTo>
                    <a:pt x="627" y="308"/>
                    <a:pt x="383" y="529"/>
                    <a:pt x="331" y="733"/>
                  </a:cubicBezTo>
                  <a:cubicBezTo>
                    <a:pt x="292" y="889"/>
                    <a:pt x="328" y="1036"/>
                    <a:pt x="402" y="1180"/>
                  </a:cubicBezTo>
                  <a:cubicBezTo>
                    <a:pt x="470" y="1310"/>
                    <a:pt x="539" y="1416"/>
                    <a:pt x="597" y="1549"/>
                  </a:cubicBezTo>
                  <a:cubicBezTo>
                    <a:pt x="629" y="1621"/>
                    <a:pt x="641" y="1723"/>
                    <a:pt x="658" y="1799"/>
                  </a:cubicBezTo>
                  <a:cubicBezTo>
                    <a:pt x="672" y="1860"/>
                    <a:pt x="695" y="1881"/>
                    <a:pt x="769" y="1881"/>
                  </a:cubicBezTo>
                  <a:cubicBezTo>
                    <a:pt x="785" y="1881"/>
                    <a:pt x="800" y="1882"/>
                    <a:pt x="816" y="1882"/>
                  </a:cubicBezTo>
                  <a:lnTo>
                    <a:pt x="816" y="1132"/>
                  </a:lnTo>
                  <a:lnTo>
                    <a:pt x="700" y="1132"/>
                  </a:lnTo>
                  <a:cubicBezTo>
                    <a:pt x="649" y="1132"/>
                    <a:pt x="602" y="1112"/>
                    <a:pt x="566" y="1076"/>
                  </a:cubicBezTo>
                  <a:cubicBezTo>
                    <a:pt x="530" y="1041"/>
                    <a:pt x="510" y="993"/>
                    <a:pt x="510" y="942"/>
                  </a:cubicBezTo>
                  <a:cubicBezTo>
                    <a:pt x="510" y="891"/>
                    <a:pt x="530" y="843"/>
                    <a:pt x="566" y="807"/>
                  </a:cubicBezTo>
                  <a:cubicBezTo>
                    <a:pt x="602" y="771"/>
                    <a:pt x="649" y="752"/>
                    <a:pt x="700" y="752"/>
                  </a:cubicBezTo>
                  <a:cubicBezTo>
                    <a:pt x="804" y="752"/>
                    <a:pt x="889" y="836"/>
                    <a:pt x="891" y="940"/>
                  </a:cubicBezTo>
                  <a:lnTo>
                    <a:pt x="891" y="1057"/>
                  </a:lnTo>
                  <a:lnTo>
                    <a:pt x="1043" y="1057"/>
                  </a:lnTo>
                  <a:lnTo>
                    <a:pt x="1043" y="940"/>
                  </a:lnTo>
                  <a:cubicBezTo>
                    <a:pt x="1044" y="890"/>
                    <a:pt x="1064" y="843"/>
                    <a:pt x="1099" y="807"/>
                  </a:cubicBezTo>
                  <a:cubicBezTo>
                    <a:pt x="1135" y="771"/>
                    <a:pt x="1183" y="752"/>
                    <a:pt x="1234" y="752"/>
                  </a:cubicBezTo>
                  <a:cubicBezTo>
                    <a:pt x="1284" y="752"/>
                    <a:pt x="1332" y="771"/>
                    <a:pt x="1368" y="807"/>
                  </a:cubicBezTo>
                  <a:cubicBezTo>
                    <a:pt x="1404" y="843"/>
                    <a:pt x="1424" y="891"/>
                    <a:pt x="1424" y="942"/>
                  </a:cubicBezTo>
                  <a:cubicBezTo>
                    <a:pt x="1424" y="993"/>
                    <a:pt x="1404" y="1041"/>
                    <a:pt x="1368" y="1076"/>
                  </a:cubicBezTo>
                  <a:cubicBezTo>
                    <a:pt x="1332" y="1112"/>
                    <a:pt x="1284" y="1132"/>
                    <a:pt x="1234" y="1132"/>
                  </a:cubicBezTo>
                  <a:lnTo>
                    <a:pt x="1118" y="1132"/>
                  </a:lnTo>
                  <a:lnTo>
                    <a:pt x="1118" y="1882"/>
                  </a:lnTo>
                  <a:cubicBezTo>
                    <a:pt x="1134" y="1882"/>
                    <a:pt x="1149" y="1881"/>
                    <a:pt x="1165" y="1881"/>
                  </a:cubicBezTo>
                  <a:cubicBezTo>
                    <a:pt x="1239" y="1881"/>
                    <a:pt x="1262" y="1860"/>
                    <a:pt x="1275" y="1799"/>
                  </a:cubicBezTo>
                  <a:cubicBezTo>
                    <a:pt x="1292" y="1723"/>
                    <a:pt x="1305" y="1621"/>
                    <a:pt x="1336" y="1549"/>
                  </a:cubicBezTo>
                  <a:cubicBezTo>
                    <a:pt x="1395" y="1416"/>
                    <a:pt x="1464" y="1310"/>
                    <a:pt x="1532" y="1180"/>
                  </a:cubicBezTo>
                  <a:cubicBezTo>
                    <a:pt x="1606" y="1036"/>
                    <a:pt x="1642" y="889"/>
                    <a:pt x="1603" y="733"/>
                  </a:cubicBezTo>
                  <a:cubicBezTo>
                    <a:pt x="1551" y="529"/>
                    <a:pt x="1307" y="308"/>
                    <a:pt x="967" y="308"/>
                  </a:cubicBezTo>
                  <a:close/>
                  <a:moveTo>
                    <a:pt x="1234" y="827"/>
                  </a:moveTo>
                  <a:cubicBezTo>
                    <a:pt x="1170" y="827"/>
                    <a:pt x="1118" y="878"/>
                    <a:pt x="1118" y="942"/>
                  </a:cubicBezTo>
                  <a:lnTo>
                    <a:pt x="1118" y="1057"/>
                  </a:lnTo>
                  <a:lnTo>
                    <a:pt x="1234" y="1057"/>
                  </a:lnTo>
                  <a:cubicBezTo>
                    <a:pt x="1297" y="1057"/>
                    <a:pt x="1349" y="1005"/>
                    <a:pt x="1349" y="942"/>
                  </a:cubicBezTo>
                  <a:cubicBezTo>
                    <a:pt x="1349" y="878"/>
                    <a:pt x="1297" y="827"/>
                    <a:pt x="1234" y="827"/>
                  </a:cubicBezTo>
                  <a:close/>
                  <a:moveTo>
                    <a:pt x="585" y="942"/>
                  </a:moveTo>
                  <a:cubicBezTo>
                    <a:pt x="585" y="1005"/>
                    <a:pt x="637" y="1057"/>
                    <a:pt x="700" y="1057"/>
                  </a:cubicBezTo>
                  <a:lnTo>
                    <a:pt x="816" y="1057"/>
                  </a:lnTo>
                  <a:lnTo>
                    <a:pt x="816" y="942"/>
                  </a:lnTo>
                  <a:cubicBezTo>
                    <a:pt x="816" y="878"/>
                    <a:pt x="764" y="827"/>
                    <a:pt x="700" y="827"/>
                  </a:cubicBezTo>
                  <a:cubicBezTo>
                    <a:pt x="637" y="827"/>
                    <a:pt x="585" y="878"/>
                    <a:pt x="585" y="942"/>
                  </a:cubicBezTo>
                  <a:close/>
                  <a:moveTo>
                    <a:pt x="1043" y="1132"/>
                  </a:moveTo>
                  <a:lnTo>
                    <a:pt x="891" y="1132"/>
                  </a:lnTo>
                  <a:lnTo>
                    <a:pt x="891" y="1882"/>
                  </a:lnTo>
                  <a:cubicBezTo>
                    <a:pt x="915" y="1881"/>
                    <a:pt x="939" y="1881"/>
                    <a:pt x="963" y="1881"/>
                  </a:cubicBezTo>
                  <a:lnTo>
                    <a:pt x="971" y="1881"/>
                  </a:lnTo>
                  <a:cubicBezTo>
                    <a:pt x="971" y="1882"/>
                    <a:pt x="971" y="1881"/>
                    <a:pt x="971" y="1881"/>
                  </a:cubicBezTo>
                  <a:cubicBezTo>
                    <a:pt x="995" y="1881"/>
                    <a:pt x="1019" y="1881"/>
                    <a:pt x="1043" y="1882"/>
                  </a:cubicBezTo>
                  <a:lnTo>
                    <a:pt x="1043" y="1132"/>
                  </a:lnTo>
                  <a:close/>
                  <a:moveTo>
                    <a:pt x="1209" y="1929"/>
                  </a:moveTo>
                  <a:lnTo>
                    <a:pt x="725" y="1929"/>
                  </a:lnTo>
                  <a:cubicBezTo>
                    <a:pt x="681" y="1929"/>
                    <a:pt x="645" y="1965"/>
                    <a:pt x="645" y="2009"/>
                  </a:cubicBezTo>
                  <a:cubicBezTo>
                    <a:pt x="645" y="2053"/>
                    <a:pt x="681" y="2089"/>
                    <a:pt x="725" y="2089"/>
                  </a:cubicBezTo>
                  <a:lnTo>
                    <a:pt x="1209" y="2089"/>
                  </a:lnTo>
                  <a:cubicBezTo>
                    <a:pt x="1253" y="2089"/>
                    <a:pt x="1289" y="2053"/>
                    <a:pt x="1289" y="2009"/>
                  </a:cubicBezTo>
                  <a:cubicBezTo>
                    <a:pt x="1289" y="1965"/>
                    <a:pt x="1253" y="1929"/>
                    <a:pt x="1209" y="1929"/>
                  </a:cubicBezTo>
                  <a:close/>
                  <a:moveTo>
                    <a:pt x="1209" y="2298"/>
                  </a:moveTo>
                  <a:lnTo>
                    <a:pt x="725" y="2298"/>
                  </a:lnTo>
                  <a:cubicBezTo>
                    <a:pt x="681" y="2298"/>
                    <a:pt x="645" y="2262"/>
                    <a:pt x="645" y="2218"/>
                  </a:cubicBezTo>
                  <a:cubicBezTo>
                    <a:pt x="645" y="2174"/>
                    <a:pt x="681" y="2138"/>
                    <a:pt x="725" y="2138"/>
                  </a:cubicBezTo>
                  <a:lnTo>
                    <a:pt x="1209" y="2138"/>
                  </a:lnTo>
                  <a:cubicBezTo>
                    <a:pt x="1253" y="2138"/>
                    <a:pt x="1289" y="2174"/>
                    <a:pt x="1289" y="2218"/>
                  </a:cubicBezTo>
                  <a:cubicBezTo>
                    <a:pt x="1289" y="2262"/>
                    <a:pt x="1253" y="2298"/>
                    <a:pt x="1209" y="2298"/>
                  </a:cubicBezTo>
                  <a:close/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FEF4B9D-B229-EB40-8276-3F458066DD27}"/>
              </a:ext>
            </a:extLst>
          </p:cNvPr>
          <p:cNvGrpSpPr/>
          <p:nvPr/>
        </p:nvGrpSpPr>
        <p:grpSpPr>
          <a:xfrm>
            <a:off x="4839855" y="4862513"/>
            <a:ext cx="2559050" cy="2559050"/>
            <a:chOff x="4839855" y="4862513"/>
            <a:chExt cx="2559050" cy="2559050"/>
          </a:xfrm>
        </p:grpSpPr>
        <p:pic>
          <p:nvPicPr>
            <p:cNvPr id="29" name="Picture 26">
              <a:extLst>
                <a:ext uri="{FF2B5EF4-FFF2-40B4-BE49-F238E27FC236}">
                  <a16:creationId xmlns:a16="http://schemas.microsoft.com/office/drawing/2014/main" id="{6BA02BDA-178F-E143-BF1D-B1086DE2C6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9855" y="4862513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09" name="Freeform 2">
              <a:extLst>
                <a:ext uri="{FF2B5EF4-FFF2-40B4-BE49-F238E27FC236}">
                  <a16:creationId xmlns:a16="http://schemas.microsoft.com/office/drawing/2014/main" id="{49AD319F-899B-0B41-A1FB-799A2C94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3305" y="5861666"/>
              <a:ext cx="968375" cy="647700"/>
            </a:xfrm>
            <a:custGeom>
              <a:avLst/>
              <a:gdLst>
                <a:gd name="T0" fmla="*/ 175859277 w 2689"/>
                <a:gd name="T1" fmla="*/ 54173599 h 1797"/>
                <a:gd name="T2" fmla="*/ 126577308 w 2689"/>
                <a:gd name="T3" fmla="*/ 65476090 h 1797"/>
                <a:gd name="T4" fmla="*/ 113867431 w 2689"/>
                <a:gd name="T5" fmla="*/ 31958607 h 1797"/>
                <a:gd name="T6" fmla="*/ 55507082 w 2689"/>
                <a:gd name="T7" fmla="*/ 112504445 h 1797"/>
                <a:gd name="T8" fmla="*/ 92468829 w 2689"/>
                <a:gd name="T9" fmla="*/ 141604809 h 1797"/>
                <a:gd name="T10" fmla="*/ 125020850 w 2689"/>
                <a:gd name="T11" fmla="*/ 182267538 h 1797"/>
                <a:gd name="T12" fmla="*/ 156016772 w 2689"/>
                <a:gd name="T13" fmla="*/ 214615773 h 1797"/>
                <a:gd name="T14" fmla="*/ 164576214 w 2689"/>
                <a:gd name="T15" fmla="*/ 218123518 h 1797"/>
                <a:gd name="T16" fmla="*/ 174562468 w 2689"/>
                <a:gd name="T17" fmla="*/ 198766407 h 1797"/>
                <a:gd name="T18" fmla="*/ 144604064 w 2689"/>
                <a:gd name="T19" fmla="*/ 167067673 h 1797"/>
                <a:gd name="T20" fmla="*/ 196220361 w 2689"/>
                <a:gd name="T21" fmla="*/ 201104903 h 1797"/>
                <a:gd name="T22" fmla="*/ 204261222 w 2689"/>
                <a:gd name="T23" fmla="*/ 176811287 h 1797"/>
                <a:gd name="T24" fmla="*/ 178323249 w 2689"/>
                <a:gd name="T25" fmla="*/ 155635426 h 1797"/>
                <a:gd name="T26" fmla="*/ 184289073 w 2689"/>
                <a:gd name="T27" fmla="*/ 148360425 h 1797"/>
                <a:gd name="T28" fmla="*/ 239407221 w 2689"/>
                <a:gd name="T29" fmla="*/ 173823289 h 1797"/>
                <a:gd name="T30" fmla="*/ 226956994 w 2689"/>
                <a:gd name="T31" fmla="*/ 146671431 h 1797"/>
                <a:gd name="T32" fmla="*/ 207892718 w 2689"/>
                <a:gd name="T33" fmla="*/ 124976184 h 1797"/>
                <a:gd name="T34" fmla="*/ 264178030 w 2689"/>
                <a:gd name="T35" fmla="*/ 145372426 h 1797"/>
                <a:gd name="T36" fmla="*/ 63288654 w 2689"/>
                <a:gd name="T37" fmla="*/ 123936692 h 1797"/>
                <a:gd name="T38" fmla="*/ 39814653 w 2689"/>
                <a:gd name="T39" fmla="*/ 133940179 h 1797"/>
                <a:gd name="T40" fmla="*/ 26456552 w 2689"/>
                <a:gd name="T41" fmla="*/ 154855807 h 1797"/>
                <a:gd name="T42" fmla="*/ 47466581 w 2689"/>
                <a:gd name="T43" fmla="*/ 163949919 h 1797"/>
                <a:gd name="T44" fmla="*/ 48244450 w 2689"/>
                <a:gd name="T45" fmla="*/ 182137781 h 1797"/>
                <a:gd name="T46" fmla="*/ 89615562 w 2689"/>
                <a:gd name="T47" fmla="*/ 166678044 h 1797"/>
                <a:gd name="T48" fmla="*/ 69643412 w 2689"/>
                <a:gd name="T49" fmla="*/ 150308931 h 1797"/>
                <a:gd name="T50" fmla="*/ 59657158 w 2689"/>
                <a:gd name="T51" fmla="*/ 162391041 h 1797"/>
                <a:gd name="T52" fmla="*/ 79370017 w 2689"/>
                <a:gd name="T53" fmla="*/ 212926779 h 1797"/>
                <a:gd name="T54" fmla="*/ 111403459 w 2689"/>
                <a:gd name="T55" fmla="*/ 172004538 h 1797"/>
                <a:gd name="T56" fmla="*/ 84687257 w 2689"/>
                <a:gd name="T57" fmla="*/ 185255536 h 1797"/>
                <a:gd name="T58" fmla="*/ 137860011 w 2689"/>
                <a:gd name="T59" fmla="*/ 192920527 h 1797"/>
                <a:gd name="T60" fmla="*/ 112829912 w 2689"/>
                <a:gd name="T61" fmla="*/ 204352774 h 1797"/>
                <a:gd name="T62" fmla="*/ 117239638 w 2689"/>
                <a:gd name="T63" fmla="*/ 233323382 h 1797"/>
                <a:gd name="T64" fmla="*/ 136563203 w 2689"/>
                <a:gd name="T65" fmla="*/ 215914778 h 1797"/>
                <a:gd name="T66" fmla="*/ 137860011 w 2689"/>
                <a:gd name="T67" fmla="*/ 192920527 h 1797"/>
                <a:gd name="T68" fmla="*/ 8429796 w 2689"/>
                <a:gd name="T69" fmla="*/ 126145072 h 1797"/>
                <a:gd name="T70" fmla="*/ 39685009 w 2689"/>
                <a:gd name="T71" fmla="*/ 23514357 h 1797"/>
                <a:gd name="T72" fmla="*/ 16989237 w 2689"/>
                <a:gd name="T73" fmla="*/ 12731612 h 1797"/>
                <a:gd name="T74" fmla="*/ 129645 w 2689"/>
                <a:gd name="T75" fmla="*/ 116531574 h 1797"/>
                <a:gd name="T76" fmla="*/ 284150179 w 2689"/>
                <a:gd name="T77" fmla="*/ 10782745 h 1797"/>
                <a:gd name="T78" fmla="*/ 329282072 w 2689"/>
                <a:gd name="T79" fmla="*/ 107697696 h 1797"/>
                <a:gd name="T80" fmla="*/ 347827768 w 2689"/>
                <a:gd name="T81" fmla="*/ 90679081 h 1797"/>
                <a:gd name="T82" fmla="*/ 302566230 w 2689"/>
                <a:gd name="T83" fmla="*/ 649502 h 1797"/>
                <a:gd name="T84" fmla="*/ 176896796 w 2689"/>
                <a:gd name="T85" fmla="*/ 45469477 h 1797"/>
                <a:gd name="T86" fmla="*/ 115034955 w 2689"/>
                <a:gd name="T87" fmla="*/ 54563228 h 1797"/>
                <a:gd name="T88" fmla="*/ 186493756 w 2689"/>
                <a:gd name="T89" fmla="*/ 11951993 h 1797"/>
                <a:gd name="T90" fmla="*/ 309569212 w 2689"/>
                <a:gd name="T91" fmla="*/ 103540450 h 1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89" h="1797">
                  <a:moveTo>
                    <a:pt x="2023" y="975"/>
                  </a:moveTo>
                  <a:lnTo>
                    <a:pt x="1973" y="928"/>
                  </a:lnTo>
                  <a:cubicBezTo>
                    <a:pt x="1720" y="709"/>
                    <a:pt x="1422" y="459"/>
                    <a:pt x="1356" y="417"/>
                  </a:cubicBezTo>
                  <a:cubicBezTo>
                    <a:pt x="1324" y="423"/>
                    <a:pt x="1241" y="449"/>
                    <a:pt x="1175" y="473"/>
                  </a:cubicBezTo>
                  <a:lnTo>
                    <a:pt x="1173" y="473"/>
                  </a:lnTo>
                  <a:cubicBezTo>
                    <a:pt x="1168" y="475"/>
                    <a:pt x="1067" y="504"/>
                    <a:pt x="976" y="504"/>
                  </a:cubicBezTo>
                  <a:cubicBezTo>
                    <a:pt x="923" y="504"/>
                    <a:pt x="882" y="495"/>
                    <a:pt x="852" y="475"/>
                  </a:cubicBezTo>
                  <a:cubicBezTo>
                    <a:pt x="798" y="441"/>
                    <a:pt x="791" y="396"/>
                    <a:pt x="792" y="373"/>
                  </a:cubicBezTo>
                  <a:cubicBezTo>
                    <a:pt x="795" y="316"/>
                    <a:pt x="843" y="267"/>
                    <a:pt x="878" y="246"/>
                  </a:cubicBezTo>
                  <a:lnTo>
                    <a:pt x="368" y="183"/>
                  </a:lnTo>
                  <a:lnTo>
                    <a:pt x="315" y="919"/>
                  </a:lnTo>
                  <a:cubicBezTo>
                    <a:pt x="357" y="875"/>
                    <a:pt x="399" y="866"/>
                    <a:pt x="428" y="866"/>
                  </a:cubicBezTo>
                  <a:cubicBezTo>
                    <a:pt x="462" y="866"/>
                    <a:pt x="497" y="879"/>
                    <a:pt x="528" y="905"/>
                  </a:cubicBezTo>
                  <a:cubicBezTo>
                    <a:pt x="577" y="945"/>
                    <a:pt x="600" y="998"/>
                    <a:pt x="593" y="1052"/>
                  </a:cubicBezTo>
                  <a:cubicBezTo>
                    <a:pt x="635" y="1046"/>
                    <a:pt x="676" y="1059"/>
                    <a:pt x="713" y="1090"/>
                  </a:cubicBezTo>
                  <a:cubicBezTo>
                    <a:pt x="762" y="1130"/>
                    <a:pt x="785" y="1183"/>
                    <a:pt x="778" y="1238"/>
                  </a:cubicBezTo>
                  <a:cubicBezTo>
                    <a:pt x="820" y="1231"/>
                    <a:pt x="861" y="1245"/>
                    <a:pt x="898" y="1275"/>
                  </a:cubicBezTo>
                  <a:cubicBezTo>
                    <a:pt x="941" y="1310"/>
                    <a:pt x="964" y="1356"/>
                    <a:pt x="964" y="1403"/>
                  </a:cubicBezTo>
                  <a:cubicBezTo>
                    <a:pt x="1011" y="1389"/>
                    <a:pt x="1060" y="1402"/>
                    <a:pt x="1102" y="1437"/>
                  </a:cubicBezTo>
                  <a:cubicBezTo>
                    <a:pt x="1161" y="1485"/>
                    <a:pt x="1182" y="1551"/>
                    <a:pt x="1159" y="1616"/>
                  </a:cubicBezTo>
                  <a:lnTo>
                    <a:pt x="1203" y="1652"/>
                  </a:lnTo>
                  <a:cubicBezTo>
                    <a:pt x="1207" y="1654"/>
                    <a:pt x="1210" y="1657"/>
                    <a:pt x="1213" y="1659"/>
                  </a:cubicBezTo>
                  <a:lnTo>
                    <a:pt x="1215" y="1660"/>
                  </a:lnTo>
                  <a:cubicBezTo>
                    <a:pt x="1233" y="1673"/>
                    <a:pt x="1251" y="1679"/>
                    <a:pt x="1269" y="1679"/>
                  </a:cubicBezTo>
                  <a:cubicBezTo>
                    <a:pt x="1301" y="1679"/>
                    <a:pt x="1324" y="1658"/>
                    <a:pt x="1338" y="1641"/>
                  </a:cubicBezTo>
                  <a:cubicBezTo>
                    <a:pt x="1369" y="1603"/>
                    <a:pt x="1388" y="1573"/>
                    <a:pt x="1349" y="1534"/>
                  </a:cubicBezTo>
                  <a:lnTo>
                    <a:pt x="1346" y="1530"/>
                  </a:lnTo>
                  <a:lnTo>
                    <a:pt x="1119" y="1338"/>
                  </a:lnTo>
                  <a:cubicBezTo>
                    <a:pt x="1111" y="1332"/>
                    <a:pt x="1107" y="1323"/>
                    <a:pt x="1106" y="1313"/>
                  </a:cubicBezTo>
                  <a:cubicBezTo>
                    <a:pt x="1105" y="1303"/>
                    <a:pt x="1108" y="1294"/>
                    <a:pt x="1115" y="1286"/>
                  </a:cubicBezTo>
                  <a:cubicBezTo>
                    <a:pt x="1127" y="1272"/>
                    <a:pt x="1151" y="1270"/>
                    <a:pt x="1166" y="1282"/>
                  </a:cubicBezTo>
                  <a:lnTo>
                    <a:pt x="1463" y="1534"/>
                  </a:lnTo>
                  <a:cubicBezTo>
                    <a:pt x="1478" y="1543"/>
                    <a:pt x="1496" y="1548"/>
                    <a:pt x="1513" y="1548"/>
                  </a:cubicBezTo>
                  <a:cubicBezTo>
                    <a:pt x="1543" y="1548"/>
                    <a:pt x="1572" y="1533"/>
                    <a:pt x="1594" y="1506"/>
                  </a:cubicBezTo>
                  <a:cubicBezTo>
                    <a:pt x="1613" y="1483"/>
                    <a:pt x="1621" y="1458"/>
                    <a:pt x="1619" y="1434"/>
                  </a:cubicBezTo>
                  <a:cubicBezTo>
                    <a:pt x="1617" y="1408"/>
                    <a:pt x="1601" y="1383"/>
                    <a:pt x="1575" y="1361"/>
                  </a:cubicBezTo>
                  <a:lnTo>
                    <a:pt x="1539" y="1333"/>
                  </a:lnTo>
                  <a:lnTo>
                    <a:pt x="1540" y="1333"/>
                  </a:lnTo>
                  <a:lnTo>
                    <a:pt x="1375" y="1198"/>
                  </a:lnTo>
                  <a:cubicBezTo>
                    <a:pt x="1367" y="1192"/>
                    <a:pt x="1363" y="1183"/>
                    <a:pt x="1362" y="1174"/>
                  </a:cubicBezTo>
                  <a:cubicBezTo>
                    <a:pt x="1361" y="1164"/>
                    <a:pt x="1363" y="1155"/>
                    <a:pt x="1370" y="1147"/>
                  </a:cubicBezTo>
                  <a:cubicBezTo>
                    <a:pt x="1382" y="1132"/>
                    <a:pt x="1406" y="1130"/>
                    <a:pt x="1421" y="1142"/>
                  </a:cubicBezTo>
                  <a:lnTo>
                    <a:pt x="1693" y="1363"/>
                  </a:lnTo>
                  <a:cubicBezTo>
                    <a:pt x="1712" y="1379"/>
                    <a:pt x="1734" y="1387"/>
                    <a:pt x="1756" y="1387"/>
                  </a:cubicBezTo>
                  <a:cubicBezTo>
                    <a:pt x="1788" y="1387"/>
                    <a:pt x="1821" y="1369"/>
                    <a:pt x="1846" y="1338"/>
                  </a:cubicBezTo>
                  <a:cubicBezTo>
                    <a:pt x="1866" y="1313"/>
                    <a:pt x="1875" y="1289"/>
                    <a:pt x="1873" y="1265"/>
                  </a:cubicBezTo>
                  <a:cubicBezTo>
                    <a:pt x="1871" y="1240"/>
                    <a:pt x="1857" y="1216"/>
                    <a:pt x="1830" y="1194"/>
                  </a:cubicBezTo>
                  <a:lnTo>
                    <a:pt x="1750" y="1129"/>
                  </a:lnTo>
                  <a:lnTo>
                    <a:pt x="1609" y="1014"/>
                  </a:lnTo>
                  <a:cubicBezTo>
                    <a:pt x="1593" y="1001"/>
                    <a:pt x="1591" y="978"/>
                    <a:pt x="1603" y="962"/>
                  </a:cubicBezTo>
                  <a:cubicBezTo>
                    <a:pt x="1616" y="947"/>
                    <a:pt x="1640" y="945"/>
                    <a:pt x="1655" y="957"/>
                  </a:cubicBezTo>
                  <a:lnTo>
                    <a:pt x="1885" y="1145"/>
                  </a:lnTo>
                  <a:cubicBezTo>
                    <a:pt x="1934" y="1184"/>
                    <a:pt x="1992" y="1173"/>
                    <a:pt x="2037" y="1119"/>
                  </a:cubicBezTo>
                  <a:cubicBezTo>
                    <a:pt x="2066" y="1082"/>
                    <a:pt x="2088" y="1028"/>
                    <a:pt x="2023" y="975"/>
                  </a:cubicBezTo>
                  <a:close/>
                  <a:moveTo>
                    <a:pt x="506" y="1098"/>
                  </a:moveTo>
                  <a:cubicBezTo>
                    <a:pt x="565" y="1026"/>
                    <a:pt x="507" y="969"/>
                    <a:pt x="488" y="954"/>
                  </a:cubicBezTo>
                  <a:cubicBezTo>
                    <a:pt x="442" y="915"/>
                    <a:pt x="394" y="921"/>
                    <a:pt x="352" y="972"/>
                  </a:cubicBezTo>
                  <a:lnTo>
                    <a:pt x="306" y="1031"/>
                  </a:lnTo>
                  <a:lnTo>
                    <a:pt x="307" y="1031"/>
                  </a:lnTo>
                  <a:lnTo>
                    <a:pt x="300" y="1040"/>
                  </a:lnTo>
                  <a:lnTo>
                    <a:pt x="236" y="1114"/>
                  </a:lnTo>
                  <a:cubicBezTo>
                    <a:pt x="212" y="1141"/>
                    <a:pt x="202" y="1167"/>
                    <a:pt x="204" y="1192"/>
                  </a:cubicBezTo>
                  <a:cubicBezTo>
                    <a:pt x="206" y="1220"/>
                    <a:pt x="224" y="1238"/>
                    <a:pt x="235" y="1246"/>
                  </a:cubicBezTo>
                  <a:cubicBezTo>
                    <a:pt x="259" y="1265"/>
                    <a:pt x="285" y="1286"/>
                    <a:pt x="314" y="1286"/>
                  </a:cubicBezTo>
                  <a:cubicBezTo>
                    <a:pt x="332" y="1286"/>
                    <a:pt x="349" y="1278"/>
                    <a:pt x="366" y="1262"/>
                  </a:cubicBezTo>
                  <a:lnTo>
                    <a:pt x="506" y="1098"/>
                  </a:lnTo>
                  <a:close/>
                  <a:moveTo>
                    <a:pt x="396" y="1323"/>
                  </a:moveTo>
                  <a:cubicBezTo>
                    <a:pt x="375" y="1349"/>
                    <a:pt x="367" y="1376"/>
                    <a:pt x="372" y="1402"/>
                  </a:cubicBezTo>
                  <a:cubicBezTo>
                    <a:pt x="376" y="1426"/>
                    <a:pt x="391" y="1449"/>
                    <a:pt x="414" y="1467"/>
                  </a:cubicBezTo>
                  <a:cubicBezTo>
                    <a:pt x="461" y="1506"/>
                    <a:pt x="508" y="1500"/>
                    <a:pt x="550" y="1449"/>
                  </a:cubicBezTo>
                  <a:lnTo>
                    <a:pt x="691" y="1283"/>
                  </a:lnTo>
                  <a:cubicBezTo>
                    <a:pt x="712" y="1257"/>
                    <a:pt x="720" y="1230"/>
                    <a:pt x="715" y="1204"/>
                  </a:cubicBezTo>
                  <a:cubicBezTo>
                    <a:pt x="711" y="1180"/>
                    <a:pt x="697" y="1157"/>
                    <a:pt x="673" y="1139"/>
                  </a:cubicBezTo>
                  <a:cubicBezTo>
                    <a:pt x="627" y="1100"/>
                    <a:pt x="579" y="1106"/>
                    <a:pt x="537" y="1157"/>
                  </a:cubicBezTo>
                  <a:lnTo>
                    <a:pt x="467" y="1241"/>
                  </a:lnTo>
                  <a:lnTo>
                    <a:pt x="460" y="1250"/>
                  </a:lnTo>
                  <a:lnTo>
                    <a:pt x="396" y="1323"/>
                  </a:lnTo>
                  <a:close/>
                  <a:moveTo>
                    <a:pt x="581" y="1508"/>
                  </a:moveTo>
                  <a:cubicBezTo>
                    <a:pt x="545" y="1553"/>
                    <a:pt x="554" y="1592"/>
                    <a:pt x="612" y="1639"/>
                  </a:cubicBezTo>
                  <a:cubicBezTo>
                    <a:pt x="659" y="1678"/>
                    <a:pt x="707" y="1671"/>
                    <a:pt x="748" y="1620"/>
                  </a:cubicBezTo>
                  <a:lnTo>
                    <a:pt x="876" y="1468"/>
                  </a:lnTo>
                  <a:cubicBezTo>
                    <a:pt x="935" y="1396"/>
                    <a:pt x="878" y="1339"/>
                    <a:pt x="859" y="1324"/>
                  </a:cubicBezTo>
                  <a:cubicBezTo>
                    <a:pt x="812" y="1285"/>
                    <a:pt x="764" y="1291"/>
                    <a:pt x="722" y="1342"/>
                  </a:cubicBezTo>
                  <a:lnTo>
                    <a:pt x="652" y="1426"/>
                  </a:lnTo>
                  <a:lnTo>
                    <a:pt x="653" y="1426"/>
                  </a:lnTo>
                  <a:lnTo>
                    <a:pt x="645" y="1435"/>
                  </a:lnTo>
                  <a:lnTo>
                    <a:pt x="581" y="1508"/>
                  </a:lnTo>
                  <a:close/>
                  <a:moveTo>
                    <a:pt x="1063" y="1485"/>
                  </a:moveTo>
                  <a:cubicBezTo>
                    <a:pt x="1016" y="1447"/>
                    <a:pt x="968" y="1453"/>
                    <a:pt x="926" y="1504"/>
                  </a:cubicBezTo>
                  <a:lnTo>
                    <a:pt x="876" y="1565"/>
                  </a:lnTo>
                  <a:lnTo>
                    <a:pt x="870" y="1573"/>
                  </a:lnTo>
                  <a:lnTo>
                    <a:pt x="826" y="1626"/>
                  </a:lnTo>
                  <a:cubicBezTo>
                    <a:pt x="767" y="1699"/>
                    <a:pt x="825" y="1755"/>
                    <a:pt x="844" y="1771"/>
                  </a:cubicBezTo>
                  <a:cubicBezTo>
                    <a:pt x="864" y="1787"/>
                    <a:pt x="884" y="1796"/>
                    <a:pt x="904" y="1796"/>
                  </a:cubicBezTo>
                  <a:cubicBezTo>
                    <a:pt x="931" y="1796"/>
                    <a:pt x="956" y="1781"/>
                    <a:pt x="980" y="1752"/>
                  </a:cubicBezTo>
                  <a:lnTo>
                    <a:pt x="1053" y="1662"/>
                  </a:lnTo>
                  <a:lnTo>
                    <a:pt x="1080" y="1630"/>
                  </a:lnTo>
                  <a:cubicBezTo>
                    <a:pt x="1101" y="1604"/>
                    <a:pt x="1109" y="1577"/>
                    <a:pt x="1104" y="1550"/>
                  </a:cubicBezTo>
                  <a:cubicBezTo>
                    <a:pt x="1100" y="1527"/>
                    <a:pt x="1086" y="1504"/>
                    <a:pt x="1063" y="1485"/>
                  </a:cubicBezTo>
                  <a:close/>
                  <a:moveTo>
                    <a:pt x="1" y="897"/>
                  </a:moveTo>
                  <a:cubicBezTo>
                    <a:pt x="0" y="915"/>
                    <a:pt x="6" y="933"/>
                    <a:pt x="18" y="947"/>
                  </a:cubicBezTo>
                  <a:cubicBezTo>
                    <a:pt x="30" y="961"/>
                    <a:pt x="47" y="970"/>
                    <a:pt x="65" y="971"/>
                  </a:cubicBezTo>
                  <a:lnTo>
                    <a:pt x="176" y="979"/>
                  </a:lnTo>
                  <a:cubicBezTo>
                    <a:pt x="214" y="983"/>
                    <a:pt x="247" y="953"/>
                    <a:pt x="250" y="915"/>
                  </a:cubicBezTo>
                  <a:lnTo>
                    <a:pt x="306" y="181"/>
                  </a:lnTo>
                  <a:cubicBezTo>
                    <a:pt x="307" y="163"/>
                    <a:pt x="301" y="145"/>
                    <a:pt x="289" y="131"/>
                  </a:cubicBezTo>
                  <a:cubicBezTo>
                    <a:pt x="277" y="116"/>
                    <a:pt x="260" y="108"/>
                    <a:pt x="242" y="107"/>
                  </a:cubicBezTo>
                  <a:lnTo>
                    <a:pt x="131" y="98"/>
                  </a:lnTo>
                  <a:cubicBezTo>
                    <a:pt x="129" y="98"/>
                    <a:pt x="127" y="98"/>
                    <a:pt x="126" y="98"/>
                  </a:cubicBezTo>
                  <a:cubicBezTo>
                    <a:pt x="90" y="98"/>
                    <a:pt x="59" y="126"/>
                    <a:pt x="56" y="162"/>
                  </a:cubicBezTo>
                  <a:lnTo>
                    <a:pt x="1" y="897"/>
                  </a:lnTo>
                  <a:close/>
                  <a:moveTo>
                    <a:pt x="2333" y="5"/>
                  </a:moveTo>
                  <a:lnTo>
                    <a:pt x="2229" y="46"/>
                  </a:lnTo>
                  <a:cubicBezTo>
                    <a:pt x="2212" y="53"/>
                    <a:pt x="2199" y="66"/>
                    <a:pt x="2191" y="83"/>
                  </a:cubicBezTo>
                  <a:cubicBezTo>
                    <a:pt x="2184" y="100"/>
                    <a:pt x="2184" y="119"/>
                    <a:pt x="2190" y="136"/>
                  </a:cubicBezTo>
                  <a:lnTo>
                    <a:pt x="2449" y="790"/>
                  </a:lnTo>
                  <a:cubicBezTo>
                    <a:pt x="2463" y="824"/>
                    <a:pt x="2504" y="843"/>
                    <a:pt x="2539" y="829"/>
                  </a:cubicBezTo>
                  <a:lnTo>
                    <a:pt x="2642" y="788"/>
                  </a:lnTo>
                  <a:cubicBezTo>
                    <a:pt x="2660" y="781"/>
                    <a:pt x="2673" y="768"/>
                    <a:pt x="2681" y="751"/>
                  </a:cubicBezTo>
                  <a:cubicBezTo>
                    <a:pt x="2688" y="734"/>
                    <a:pt x="2688" y="715"/>
                    <a:pt x="2682" y="698"/>
                  </a:cubicBezTo>
                  <a:lnTo>
                    <a:pt x="2423" y="44"/>
                  </a:lnTo>
                  <a:cubicBezTo>
                    <a:pt x="2412" y="17"/>
                    <a:pt x="2387" y="0"/>
                    <a:pt x="2358" y="0"/>
                  </a:cubicBezTo>
                  <a:cubicBezTo>
                    <a:pt x="2349" y="0"/>
                    <a:pt x="2341" y="2"/>
                    <a:pt x="2333" y="5"/>
                  </a:cubicBezTo>
                  <a:close/>
                  <a:moveTo>
                    <a:pt x="2387" y="797"/>
                  </a:moveTo>
                  <a:lnTo>
                    <a:pt x="2075" y="931"/>
                  </a:lnTo>
                  <a:cubicBezTo>
                    <a:pt x="1912" y="789"/>
                    <a:pt x="1407" y="353"/>
                    <a:pt x="1364" y="350"/>
                  </a:cubicBezTo>
                  <a:cubicBezTo>
                    <a:pt x="1328" y="350"/>
                    <a:pt x="1171" y="405"/>
                    <a:pt x="1154" y="411"/>
                  </a:cubicBezTo>
                  <a:cubicBezTo>
                    <a:pt x="1153" y="412"/>
                    <a:pt x="1058" y="439"/>
                    <a:pt x="976" y="439"/>
                  </a:cubicBezTo>
                  <a:cubicBezTo>
                    <a:pt x="936" y="439"/>
                    <a:pt x="906" y="433"/>
                    <a:pt x="887" y="420"/>
                  </a:cubicBezTo>
                  <a:cubicBezTo>
                    <a:pt x="866" y="408"/>
                    <a:pt x="857" y="392"/>
                    <a:pt x="857" y="375"/>
                  </a:cubicBezTo>
                  <a:cubicBezTo>
                    <a:pt x="858" y="343"/>
                    <a:pt x="895" y="311"/>
                    <a:pt x="915" y="300"/>
                  </a:cubicBezTo>
                  <a:cubicBezTo>
                    <a:pt x="1047" y="229"/>
                    <a:pt x="1402" y="96"/>
                    <a:pt x="1438" y="92"/>
                  </a:cubicBezTo>
                  <a:cubicBezTo>
                    <a:pt x="1439" y="92"/>
                    <a:pt x="1442" y="92"/>
                    <a:pt x="1444" y="92"/>
                  </a:cubicBezTo>
                  <a:cubicBezTo>
                    <a:pt x="1530" y="92"/>
                    <a:pt x="2073" y="166"/>
                    <a:pt x="2139" y="175"/>
                  </a:cubicBezTo>
                  <a:lnTo>
                    <a:pt x="2387" y="797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571872AC-4684-0A4F-BB22-5E4945C9063E}"/>
              </a:ext>
            </a:extLst>
          </p:cNvPr>
          <p:cNvGrpSpPr/>
          <p:nvPr/>
        </p:nvGrpSpPr>
        <p:grpSpPr>
          <a:xfrm>
            <a:off x="3640253" y="2814638"/>
            <a:ext cx="2559050" cy="2559050"/>
            <a:chOff x="3640253" y="2814638"/>
            <a:chExt cx="2559050" cy="2559050"/>
          </a:xfrm>
        </p:grpSpPr>
        <p:pic>
          <p:nvPicPr>
            <p:cNvPr id="28" name="Picture 26">
              <a:extLst>
                <a:ext uri="{FF2B5EF4-FFF2-40B4-BE49-F238E27FC236}">
                  <a16:creationId xmlns:a16="http://schemas.microsoft.com/office/drawing/2014/main" id="{2B4FF61D-6BD6-374F-BE8B-5E8C8BD62A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0253" y="2814638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10" name="Freeform 3">
              <a:extLst>
                <a:ext uri="{FF2B5EF4-FFF2-40B4-BE49-F238E27FC236}">
                  <a16:creationId xmlns:a16="http://schemas.microsoft.com/office/drawing/2014/main" id="{2AC3703A-8269-4049-80A7-E3F90E464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149" y="3717924"/>
              <a:ext cx="836612" cy="700088"/>
            </a:xfrm>
            <a:custGeom>
              <a:avLst/>
              <a:gdLst>
                <a:gd name="T0" fmla="*/ 301040645 w 2324"/>
                <a:gd name="T1" fmla="*/ 234353017 h 1944"/>
                <a:gd name="T2" fmla="*/ 270327553 w 2324"/>
                <a:gd name="T3" fmla="*/ 216585043 h 1944"/>
                <a:gd name="T4" fmla="*/ 270327553 w 2324"/>
                <a:gd name="T5" fmla="*/ 227608908 h 1944"/>
                <a:gd name="T6" fmla="*/ 24622456 w 2324"/>
                <a:gd name="T7" fmla="*/ 227608908 h 1944"/>
                <a:gd name="T8" fmla="*/ 24622456 w 2324"/>
                <a:gd name="T9" fmla="*/ 30866534 h 1944"/>
                <a:gd name="T10" fmla="*/ 35767323 w 2324"/>
                <a:gd name="T11" fmla="*/ 30866534 h 1944"/>
                <a:gd name="T12" fmla="*/ 17883481 w 2324"/>
                <a:gd name="T13" fmla="*/ 0 h 1944"/>
                <a:gd name="T14" fmla="*/ 0 w 2324"/>
                <a:gd name="T15" fmla="*/ 30866534 h 1944"/>
                <a:gd name="T16" fmla="*/ 11144867 w 2324"/>
                <a:gd name="T17" fmla="*/ 30866534 h 1944"/>
                <a:gd name="T18" fmla="*/ 11144867 w 2324"/>
                <a:gd name="T19" fmla="*/ 240967120 h 1944"/>
                <a:gd name="T20" fmla="*/ 270327553 w 2324"/>
                <a:gd name="T21" fmla="*/ 240967120 h 1944"/>
                <a:gd name="T22" fmla="*/ 270327553 w 2324"/>
                <a:gd name="T23" fmla="*/ 251990986 h 1944"/>
                <a:gd name="T24" fmla="*/ 301040645 w 2324"/>
                <a:gd name="T25" fmla="*/ 234353017 h 1944"/>
                <a:gd name="T26" fmla="*/ 45097851 w 2324"/>
                <a:gd name="T27" fmla="*/ 101029829 h 1944"/>
                <a:gd name="T28" fmla="*/ 223674554 w 2324"/>
                <a:gd name="T29" fmla="*/ 33849471 h 1944"/>
                <a:gd name="T30" fmla="*/ 228599189 w 2324"/>
                <a:gd name="T31" fmla="*/ 43316865 h 1944"/>
                <a:gd name="T32" fmla="*/ 247649032 w 2324"/>
                <a:gd name="T33" fmla="*/ 13228566 h 1944"/>
                <a:gd name="T34" fmla="*/ 212140900 w 2324"/>
                <a:gd name="T35" fmla="*/ 11802101 h 1944"/>
                <a:gd name="T36" fmla="*/ 217454322 w 2324"/>
                <a:gd name="T37" fmla="*/ 22047730 h 1944"/>
                <a:gd name="T38" fmla="*/ 42894724 w 2324"/>
                <a:gd name="T39" fmla="*/ 87930909 h 1944"/>
                <a:gd name="T40" fmla="*/ 45097851 w 2324"/>
                <a:gd name="T41" fmla="*/ 101029829 h 1944"/>
                <a:gd name="T42" fmla="*/ 231061507 w 2324"/>
                <a:gd name="T43" fmla="*/ 61344131 h 1944"/>
                <a:gd name="T44" fmla="*/ 221082641 w 2324"/>
                <a:gd name="T45" fmla="*/ 71200822 h 1944"/>
                <a:gd name="T46" fmla="*/ 221082641 w 2324"/>
                <a:gd name="T47" fmla="*/ 205301886 h 1944"/>
                <a:gd name="T48" fmla="*/ 231061507 w 2324"/>
                <a:gd name="T49" fmla="*/ 215158578 h 1944"/>
                <a:gd name="T50" fmla="*/ 247519436 w 2324"/>
                <a:gd name="T51" fmla="*/ 215158578 h 1944"/>
                <a:gd name="T52" fmla="*/ 257368346 w 2324"/>
                <a:gd name="T53" fmla="*/ 205301886 h 1944"/>
                <a:gd name="T54" fmla="*/ 257368346 w 2324"/>
                <a:gd name="T55" fmla="*/ 71200822 h 1944"/>
                <a:gd name="T56" fmla="*/ 247519436 w 2324"/>
                <a:gd name="T57" fmla="*/ 61344131 h 1944"/>
                <a:gd name="T58" fmla="*/ 231061507 w 2324"/>
                <a:gd name="T59" fmla="*/ 61344131 h 1944"/>
                <a:gd name="T60" fmla="*/ 170671728 w 2324"/>
                <a:gd name="T61" fmla="*/ 82743271 h 1944"/>
                <a:gd name="T62" fmla="*/ 160822818 w 2324"/>
                <a:gd name="T63" fmla="*/ 92599963 h 1944"/>
                <a:gd name="T64" fmla="*/ 160822818 w 2324"/>
                <a:gd name="T65" fmla="*/ 205301886 h 1944"/>
                <a:gd name="T66" fmla="*/ 170671728 w 2324"/>
                <a:gd name="T67" fmla="*/ 215158578 h 1944"/>
                <a:gd name="T68" fmla="*/ 187259613 w 2324"/>
                <a:gd name="T69" fmla="*/ 215158578 h 1944"/>
                <a:gd name="T70" fmla="*/ 197108523 w 2324"/>
                <a:gd name="T71" fmla="*/ 205301886 h 1944"/>
                <a:gd name="T72" fmla="*/ 197108523 w 2324"/>
                <a:gd name="T73" fmla="*/ 92599963 h 1944"/>
                <a:gd name="T74" fmla="*/ 187259613 w 2324"/>
                <a:gd name="T75" fmla="*/ 82743271 h 1944"/>
                <a:gd name="T76" fmla="*/ 170671728 w 2324"/>
                <a:gd name="T77" fmla="*/ 82743271 h 1944"/>
                <a:gd name="T78" fmla="*/ 110541500 w 2324"/>
                <a:gd name="T79" fmla="*/ 103364176 h 1944"/>
                <a:gd name="T80" fmla="*/ 100692590 w 2324"/>
                <a:gd name="T81" fmla="*/ 113220867 h 1944"/>
                <a:gd name="T82" fmla="*/ 100692590 w 2324"/>
                <a:gd name="T83" fmla="*/ 205301886 h 1944"/>
                <a:gd name="T84" fmla="*/ 110541500 w 2324"/>
                <a:gd name="T85" fmla="*/ 215158578 h 1944"/>
                <a:gd name="T86" fmla="*/ 127129025 w 2324"/>
                <a:gd name="T87" fmla="*/ 215158578 h 1944"/>
                <a:gd name="T88" fmla="*/ 136977936 w 2324"/>
                <a:gd name="T89" fmla="*/ 205301886 h 1944"/>
                <a:gd name="T90" fmla="*/ 136977936 w 2324"/>
                <a:gd name="T91" fmla="*/ 113220867 h 1944"/>
                <a:gd name="T92" fmla="*/ 127129025 w 2324"/>
                <a:gd name="T93" fmla="*/ 103364176 h 1944"/>
                <a:gd name="T94" fmla="*/ 110541500 w 2324"/>
                <a:gd name="T95" fmla="*/ 103364176 h 1944"/>
                <a:gd name="T96" fmla="*/ 40432407 w 2324"/>
                <a:gd name="T97" fmla="*/ 137213647 h 1944"/>
                <a:gd name="T98" fmla="*/ 50410913 w 2324"/>
                <a:gd name="T99" fmla="*/ 127486961 h 1944"/>
                <a:gd name="T100" fmla="*/ 66869202 w 2324"/>
                <a:gd name="T101" fmla="*/ 127486961 h 1944"/>
                <a:gd name="T102" fmla="*/ 76847708 w 2324"/>
                <a:gd name="T103" fmla="*/ 137213647 h 1944"/>
                <a:gd name="T104" fmla="*/ 76847708 w 2324"/>
                <a:gd name="T105" fmla="*/ 205301886 h 1944"/>
                <a:gd name="T106" fmla="*/ 66869202 w 2324"/>
                <a:gd name="T107" fmla="*/ 215158578 h 1944"/>
                <a:gd name="T108" fmla="*/ 50410913 w 2324"/>
                <a:gd name="T109" fmla="*/ 215158578 h 1944"/>
                <a:gd name="T110" fmla="*/ 40432407 w 2324"/>
                <a:gd name="T111" fmla="*/ 205301886 h 1944"/>
                <a:gd name="T112" fmla="*/ 40432407 w 2324"/>
                <a:gd name="T113" fmla="*/ 137213647 h 19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324" h="1944">
                  <a:moveTo>
                    <a:pt x="2323" y="1807"/>
                  </a:moveTo>
                  <a:lnTo>
                    <a:pt x="2086" y="1670"/>
                  </a:lnTo>
                  <a:lnTo>
                    <a:pt x="2086" y="1755"/>
                  </a:lnTo>
                  <a:lnTo>
                    <a:pt x="190" y="1755"/>
                  </a:lnTo>
                  <a:lnTo>
                    <a:pt x="190" y="238"/>
                  </a:lnTo>
                  <a:lnTo>
                    <a:pt x="276" y="238"/>
                  </a:lnTo>
                  <a:lnTo>
                    <a:pt x="138" y="0"/>
                  </a:lnTo>
                  <a:lnTo>
                    <a:pt x="0" y="238"/>
                  </a:lnTo>
                  <a:lnTo>
                    <a:pt x="86" y="238"/>
                  </a:lnTo>
                  <a:lnTo>
                    <a:pt x="86" y="1858"/>
                  </a:lnTo>
                  <a:lnTo>
                    <a:pt x="2086" y="1858"/>
                  </a:lnTo>
                  <a:lnTo>
                    <a:pt x="2086" y="1943"/>
                  </a:lnTo>
                  <a:lnTo>
                    <a:pt x="2323" y="1807"/>
                  </a:lnTo>
                  <a:close/>
                  <a:moveTo>
                    <a:pt x="348" y="779"/>
                  </a:moveTo>
                  <a:cubicBezTo>
                    <a:pt x="843" y="689"/>
                    <a:pt x="1308" y="511"/>
                    <a:pt x="1726" y="261"/>
                  </a:cubicBezTo>
                  <a:lnTo>
                    <a:pt x="1764" y="334"/>
                  </a:lnTo>
                  <a:lnTo>
                    <a:pt x="1911" y="102"/>
                  </a:lnTo>
                  <a:lnTo>
                    <a:pt x="1637" y="91"/>
                  </a:lnTo>
                  <a:lnTo>
                    <a:pt x="1678" y="170"/>
                  </a:lnTo>
                  <a:cubicBezTo>
                    <a:pt x="1270" y="414"/>
                    <a:pt x="815" y="589"/>
                    <a:pt x="331" y="678"/>
                  </a:cubicBezTo>
                  <a:lnTo>
                    <a:pt x="348" y="779"/>
                  </a:lnTo>
                  <a:close/>
                  <a:moveTo>
                    <a:pt x="1783" y="473"/>
                  </a:moveTo>
                  <a:cubicBezTo>
                    <a:pt x="1740" y="473"/>
                    <a:pt x="1706" y="507"/>
                    <a:pt x="1706" y="549"/>
                  </a:cubicBezTo>
                  <a:lnTo>
                    <a:pt x="1706" y="1583"/>
                  </a:lnTo>
                  <a:cubicBezTo>
                    <a:pt x="1706" y="1625"/>
                    <a:pt x="1740" y="1659"/>
                    <a:pt x="1783" y="1659"/>
                  </a:cubicBezTo>
                  <a:lnTo>
                    <a:pt x="1910" y="1659"/>
                  </a:lnTo>
                  <a:cubicBezTo>
                    <a:pt x="1952" y="1659"/>
                    <a:pt x="1986" y="1625"/>
                    <a:pt x="1986" y="1583"/>
                  </a:cubicBezTo>
                  <a:lnTo>
                    <a:pt x="1986" y="549"/>
                  </a:lnTo>
                  <a:cubicBezTo>
                    <a:pt x="1986" y="507"/>
                    <a:pt x="1952" y="473"/>
                    <a:pt x="1910" y="473"/>
                  </a:cubicBezTo>
                  <a:lnTo>
                    <a:pt x="1783" y="473"/>
                  </a:lnTo>
                  <a:close/>
                  <a:moveTo>
                    <a:pt x="1317" y="638"/>
                  </a:moveTo>
                  <a:cubicBezTo>
                    <a:pt x="1275" y="638"/>
                    <a:pt x="1241" y="672"/>
                    <a:pt x="1241" y="714"/>
                  </a:cubicBezTo>
                  <a:lnTo>
                    <a:pt x="1241" y="1583"/>
                  </a:lnTo>
                  <a:cubicBezTo>
                    <a:pt x="1241" y="1625"/>
                    <a:pt x="1275" y="1659"/>
                    <a:pt x="1317" y="1659"/>
                  </a:cubicBezTo>
                  <a:lnTo>
                    <a:pt x="1445" y="1659"/>
                  </a:lnTo>
                  <a:cubicBezTo>
                    <a:pt x="1487" y="1659"/>
                    <a:pt x="1521" y="1625"/>
                    <a:pt x="1521" y="1583"/>
                  </a:cubicBezTo>
                  <a:lnTo>
                    <a:pt x="1521" y="714"/>
                  </a:lnTo>
                  <a:cubicBezTo>
                    <a:pt x="1521" y="672"/>
                    <a:pt x="1487" y="638"/>
                    <a:pt x="1445" y="638"/>
                  </a:cubicBezTo>
                  <a:lnTo>
                    <a:pt x="1317" y="638"/>
                  </a:lnTo>
                  <a:close/>
                  <a:moveTo>
                    <a:pt x="853" y="797"/>
                  </a:moveTo>
                  <a:cubicBezTo>
                    <a:pt x="811" y="797"/>
                    <a:pt x="777" y="831"/>
                    <a:pt x="777" y="873"/>
                  </a:cubicBezTo>
                  <a:lnTo>
                    <a:pt x="777" y="1583"/>
                  </a:lnTo>
                  <a:cubicBezTo>
                    <a:pt x="777" y="1625"/>
                    <a:pt x="811" y="1659"/>
                    <a:pt x="853" y="1659"/>
                  </a:cubicBezTo>
                  <a:lnTo>
                    <a:pt x="981" y="1659"/>
                  </a:lnTo>
                  <a:cubicBezTo>
                    <a:pt x="1023" y="1659"/>
                    <a:pt x="1057" y="1625"/>
                    <a:pt x="1057" y="1583"/>
                  </a:cubicBezTo>
                  <a:lnTo>
                    <a:pt x="1057" y="873"/>
                  </a:lnTo>
                  <a:cubicBezTo>
                    <a:pt x="1057" y="831"/>
                    <a:pt x="1023" y="797"/>
                    <a:pt x="981" y="797"/>
                  </a:cubicBezTo>
                  <a:lnTo>
                    <a:pt x="853" y="797"/>
                  </a:lnTo>
                  <a:close/>
                  <a:moveTo>
                    <a:pt x="312" y="1058"/>
                  </a:moveTo>
                  <a:cubicBezTo>
                    <a:pt x="312" y="1017"/>
                    <a:pt x="347" y="983"/>
                    <a:pt x="389" y="983"/>
                  </a:cubicBezTo>
                  <a:lnTo>
                    <a:pt x="516" y="983"/>
                  </a:lnTo>
                  <a:cubicBezTo>
                    <a:pt x="559" y="983"/>
                    <a:pt x="593" y="1017"/>
                    <a:pt x="593" y="1058"/>
                  </a:cubicBezTo>
                  <a:lnTo>
                    <a:pt x="593" y="1583"/>
                  </a:lnTo>
                  <a:cubicBezTo>
                    <a:pt x="593" y="1625"/>
                    <a:pt x="559" y="1659"/>
                    <a:pt x="516" y="1659"/>
                  </a:cubicBezTo>
                  <a:lnTo>
                    <a:pt x="389" y="1659"/>
                  </a:lnTo>
                  <a:cubicBezTo>
                    <a:pt x="347" y="1659"/>
                    <a:pt x="312" y="1625"/>
                    <a:pt x="312" y="1583"/>
                  </a:cubicBezTo>
                  <a:lnTo>
                    <a:pt x="312" y="1058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A9025DB2-CD29-A540-A98C-D4BBED04EA61}"/>
              </a:ext>
            </a:extLst>
          </p:cNvPr>
          <p:cNvGrpSpPr/>
          <p:nvPr/>
        </p:nvGrpSpPr>
        <p:grpSpPr>
          <a:xfrm>
            <a:off x="7203239" y="4910628"/>
            <a:ext cx="2559050" cy="2559050"/>
            <a:chOff x="7203239" y="4910628"/>
            <a:chExt cx="2559050" cy="2559050"/>
          </a:xfrm>
        </p:grpSpPr>
        <p:pic>
          <p:nvPicPr>
            <p:cNvPr id="30" name="Picture 26">
              <a:extLst>
                <a:ext uri="{FF2B5EF4-FFF2-40B4-BE49-F238E27FC236}">
                  <a16:creationId xmlns:a16="http://schemas.microsoft.com/office/drawing/2014/main" id="{2CA8D54C-C8EE-9B40-9BF1-F90D75A552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3239" y="4910628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11" name="Freeform 4">
              <a:extLst>
                <a:ext uri="{FF2B5EF4-FFF2-40B4-BE49-F238E27FC236}">
                  <a16:creationId xmlns:a16="http://schemas.microsoft.com/office/drawing/2014/main" id="{2FF8D438-8AA5-F840-8AE9-56F679B4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4544" y="5785239"/>
              <a:ext cx="746125" cy="669925"/>
            </a:xfrm>
            <a:custGeom>
              <a:avLst/>
              <a:gdLst>
                <a:gd name="T0" fmla="*/ 121643930 w 2073"/>
                <a:gd name="T1" fmla="*/ 121033357 h 1862"/>
                <a:gd name="T2" fmla="*/ 117239165 w 2073"/>
                <a:gd name="T3" fmla="*/ 126081540 h 1862"/>
                <a:gd name="T4" fmla="*/ 117239165 w 2073"/>
                <a:gd name="T5" fmla="*/ 153653883 h 1862"/>
                <a:gd name="T6" fmla="*/ 121643930 w 2073"/>
                <a:gd name="T7" fmla="*/ 158702426 h 1862"/>
                <a:gd name="T8" fmla="*/ 146775709 w 2073"/>
                <a:gd name="T9" fmla="*/ 158702426 h 1862"/>
                <a:gd name="T10" fmla="*/ 151180474 w 2073"/>
                <a:gd name="T11" fmla="*/ 153653883 h 1862"/>
                <a:gd name="T12" fmla="*/ 151180474 w 2073"/>
                <a:gd name="T13" fmla="*/ 126081540 h 1862"/>
                <a:gd name="T14" fmla="*/ 146775709 w 2073"/>
                <a:gd name="T15" fmla="*/ 121033357 h 1862"/>
                <a:gd name="T16" fmla="*/ 121643930 w 2073"/>
                <a:gd name="T17" fmla="*/ 121033357 h 1862"/>
                <a:gd name="T18" fmla="*/ 160119217 w 2073"/>
                <a:gd name="T19" fmla="*/ 145110360 h 1862"/>
                <a:gd name="T20" fmla="*/ 160119217 w 2073"/>
                <a:gd name="T21" fmla="*/ 154818876 h 1862"/>
                <a:gd name="T22" fmla="*/ 147294001 w 2073"/>
                <a:gd name="T23" fmla="*/ 168022731 h 1862"/>
                <a:gd name="T24" fmla="*/ 121125637 w 2073"/>
                <a:gd name="T25" fmla="*/ 168022731 h 1862"/>
                <a:gd name="T26" fmla="*/ 108300422 w 2073"/>
                <a:gd name="T27" fmla="*/ 154818876 h 1862"/>
                <a:gd name="T28" fmla="*/ 108300422 w 2073"/>
                <a:gd name="T29" fmla="*/ 145110360 h 1862"/>
                <a:gd name="T30" fmla="*/ 40677670 w 2073"/>
                <a:gd name="T31" fmla="*/ 145110360 h 1862"/>
                <a:gd name="T32" fmla="*/ 0 w 2073"/>
                <a:gd name="T33" fmla="*/ 121680615 h 1862"/>
                <a:gd name="T34" fmla="*/ 0 w 2073"/>
                <a:gd name="T35" fmla="*/ 205174066 h 1862"/>
                <a:gd name="T36" fmla="*/ 31350207 w 2073"/>
                <a:gd name="T37" fmla="*/ 240901360 h 1862"/>
                <a:gd name="T38" fmla="*/ 237199004 w 2073"/>
                <a:gd name="T39" fmla="*/ 240901360 h 1862"/>
                <a:gd name="T40" fmla="*/ 268419639 w 2073"/>
                <a:gd name="T41" fmla="*/ 205174066 h 1862"/>
                <a:gd name="T42" fmla="*/ 268419639 w 2073"/>
                <a:gd name="T43" fmla="*/ 121680615 h 1862"/>
                <a:gd name="T44" fmla="*/ 227742329 w 2073"/>
                <a:gd name="T45" fmla="*/ 145110360 h 1862"/>
                <a:gd name="T46" fmla="*/ 160119217 w 2073"/>
                <a:gd name="T47" fmla="*/ 145110360 h 1862"/>
                <a:gd name="T48" fmla="*/ 108300422 w 2073"/>
                <a:gd name="T49" fmla="*/ 134107328 h 1862"/>
                <a:gd name="T50" fmla="*/ 108300422 w 2073"/>
                <a:gd name="T51" fmla="*/ 124269289 h 1862"/>
                <a:gd name="T52" fmla="*/ 121125637 w 2073"/>
                <a:gd name="T53" fmla="*/ 111065794 h 1862"/>
                <a:gd name="T54" fmla="*/ 147294001 w 2073"/>
                <a:gd name="T55" fmla="*/ 111065794 h 1862"/>
                <a:gd name="T56" fmla="*/ 160119217 w 2073"/>
                <a:gd name="T57" fmla="*/ 124269289 h 1862"/>
                <a:gd name="T58" fmla="*/ 160119217 w 2073"/>
                <a:gd name="T59" fmla="*/ 134107328 h 1862"/>
                <a:gd name="T60" fmla="*/ 227742329 w 2073"/>
                <a:gd name="T61" fmla="*/ 134107328 h 1862"/>
                <a:gd name="T62" fmla="*/ 268419639 w 2073"/>
                <a:gd name="T63" fmla="*/ 95791000 h 1862"/>
                <a:gd name="T64" fmla="*/ 268419639 w 2073"/>
                <a:gd name="T65" fmla="*/ 74820405 h 1862"/>
                <a:gd name="T66" fmla="*/ 237199004 w 2073"/>
                <a:gd name="T67" fmla="*/ 39093110 h 1862"/>
                <a:gd name="T68" fmla="*/ 31350207 w 2073"/>
                <a:gd name="T69" fmla="*/ 39093110 h 1862"/>
                <a:gd name="T70" fmla="*/ 0 w 2073"/>
                <a:gd name="T71" fmla="*/ 74820405 h 1862"/>
                <a:gd name="T72" fmla="*/ 0 w 2073"/>
                <a:gd name="T73" fmla="*/ 95791000 h 1862"/>
                <a:gd name="T74" fmla="*/ 40677670 w 2073"/>
                <a:gd name="T75" fmla="*/ 134107328 h 1862"/>
                <a:gd name="T76" fmla="*/ 108300422 w 2073"/>
                <a:gd name="T77" fmla="*/ 134107328 h 1862"/>
                <a:gd name="T78" fmla="*/ 166596431 w 2073"/>
                <a:gd name="T79" fmla="*/ 32232315 h 1862"/>
                <a:gd name="T80" fmla="*/ 149366811 w 2073"/>
                <a:gd name="T81" fmla="*/ 15015746 h 1862"/>
                <a:gd name="T82" fmla="*/ 119052828 w 2073"/>
                <a:gd name="T83" fmla="*/ 15015746 h 1862"/>
                <a:gd name="T84" fmla="*/ 101823207 w 2073"/>
                <a:gd name="T85" fmla="*/ 32232315 h 1862"/>
                <a:gd name="T86" fmla="*/ 85888957 w 2073"/>
                <a:gd name="T87" fmla="*/ 32232315 h 1862"/>
                <a:gd name="T88" fmla="*/ 115166715 w 2073"/>
                <a:gd name="T89" fmla="*/ 0 h 1862"/>
                <a:gd name="T90" fmla="*/ 153253283 w 2073"/>
                <a:gd name="T91" fmla="*/ 0 h 1862"/>
                <a:gd name="T92" fmla="*/ 182530681 w 2073"/>
                <a:gd name="T93" fmla="*/ 32232315 h 1862"/>
                <a:gd name="T94" fmla="*/ 166596431 w 2073"/>
                <a:gd name="T95" fmla="*/ 32232315 h 18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73" h="1862">
                  <a:moveTo>
                    <a:pt x="939" y="935"/>
                  </a:moveTo>
                  <a:cubicBezTo>
                    <a:pt x="921" y="935"/>
                    <a:pt x="905" y="952"/>
                    <a:pt x="905" y="974"/>
                  </a:cubicBezTo>
                  <a:lnTo>
                    <a:pt x="905" y="1187"/>
                  </a:lnTo>
                  <a:cubicBezTo>
                    <a:pt x="905" y="1209"/>
                    <a:pt x="921" y="1226"/>
                    <a:pt x="939" y="1226"/>
                  </a:cubicBezTo>
                  <a:lnTo>
                    <a:pt x="1133" y="1226"/>
                  </a:lnTo>
                  <a:cubicBezTo>
                    <a:pt x="1152" y="1226"/>
                    <a:pt x="1167" y="1209"/>
                    <a:pt x="1167" y="1187"/>
                  </a:cubicBezTo>
                  <a:lnTo>
                    <a:pt x="1167" y="974"/>
                  </a:lnTo>
                  <a:cubicBezTo>
                    <a:pt x="1167" y="952"/>
                    <a:pt x="1152" y="935"/>
                    <a:pt x="1133" y="935"/>
                  </a:cubicBezTo>
                  <a:lnTo>
                    <a:pt x="939" y="935"/>
                  </a:lnTo>
                  <a:close/>
                  <a:moveTo>
                    <a:pt x="1236" y="1121"/>
                  </a:moveTo>
                  <a:lnTo>
                    <a:pt x="1236" y="1196"/>
                  </a:lnTo>
                  <a:cubicBezTo>
                    <a:pt x="1236" y="1252"/>
                    <a:pt x="1192" y="1298"/>
                    <a:pt x="1137" y="1298"/>
                  </a:cubicBezTo>
                  <a:lnTo>
                    <a:pt x="935" y="1298"/>
                  </a:lnTo>
                  <a:cubicBezTo>
                    <a:pt x="880" y="1298"/>
                    <a:pt x="836" y="1252"/>
                    <a:pt x="836" y="1196"/>
                  </a:cubicBezTo>
                  <a:lnTo>
                    <a:pt x="836" y="1121"/>
                  </a:lnTo>
                  <a:lnTo>
                    <a:pt x="314" y="1121"/>
                  </a:lnTo>
                  <a:cubicBezTo>
                    <a:pt x="184" y="1121"/>
                    <a:pt x="69" y="1049"/>
                    <a:pt x="0" y="940"/>
                  </a:cubicBezTo>
                  <a:lnTo>
                    <a:pt x="0" y="1585"/>
                  </a:lnTo>
                  <a:cubicBezTo>
                    <a:pt x="0" y="1738"/>
                    <a:pt x="108" y="1861"/>
                    <a:pt x="242" y="1861"/>
                  </a:cubicBezTo>
                  <a:lnTo>
                    <a:pt x="1831" y="1861"/>
                  </a:lnTo>
                  <a:cubicBezTo>
                    <a:pt x="1964" y="1861"/>
                    <a:pt x="2072" y="1738"/>
                    <a:pt x="2072" y="1585"/>
                  </a:cubicBezTo>
                  <a:lnTo>
                    <a:pt x="2072" y="940"/>
                  </a:lnTo>
                  <a:cubicBezTo>
                    <a:pt x="2003" y="1049"/>
                    <a:pt x="1888" y="1121"/>
                    <a:pt x="1758" y="1121"/>
                  </a:cubicBezTo>
                  <a:lnTo>
                    <a:pt x="1236" y="1121"/>
                  </a:lnTo>
                  <a:close/>
                  <a:moveTo>
                    <a:pt x="836" y="1036"/>
                  </a:moveTo>
                  <a:lnTo>
                    <a:pt x="836" y="960"/>
                  </a:lnTo>
                  <a:cubicBezTo>
                    <a:pt x="836" y="904"/>
                    <a:pt x="880" y="858"/>
                    <a:pt x="935" y="858"/>
                  </a:cubicBezTo>
                  <a:lnTo>
                    <a:pt x="1137" y="858"/>
                  </a:lnTo>
                  <a:cubicBezTo>
                    <a:pt x="1192" y="858"/>
                    <a:pt x="1236" y="904"/>
                    <a:pt x="1236" y="960"/>
                  </a:cubicBezTo>
                  <a:lnTo>
                    <a:pt x="1236" y="1036"/>
                  </a:lnTo>
                  <a:lnTo>
                    <a:pt x="1758" y="1036"/>
                  </a:lnTo>
                  <a:cubicBezTo>
                    <a:pt x="1916" y="1036"/>
                    <a:pt x="2046" y="908"/>
                    <a:pt x="2072" y="740"/>
                  </a:cubicBezTo>
                  <a:lnTo>
                    <a:pt x="2072" y="578"/>
                  </a:lnTo>
                  <a:cubicBezTo>
                    <a:pt x="2072" y="425"/>
                    <a:pt x="1964" y="302"/>
                    <a:pt x="1831" y="302"/>
                  </a:cubicBezTo>
                  <a:lnTo>
                    <a:pt x="242" y="302"/>
                  </a:lnTo>
                  <a:cubicBezTo>
                    <a:pt x="108" y="302"/>
                    <a:pt x="0" y="425"/>
                    <a:pt x="0" y="578"/>
                  </a:cubicBezTo>
                  <a:lnTo>
                    <a:pt x="0" y="740"/>
                  </a:lnTo>
                  <a:cubicBezTo>
                    <a:pt x="26" y="908"/>
                    <a:pt x="157" y="1036"/>
                    <a:pt x="314" y="1036"/>
                  </a:cubicBezTo>
                  <a:lnTo>
                    <a:pt x="836" y="1036"/>
                  </a:lnTo>
                  <a:close/>
                  <a:moveTo>
                    <a:pt x="1286" y="249"/>
                  </a:moveTo>
                  <a:cubicBezTo>
                    <a:pt x="1277" y="174"/>
                    <a:pt x="1220" y="116"/>
                    <a:pt x="1153" y="116"/>
                  </a:cubicBezTo>
                  <a:lnTo>
                    <a:pt x="919" y="116"/>
                  </a:lnTo>
                  <a:cubicBezTo>
                    <a:pt x="852" y="116"/>
                    <a:pt x="795" y="174"/>
                    <a:pt x="786" y="249"/>
                  </a:cubicBezTo>
                  <a:lnTo>
                    <a:pt x="663" y="249"/>
                  </a:lnTo>
                  <a:cubicBezTo>
                    <a:pt x="668" y="111"/>
                    <a:pt x="767" y="0"/>
                    <a:pt x="889" y="0"/>
                  </a:cubicBezTo>
                  <a:lnTo>
                    <a:pt x="1183" y="0"/>
                  </a:lnTo>
                  <a:cubicBezTo>
                    <a:pt x="1305" y="0"/>
                    <a:pt x="1404" y="111"/>
                    <a:pt x="1409" y="249"/>
                  </a:cubicBezTo>
                  <a:lnTo>
                    <a:pt x="1286" y="249"/>
                  </a:ln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15A4B35-4F51-C740-935A-58C01485E99B}"/>
              </a:ext>
            </a:extLst>
          </p:cNvPr>
          <p:cNvGrpSpPr/>
          <p:nvPr/>
        </p:nvGrpSpPr>
        <p:grpSpPr>
          <a:xfrm>
            <a:off x="7243041" y="743818"/>
            <a:ext cx="2559050" cy="2559050"/>
            <a:chOff x="7243041" y="743818"/>
            <a:chExt cx="2559050" cy="2559050"/>
          </a:xfrm>
        </p:grpSpPr>
        <p:pic>
          <p:nvPicPr>
            <p:cNvPr id="32" name="Picture 26">
              <a:extLst>
                <a:ext uri="{FF2B5EF4-FFF2-40B4-BE49-F238E27FC236}">
                  <a16:creationId xmlns:a16="http://schemas.microsoft.com/office/drawing/2014/main" id="{E3121459-4B35-DD47-949F-5A438E5052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3041" y="743818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12" name="Freeform 5">
              <a:extLst>
                <a:ext uri="{FF2B5EF4-FFF2-40B4-BE49-F238E27FC236}">
                  <a16:creationId xmlns:a16="http://schemas.microsoft.com/office/drawing/2014/main" id="{EC2AA4DB-8CB5-D141-A94B-09E961D3A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3866" y="1656540"/>
              <a:ext cx="677862" cy="677862"/>
            </a:xfrm>
            <a:custGeom>
              <a:avLst/>
              <a:gdLst>
                <a:gd name="T0" fmla="*/ 128808172 w 1884"/>
                <a:gd name="T1" fmla="*/ 114949268 h 1883"/>
                <a:gd name="T2" fmla="*/ 243764788 w 1884"/>
                <a:gd name="T3" fmla="*/ 114949268 h 1883"/>
                <a:gd name="T4" fmla="*/ 128808172 w 1884"/>
                <a:gd name="T5" fmla="*/ 0 h 1883"/>
                <a:gd name="T6" fmla="*/ 128808172 w 1884"/>
                <a:gd name="T7" fmla="*/ 114949268 h 1883"/>
                <a:gd name="T8" fmla="*/ 114827088 w 1884"/>
                <a:gd name="T9" fmla="*/ 128944976 h 1883"/>
                <a:gd name="T10" fmla="*/ 229783704 w 1884"/>
                <a:gd name="T11" fmla="*/ 128944976 h 1883"/>
                <a:gd name="T12" fmla="*/ 114827088 w 1884"/>
                <a:gd name="T13" fmla="*/ 243894244 h 1883"/>
                <a:gd name="T14" fmla="*/ 0 w 1884"/>
                <a:gd name="T15" fmla="*/ 128944976 h 1883"/>
                <a:gd name="T16" fmla="*/ 114827088 w 1884"/>
                <a:gd name="T17" fmla="*/ 13996068 h 1883"/>
                <a:gd name="T18" fmla="*/ 114827088 w 1884"/>
                <a:gd name="T19" fmla="*/ 128944976 h 18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4" h="1883">
                  <a:moveTo>
                    <a:pt x="995" y="887"/>
                  </a:moveTo>
                  <a:lnTo>
                    <a:pt x="1883" y="887"/>
                  </a:lnTo>
                  <a:cubicBezTo>
                    <a:pt x="1883" y="397"/>
                    <a:pt x="1485" y="0"/>
                    <a:pt x="995" y="0"/>
                  </a:cubicBezTo>
                  <a:lnTo>
                    <a:pt x="995" y="887"/>
                  </a:lnTo>
                  <a:close/>
                  <a:moveTo>
                    <a:pt x="887" y="995"/>
                  </a:moveTo>
                  <a:lnTo>
                    <a:pt x="1775" y="995"/>
                  </a:lnTo>
                  <a:cubicBezTo>
                    <a:pt x="1775" y="1485"/>
                    <a:pt x="1377" y="1882"/>
                    <a:pt x="887" y="1882"/>
                  </a:cubicBezTo>
                  <a:cubicBezTo>
                    <a:pt x="397" y="1882"/>
                    <a:pt x="0" y="1485"/>
                    <a:pt x="0" y="995"/>
                  </a:cubicBezTo>
                  <a:cubicBezTo>
                    <a:pt x="0" y="505"/>
                    <a:pt x="397" y="108"/>
                    <a:pt x="887" y="108"/>
                  </a:cubicBezTo>
                  <a:lnTo>
                    <a:pt x="887" y="995"/>
                  </a:lnTo>
                  <a:close/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486E4D96-83FE-5F4C-A29F-89EE08B4CF6B}"/>
              </a:ext>
            </a:extLst>
          </p:cNvPr>
          <p:cNvGrpSpPr/>
          <p:nvPr/>
        </p:nvGrpSpPr>
        <p:grpSpPr>
          <a:xfrm>
            <a:off x="8435717" y="2818651"/>
            <a:ext cx="2559050" cy="2559050"/>
            <a:chOff x="8435717" y="2818651"/>
            <a:chExt cx="2559050" cy="2559050"/>
          </a:xfrm>
        </p:grpSpPr>
        <p:pic>
          <p:nvPicPr>
            <p:cNvPr id="31" name="Picture 26">
              <a:extLst>
                <a:ext uri="{FF2B5EF4-FFF2-40B4-BE49-F238E27FC236}">
                  <a16:creationId xmlns:a16="http://schemas.microsoft.com/office/drawing/2014/main" id="{8BD40584-F87A-5C40-91EC-771F547345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717" y="2818651"/>
              <a:ext cx="2559050" cy="255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13" name="Freeform 6">
              <a:extLst>
                <a:ext uri="{FF2B5EF4-FFF2-40B4-BE49-F238E27FC236}">
                  <a16:creationId xmlns:a16="http://schemas.microsoft.com/office/drawing/2014/main" id="{582DD7B7-90A1-F34D-A579-134D9B68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1469" y="3674869"/>
              <a:ext cx="552450" cy="806450"/>
            </a:xfrm>
            <a:custGeom>
              <a:avLst/>
              <a:gdLst>
                <a:gd name="T0" fmla="*/ 129439323 w 1534"/>
                <a:gd name="T1" fmla="*/ 127900159 h 2238"/>
                <a:gd name="T2" fmla="*/ 93512787 w 1534"/>
                <a:gd name="T3" fmla="*/ 118810841 h 2238"/>
                <a:gd name="T4" fmla="*/ 47469644 w 1534"/>
                <a:gd name="T5" fmla="*/ 94659141 h 2238"/>
                <a:gd name="T6" fmla="*/ 96884748 w 1534"/>
                <a:gd name="T7" fmla="*/ 72714908 h 2238"/>
                <a:gd name="T8" fmla="*/ 148504970 w 1534"/>
                <a:gd name="T9" fmla="*/ 92062141 h 2238"/>
                <a:gd name="T10" fmla="*/ 173147698 w 1534"/>
                <a:gd name="T11" fmla="*/ 90244205 h 2238"/>
                <a:gd name="T12" fmla="*/ 184171848 w 1534"/>
                <a:gd name="T13" fmla="*/ 72325376 h 2238"/>
                <a:gd name="T14" fmla="*/ 120100973 w 1534"/>
                <a:gd name="T15" fmla="*/ 33630551 h 2238"/>
                <a:gd name="T16" fmla="*/ 120100973 w 1534"/>
                <a:gd name="T17" fmla="*/ 10647446 h 2238"/>
                <a:gd name="T18" fmla="*/ 107001354 w 1534"/>
                <a:gd name="T19" fmla="*/ 0 h 2238"/>
                <a:gd name="T20" fmla="*/ 91956275 w 1534"/>
                <a:gd name="T21" fmla="*/ 0 h 2238"/>
                <a:gd name="T22" fmla="*/ 78856655 w 1534"/>
                <a:gd name="T23" fmla="*/ 10647446 h 2238"/>
                <a:gd name="T24" fmla="*/ 78856655 w 1534"/>
                <a:gd name="T25" fmla="*/ 32202147 h 2238"/>
                <a:gd name="T26" fmla="*/ 0 w 1534"/>
                <a:gd name="T27" fmla="*/ 95827737 h 2238"/>
                <a:gd name="T28" fmla="*/ 74965736 w 1534"/>
                <a:gd name="T29" fmla="*/ 158284370 h 2238"/>
                <a:gd name="T30" fmla="*/ 116080405 w 1534"/>
                <a:gd name="T31" fmla="*/ 168412561 h 2238"/>
                <a:gd name="T32" fmla="*/ 151487984 w 1534"/>
                <a:gd name="T33" fmla="*/ 193603133 h 2238"/>
                <a:gd name="T34" fmla="*/ 101813222 w 1534"/>
                <a:gd name="T35" fmla="*/ 217495025 h 2238"/>
                <a:gd name="T36" fmla="*/ 40855010 w 1534"/>
                <a:gd name="T37" fmla="*/ 195940324 h 2238"/>
                <a:gd name="T38" fmla="*/ 14007525 w 1534"/>
                <a:gd name="T39" fmla="*/ 200874515 h 2238"/>
                <a:gd name="T40" fmla="*/ 7522540 w 1534"/>
                <a:gd name="T41" fmla="*/ 217754833 h 2238"/>
                <a:gd name="T42" fmla="*/ 78856655 w 1534"/>
                <a:gd name="T43" fmla="*/ 256709106 h 2238"/>
                <a:gd name="T44" fmla="*/ 78856655 w 1534"/>
                <a:gd name="T45" fmla="*/ 279692211 h 2238"/>
                <a:gd name="T46" fmla="*/ 91956275 w 1534"/>
                <a:gd name="T47" fmla="*/ 290469741 h 2238"/>
                <a:gd name="T48" fmla="*/ 107001354 w 1534"/>
                <a:gd name="T49" fmla="*/ 290469741 h 2238"/>
                <a:gd name="T50" fmla="*/ 120100973 w 1534"/>
                <a:gd name="T51" fmla="*/ 279692211 h 2238"/>
                <a:gd name="T52" fmla="*/ 120100973 w 1534"/>
                <a:gd name="T53" fmla="*/ 258007786 h 2238"/>
                <a:gd name="T54" fmla="*/ 198827979 w 1534"/>
                <a:gd name="T55" fmla="*/ 192824069 h 2238"/>
                <a:gd name="T56" fmla="*/ 129439323 w 1534"/>
                <a:gd name="T57" fmla="*/ 127900159 h 22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34" h="2238">
                  <a:moveTo>
                    <a:pt x="998" y="985"/>
                  </a:moveTo>
                  <a:cubicBezTo>
                    <a:pt x="958" y="977"/>
                    <a:pt x="759" y="926"/>
                    <a:pt x="721" y="915"/>
                  </a:cubicBezTo>
                  <a:cubicBezTo>
                    <a:pt x="444" y="845"/>
                    <a:pt x="366" y="801"/>
                    <a:pt x="366" y="729"/>
                  </a:cubicBezTo>
                  <a:cubicBezTo>
                    <a:pt x="366" y="649"/>
                    <a:pt x="468" y="560"/>
                    <a:pt x="747" y="560"/>
                  </a:cubicBezTo>
                  <a:cubicBezTo>
                    <a:pt x="946" y="560"/>
                    <a:pt x="1145" y="709"/>
                    <a:pt x="1145" y="709"/>
                  </a:cubicBezTo>
                  <a:cubicBezTo>
                    <a:pt x="1223" y="761"/>
                    <a:pt x="1270" y="758"/>
                    <a:pt x="1335" y="695"/>
                  </a:cubicBezTo>
                  <a:cubicBezTo>
                    <a:pt x="1335" y="695"/>
                    <a:pt x="1420" y="624"/>
                    <a:pt x="1420" y="557"/>
                  </a:cubicBezTo>
                  <a:cubicBezTo>
                    <a:pt x="1420" y="456"/>
                    <a:pt x="1180" y="310"/>
                    <a:pt x="926" y="259"/>
                  </a:cubicBezTo>
                  <a:lnTo>
                    <a:pt x="926" y="82"/>
                  </a:lnTo>
                  <a:cubicBezTo>
                    <a:pt x="926" y="37"/>
                    <a:pt x="881" y="0"/>
                    <a:pt x="825" y="0"/>
                  </a:cubicBezTo>
                  <a:lnTo>
                    <a:pt x="709" y="0"/>
                  </a:lnTo>
                  <a:cubicBezTo>
                    <a:pt x="653" y="0"/>
                    <a:pt x="608" y="37"/>
                    <a:pt x="608" y="82"/>
                  </a:cubicBezTo>
                  <a:lnTo>
                    <a:pt x="608" y="248"/>
                  </a:lnTo>
                  <a:cubicBezTo>
                    <a:pt x="210" y="287"/>
                    <a:pt x="0" y="493"/>
                    <a:pt x="0" y="738"/>
                  </a:cubicBezTo>
                  <a:cubicBezTo>
                    <a:pt x="0" y="1027"/>
                    <a:pt x="273" y="1140"/>
                    <a:pt x="578" y="1219"/>
                  </a:cubicBezTo>
                  <a:cubicBezTo>
                    <a:pt x="618" y="1229"/>
                    <a:pt x="857" y="1288"/>
                    <a:pt x="895" y="1297"/>
                  </a:cubicBezTo>
                  <a:cubicBezTo>
                    <a:pt x="1119" y="1352"/>
                    <a:pt x="1168" y="1436"/>
                    <a:pt x="1168" y="1491"/>
                  </a:cubicBezTo>
                  <a:cubicBezTo>
                    <a:pt x="1168" y="1587"/>
                    <a:pt x="1066" y="1675"/>
                    <a:pt x="785" y="1675"/>
                  </a:cubicBezTo>
                  <a:cubicBezTo>
                    <a:pt x="586" y="1675"/>
                    <a:pt x="315" y="1509"/>
                    <a:pt x="315" y="1509"/>
                  </a:cubicBezTo>
                  <a:cubicBezTo>
                    <a:pt x="241" y="1461"/>
                    <a:pt x="170" y="1474"/>
                    <a:pt x="108" y="1547"/>
                  </a:cubicBezTo>
                  <a:cubicBezTo>
                    <a:pt x="108" y="1547"/>
                    <a:pt x="58" y="1607"/>
                    <a:pt x="58" y="1677"/>
                  </a:cubicBezTo>
                  <a:cubicBezTo>
                    <a:pt x="58" y="1784"/>
                    <a:pt x="340" y="1924"/>
                    <a:pt x="608" y="1977"/>
                  </a:cubicBezTo>
                  <a:lnTo>
                    <a:pt x="608" y="2154"/>
                  </a:lnTo>
                  <a:cubicBezTo>
                    <a:pt x="608" y="2200"/>
                    <a:pt x="653" y="2237"/>
                    <a:pt x="709" y="2237"/>
                  </a:cubicBezTo>
                  <a:lnTo>
                    <a:pt x="825" y="2237"/>
                  </a:lnTo>
                  <a:cubicBezTo>
                    <a:pt x="881" y="2237"/>
                    <a:pt x="926" y="2200"/>
                    <a:pt x="926" y="2154"/>
                  </a:cubicBezTo>
                  <a:lnTo>
                    <a:pt x="926" y="1987"/>
                  </a:lnTo>
                  <a:cubicBezTo>
                    <a:pt x="1346" y="1944"/>
                    <a:pt x="1533" y="1722"/>
                    <a:pt x="1533" y="1485"/>
                  </a:cubicBezTo>
                  <a:cubicBezTo>
                    <a:pt x="1533" y="1257"/>
                    <a:pt x="1356" y="1072"/>
                    <a:pt x="998" y="985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28014" name="Прямоугольник 3">
            <a:extLst>
              <a:ext uri="{FF2B5EF4-FFF2-40B4-BE49-F238E27FC236}">
                <a16:creationId xmlns:a16="http://schemas.microsoft.com/office/drawing/2014/main" id="{08DB8937-A896-3046-92EF-63FCF225C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0840" y="1287463"/>
            <a:ext cx="2594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800" b="1" dirty="0">
                <a:latin typeface="Montserrat" panose="02000505000000020004" pitchFamily="2" charset="77"/>
              </a:rPr>
              <a:t>Title A</a:t>
            </a:r>
            <a:endParaRPr lang="en-UA" altLang="en-UA" sz="2800" dirty="0">
              <a:latin typeface="Montserrat" panose="02000505000000020004" pitchFamily="2" charset="77"/>
            </a:endParaRPr>
          </a:p>
        </p:txBody>
      </p:sp>
      <p:sp>
        <p:nvSpPr>
          <p:cNvPr id="128015" name="Прямоугольник 4">
            <a:extLst>
              <a:ext uri="{FF2B5EF4-FFF2-40B4-BE49-F238E27FC236}">
                <a16:creationId xmlns:a16="http://schemas.microsoft.com/office/drawing/2014/main" id="{DD37EEAD-82A4-0049-A0EB-16428898E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809750"/>
            <a:ext cx="27828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28016" name="Прямоугольник 11">
            <a:extLst>
              <a:ext uri="{FF2B5EF4-FFF2-40B4-BE49-F238E27FC236}">
                <a16:creationId xmlns:a16="http://schemas.microsoft.com/office/drawing/2014/main" id="{3D428241-1C55-C846-8B1E-66CB81281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94" y="3527425"/>
            <a:ext cx="258866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800" b="1" dirty="0">
                <a:latin typeface="Montserrat" panose="02000505000000020004" pitchFamily="2" charset="77"/>
              </a:rPr>
              <a:t>Title B</a:t>
            </a:r>
            <a:endParaRPr lang="en-UA" altLang="en-UA" sz="2800" dirty="0">
              <a:latin typeface="Montserrat" panose="02000505000000020004" pitchFamily="2" charset="77"/>
            </a:endParaRPr>
          </a:p>
        </p:txBody>
      </p:sp>
      <p:sp>
        <p:nvSpPr>
          <p:cNvPr id="128017" name="Прямоугольник 12">
            <a:extLst>
              <a:ext uri="{FF2B5EF4-FFF2-40B4-BE49-F238E27FC236}">
                <a16:creationId xmlns:a16="http://schemas.microsoft.com/office/drawing/2014/main" id="{00025A03-1938-6349-BF67-2E8964663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38" y="4049713"/>
            <a:ext cx="27828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28018" name="Прямоугольник 13">
            <a:extLst>
              <a:ext uri="{FF2B5EF4-FFF2-40B4-BE49-F238E27FC236}">
                <a16:creationId xmlns:a16="http://schemas.microsoft.com/office/drawing/2014/main" id="{A8B5714D-16BF-044C-8F48-FC7621F6A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45" y="5595938"/>
            <a:ext cx="2567766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800" b="1">
                <a:latin typeface="Montserrat" panose="02000505000000020004" pitchFamily="2" charset="77"/>
              </a:rPr>
              <a:t>Title C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28019" name="Прямоугольник 14">
            <a:extLst>
              <a:ext uri="{FF2B5EF4-FFF2-40B4-BE49-F238E27FC236}">
                <a16:creationId xmlns:a16="http://schemas.microsoft.com/office/drawing/2014/main" id="{342B5F4B-EF6D-A04D-8C88-777C6E07F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6118225"/>
            <a:ext cx="27828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28020" name="Прямоугольник 17">
            <a:extLst>
              <a:ext uri="{FF2B5EF4-FFF2-40B4-BE49-F238E27FC236}">
                <a16:creationId xmlns:a16="http://schemas.microsoft.com/office/drawing/2014/main" id="{32250A9F-E79C-DB4E-BF8C-4A01B9056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2225" y="5562600"/>
            <a:ext cx="2667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D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28021" name="Прямоугольник 18">
            <a:extLst>
              <a:ext uri="{FF2B5EF4-FFF2-40B4-BE49-F238E27FC236}">
                <a16:creationId xmlns:a16="http://schemas.microsoft.com/office/drawing/2014/main" id="{DF1264F8-0A26-BD46-A7A2-740A77C28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813" y="6143625"/>
            <a:ext cx="27828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28022" name="Прямоугольник 19">
            <a:extLst>
              <a:ext uri="{FF2B5EF4-FFF2-40B4-BE49-F238E27FC236}">
                <a16:creationId xmlns:a16="http://schemas.microsoft.com/office/drawing/2014/main" id="{F14091F4-1236-2B4F-8D46-90ED20446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800" y="3476625"/>
            <a:ext cx="255814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E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28023" name="Прямоугольник 20">
            <a:extLst>
              <a:ext uri="{FF2B5EF4-FFF2-40B4-BE49-F238E27FC236}">
                <a16:creationId xmlns:a16="http://schemas.microsoft.com/office/drawing/2014/main" id="{B2114E15-456E-6646-808B-0B7BAAA0E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800" y="4057650"/>
            <a:ext cx="27828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28024" name="Прямоугольник 21">
            <a:extLst>
              <a:ext uri="{FF2B5EF4-FFF2-40B4-BE49-F238E27FC236}">
                <a16:creationId xmlns:a16="http://schemas.microsoft.com/office/drawing/2014/main" id="{E2F7D7D4-0C0B-1344-B27D-4AC1FA1F9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9687" y="1236663"/>
            <a:ext cx="25369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 dirty="0">
                <a:latin typeface="Montserrat" panose="02000505000000020004" pitchFamily="2" charset="77"/>
              </a:rPr>
              <a:t>Title F</a:t>
            </a:r>
            <a:endParaRPr lang="en-UA" altLang="en-UA" sz="2800" dirty="0">
              <a:latin typeface="Montserrat" panose="02000505000000020004" pitchFamily="2" charset="77"/>
            </a:endParaRPr>
          </a:p>
        </p:txBody>
      </p:sp>
      <p:sp>
        <p:nvSpPr>
          <p:cNvPr id="128025" name="Прямоугольник 22">
            <a:extLst>
              <a:ext uri="{FF2B5EF4-FFF2-40B4-BE49-F238E27FC236}">
                <a16:creationId xmlns:a16="http://schemas.microsoft.com/office/drawing/2014/main" id="{2CAF9A01-5A09-7546-BAA2-72CD28F7D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1275" y="1816100"/>
            <a:ext cx="27828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sit amet, consectetur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4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8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750"/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750"/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9" dur="750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750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3" dur="750"/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750"/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7" dur="750"/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750"/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750"/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750"/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750"/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750"/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750"/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750"/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750"/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28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4" grpId="0"/>
      <p:bldP spid="128014" grpId="1"/>
      <p:bldP spid="128015" grpId="0"/>
      <p:bldP spid="128015" grpId="1"/>
      <p:bldP spid="128016" grpId="0"/>
      <p:bldP spid="128016" grpId="1"/>
      <p:bldP spid="128017" grpId="0"/>
      <p:bldP spid="128017" grpId="1"/>
      <p:bldP spid="128018" grpId="0"/>
      <p:bldP spid="128018" grpId="1"/>
      <p:bldP spid="128019" grpId="0"/>
      <p:bldP spid="128019" grpId="1"/>
      <p:bldP spid="128020" grpId="0"/>
      <p:bldP spid="128020" grpId="1"/>
      <p:bldP spid="128021" grpId="0"/>
      <p:bldP spid="128021" grpId="1"/>
      <p:bldP spid="128022" grpId="0"/>
      <p:bldP spid="128022" grpId="1"/>
      <p:bldP spid="128023" grpId="0"/>
      <p:bldP spid="128023" grpId="1"/>
      <p:bldP spid="128024" grpId="0"/>
      <p:bldP spid="128024" grpId="1"/>
      <p:bldP spid="128025" grpId="0"/>
      <p:bldP spid="128025" grpId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B51B80E3-6074-D34F-A68F-7D426B18B6AA}"/>
              </a:ext>
            </a:extLst>
          </p:cNvPr>
          <p:cNvGrpSpPr/>
          <p:nvPr/>
        </p:nvGrpSpPr>
        <p:grpSpPr>
          <a:xfrm>
            <a:off x="6084887" y="472123"/>
            <a:ext cx="2460626" cy="2460626"/>
            <a:chOff x="6084887" y="472123"/>
            <a:chExt cx="2460626" cy="2460626"/>
          </a:xfrm>
        </p:grpSpPr>
        <p:pic>
          <p:nvPicPr>
            <p:cNvPr id="33" name="Picture 30">
              <a:extLst>
                <a:ext uri="{FF2B5EF4-FFF2-40B4-BE49-F238E27FC236}">
                  <a16:creationId xmlns:a16="http://schemas.microsoft.com/office/drawing/2014/main" id="{B7161BCF-92E1-6C40-AA3E-270157DC4D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7" y="472123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57" name="Freeform 1">
              <a:extLst>
                <a:ext uri="{FF2B5EF4-FFF2-40B4-BE49-F238E27FC236}">
                  <a16:creationId xmlns:a16="http://schemas.microsoft.com/office/drawing/2014/main" id="{272F4E74-0A8F-C047-86D1-38343D619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395" y="1242366"/>
              <a:ext cx="676275" cy="808037"/>
            </a:xfrm>
            <a:custGeom>
              <a:avLst/>
              <a:gdLst>
                <a:gd name="T0" fmla="*/ 24404988 w 1877"/>
                <a:gd name="T1" fmla="*/ 122251711 h 2243"/>
                <a:gd name="T2" fmla="*/ 11942721 w 1877"/>
                <a:gd name="T3" fmla="*/ 142756686 h 2243"/>
                <a:gd name="T4" fmla="*/ 34270605 w 1877"/>
                <a:gd name="T5" fmla="*/ 91234690 h 2243"/>
                <a:gd name="T6" fmla="*/ 778959 w 1877"/>
                <a:gd name="T7" fmla="*/ 85134966 h 2243"/>
                <a:gd name="T8" fmla="*/ 39203413 w 1877"/>
                <a:gd name="T9" fmla="*/ 62812898 h 2243"/>
                <a:gd name="T10" fmla="*/ 38813934 w 1877"/>
                <a:gd name="T11" fmla="*/ 38674099 h 2243"/>
                <a:gd name="T12" fmla="*/ 39203413 w 1877"/>
                <a:gd name="T13" fmla="*/ 62812898 h 2243"/>
                <a:gd name="T14" fmla="*/ 86585178 w 1877"/>
                <a:gd name="T15" fmla="*/ 29329978 h 2243"/>
                <a:gd name="T16" fmla="*/ 63218922 w 1877"/>
                <a:gd name="T17" fmla="*/ 23360303 h 2243"/>
                <a:gd name="T18" fmla="*/ 242101046 w 1877"/>
                <a:gd name="T19" fmla="*/ 135878464 h 2243"/>
                <a:gd name="T20" fmla="*/ 208739106 w 1877"/>
                <a:gd name="T21" fmla="*/ 129129932 h 2243"/>
                <a:gd name="T22" fmla="*/ 235610679 w 1877"/>
                <a:gd name="T23" fmla="*/ 95387633 h 2243"/>
                <a:gd name="T24" fmla="*/ 216268566 w 1877"/>
                <a:gd name="T25" fmla="*/ 80852334 h 2243"/>
                <a:gd name="T26" fmla="*/ 235610679 w 1877"/>
                <a:gd name="T27" fmla="*/ 95387633 h 2243"/>
                <a:gd name="T28" fmla="*/ 204714964 w 1877"/>
                <a:gd name="T29" fmla="*/ 38674099 h 2243"/>
                <a:gd name="T30" fmla="*/ 204325484 w 1877"/>
                <a:gd name="T31" fmla="*/ 62812898 h 2243"/>
                <a:gd name="T32" fmla="*/ 176675312 w 1877"/>
                <a:gd name="T33" fmla="*/ 11420592 h 2243"/>
                <a:gd name="T34" fmla="*/ 160448676 w 1877"/>
                <a:gd name="T35" fmla="*/ 41269688 h 2243"/>
                <a:gd name="T36" fmla="*/ 131111239 w 1877"/>
                <a:gd name="T37" fmla="*/ 8954693 h 2243"/>
                <a:gd name="T38" fmla="*/ 113586457 w 1877"/>
                <a:gd name="T39" fmla="*/ 25306725 h 2243"/>
                <a:gd name="T40" fmla="*/ 131111239 w 1877"/>
                <a:gd name="T41" fmla="*/ 8954693 h 2243"/>
                <a:gd name="T42" fmla="*/ 50886721 w 1877"/>
                <a:gd name="T43" fmla="*/ 149375528 h 2243"/>
                <a:gd name="T44" fmla="*/ 97359820 w 1877"/>
                <a:gd name="T45" fmla="*/ 238274008 h 2243"/>
                <a:gd name="T46" fmla="*/ 88662283 w 1877"/>
                <a:gd name="T47" fmla="*/ 143405493 h 2243"/>
                <a:gd name="T48" fmla="*/ 71526980 w 1877"/>
                <a:gd name="T49" fmla="*/ 102265854 h 2243"/>
                <a:gd name="T50" fmla="*/ 112807498 w 1877"/>
                <a:gd name="T51" fmla="*/ 133931682 h 2243"/>
                <a:gd name="T52" fmla="*/ 132019905 w 1877"/>
                <a:gd name="T53" fmla="*/ 119007315 h 2243"/>
                <a:gd name="T54" fmla="*/ 173170356 w 1877"/>
                <a:gd name="T55" fmla="*/ 102265854 h 2243"/>
                <a:gd name="T56" fmla="*/ 156035054 w 1877"/>
                <a:gd name="T57" fmla="*/ 143405493 h 2243"/>
                <a:gd name="T58" fmla="*/ 147337876 w 1877"/>
                <a:gd name="T59" fmla="*/ 238274008 h 2243"/>
                <a:gd name="T60" fmla="*/ 193810615 w 1877"/>
                <a:gd name="T61" fmla="*/ 149375528 h 2243"/>
                <a:gd name="T62" fmla="*/ 156035054 w 1877"/>
                <a:gd name="T63" fmla="*/ 104731394 h 2243"/>
                <a:gd name="T64" fmla="*/ 156035054 w 1877"/>
                <a:gd name="T65" fmla="*/ 133931682 h 2243"/>
                <a:gd name="T66" fmla="*/ 73993564 w 1877"/>
                <a:gd name="T67" fmla="*/ 119266693 h 2243"/>
                <a:gd name="T68" fmla="*/ 103201294 w 1877"/>
                <a:gd name="T69" fmla="*/ 119266693 h 2243"/>
                <a:gd name="T70" fmla="*/ 132019905 w 1877"/>
                <a:gd name="T71" fmla="*/ 143405493 h 2243"/>
                <a:gd name="T72" fmla="*/ 121894515 w 1877"/>
                <a:gd name="T73" fmla="*/ 238274008 h 2243"/>
                <a:gd name="T74" fmla="*/ 132019905 w 1877"/>
                <a:gd name="T75" fmla="*/ 238274008 h 2243"/>
                <a:gd name="T76" fmla="*/ 91777759 w 1877"/>
                <a:gd name="T77" fmla="*/ 244243683 h 2243"/>
                <a:gd name="T78" fmla="*/ 152919577 w 1877"/>
                <a:gd name="T79" fmla="*/ 264489279 h 2243"/>
                <a:gd name="T80" fmla="*/ 152919577 w 1877"/>
                <a:gd name="T81" fmla="*/ 290964289 h 2243"/>
                <a:gd name="T82" fmla="*/ 91777759 w 1877"/>
                <a:gd name="T83" fmla="*/ 270718693 h 2243"/>
                <a:gd name="T84" fmla="*/ 152919577 w 1877"/>
                <a:gd name="T85" fmla="*/ 290964289 h 22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7" h="2243">
                  <a:moveTo>
                    <a:pt x="215" y="1075"/>
                  </a:moveTo>
                  <a:cubicBezTo>
                    <a:pt x="252" y="1068"/>
                    <a:pt x="276" y="1032"/>
                    <a:pt x="268" y="995"/>
                  </a:cubicBezTo>
                  <a:cubicBezTo>
                    <a:pt x="261" y="958"/>
                    <a:pt x="225" y="934"/>
                    <a:pt x="188" y="942"/>
                  </a:cubicBezTo>
                  <a:lnTo>
                    <a:pt x="64" y="967"/>
                  </a:lnTo>
                  <a:cubicBezTo>
                    <a:pt x="27" y="974"/>
                    <a:pt x="4" y="1010"/>
                    <a:pt x="11" y="1047"/>
                  </a:cubicBezTo>
                  <a:cubicBezTo>
                    <a:pt x="19" y="1084"/>
                    <a:pt x="55" y="1108"/>
                    <a:pt x="92" y="1100"/>
                  </a:cubicBezTo>
                  <a:lnTo>
                    <a:pt x="215" y="1075"/>
                  </a:lnTo>
                  <a:close/>
                  <a:moveTo>
                    <a:pt x="185" y="758"/>
                  </a:moveTo>
                  <a:cubicBezTo>
                    <a:pt x="222" y="764"/>
                    <a:pt x="258" y="740"/>
                    <a:pt x="264" y="703"/>
                  </a:cubicBezTo>
                  <a:cubicBezTo>
                    <a:pt x="271" y="666"/>
                    <a:pt x="247" y="630"/>
                    <a:pt x="209" y="623"/>
                  </a:cubicBezTo>
                  <a:lnTo>
                    <a:pt x="85" y="601"/>
                  </a:lnTo>
                  <a:cubicBezTo>
                    <a:pt x="48" y="594"/>
                    <a:pt x="13" y="619"/>
                    <a:pt x="6" y="656"/>
                  </a:cubicBezTo>
                  <a:cubicBezTo>
                    <a:pt x="0" y="693"/>
                    <a:pt x="24" y="728"/>
                    <a:pt x="61" y="735"/>
                  </a:cubicBezTo>
                  <a:lnTo>
                    <a:pt x="185" y="758"/>
                  </a:lnTo>
                  <a:close/>
                  <a:moveTo>
                    <a:pt x="302" y="484"/>
                  </a:moveTo>
                  <a:cubicBezTo>
                    <a:pt x="331" y="509"/>
                    <a:pt x="374" y="506"/>
                    <a:pt x="399" y="478"/>
                  </a:cubicBezTo>
                  <a:cubicBezTo>
                    <a:pt x="424" y="450"/>
                    <a:pt x="421" y="407"/>
                    <a:pt x="393" y="382"/>
                  </a:cubicBezTo>
                  <a:lnTo>
                    <a:pt x="299" y="298"/>
                  </a:lnTo>
                  <a:cubicBezTo>
                    <a:pt x="271" y="273"/>
                    <a:pt x="227" y="276"/>
                    <a:pt x="202" y="304"/>
                  </a:cubicBezTo>
                  <a:cubicBezTo>
                    <a:pt x="177" y="332"/>
                    <a:pt x="180" y="375"/>
                    <a:pt x="208" y="400"/>
                  </a:cubicBezTo>
                  <a:lnTo>
                    <a:pt x="302" y="484"/>
                  </a:lnTo>
                  <a:close/>
                  <a:moveTo>
                    <a:pt x="547" y="291"/>
                  </a:moveTo>
                  <a:cubicBezTo>
                    <a:pt x="565" y="324"/>
                    <a:pt x="607" y="336"/>
                    <a:pt x="640" y="318"/>
                  </a:cubicBezTo>
                  <a:cubicBezTo>
                    <a:pt x="673" y="300"/>
                    <a:pt x="685" y="259"/>
                    <a:pt x="667" y="226"/>
                  </a:cubicBezTo>
                  <a:lnTo>
                    <a:pt x="607" y="115"/>
                  </a:lnTo>
                  <a:cubicBezTo>
                    <a:pt x="589" y="82"/>
                    <a:pt x="548" y="70"/>
                    <a:pt x="515" y="88"/>
                  </a:cubicBezTo>
                  <a:cubicBezTo>
                    <a:pt x="482" y="106"/>
                    <a:pt x="469" y="147"/>
                    <a:pt x="487" y="180"/>
                  </a:cubicBezTo>
                  <a:lnTo>
                    <a:pt x="547" y="291"/>
                  </a:lnTo>
                  <a:close/>
                  <a:moveTo>
                    <a:pt x="1784" y="1100"/>
                  </a:moveTo>
                  <a:cubicBezTo>
                    <a:pt x="1821" y="1108"/>
                    <a:pt x="1857" y="1084"/>
                    <a:pt x="1865" y="1047"/>
                  </a:cubicBezTo>
                  <a:cubicBezTo>
                    <a:pt x="1872" y="1010"/>
                    <a:pt x="1849" y="974"/>
                    <a:pt x="1812" y="967"/>
                  </a:cubicBezTo>
                  <a:lnTo>
                    <a:pt x="1688" y="942"/>
                  </a:lnTo>
                  <a:cubicBezTo>
                    <a:pt x="1651" y="934"/>
                    <a:pt x="1615" y="958"/>
                    <a:pt x="1608" y="995"/>
                  </a:cubicBezTo>
                  <a:cubicBezTo>
                    <a:pt x="1600" y="1032"/>
                    <a:pt x="1624" y="1068"/>
                    <a:pt x="1661" y="1075"/>
                  </a:cubicBezTo>
                  <a:lnTo>
                    <a:pt x="1784" y="1100"/>
                  </a:lnTo>
                  <a:close/>
                  <a:moveTo>
                    <a:pt x="1815" y="735"/>
                  </a:moveTo>
                  <a:cubicBezTo>
                    <a:pt x="1852" y="728"/>
                    <a:pt x="1876" y="693"/>
                    <a:pt x="1870" y="656"/>
                  </a:cubicBezTo>
                  <a:cubicBezTo>
                    <a:pt x="1863" y="619"/>
                    <a:pt x="1828" y="594"/>
                    <a:pt x="1791" y="601"/>
                  </a:cubicBezTo>
                  <a:lnTo>
                    <a:pt x="1666" y="623"/>
                  </a:lnTo>
                  <a:cubicBezTo>
                    <a:pt x="1629" y="630"/>
                    <a:pt x="1605" y="666"/>
                    <a:pt x="1612" y="703"/>
                  </a:cubicBezTo>
                  <a:cubicBezTo>
                    <a:pt x="1618" y="740"/>
                    <a:pt x="1654" y="764"/>
                    <a:pt x="1691" y="758"/>
                  </a:cubicBezTo>
                  <a:lnTo>
                    <a:pt x="1815" y="735"/>
                  </a:lnTo>
                  <a:close/>
                  <a:moveTo>
                    <a:pt x="1668" y="400"/>
                  </a:moveTo>
                  <a:cubicBezTo>
                    <a:pt x="1696" y="375"/>
                    <a:pt x="1698" y="332"/>
                    <a:pt x="1673" y="304"/>
                  </a:cubicBezTo>
                  <a:cubicBezTo>
                    <a:pt x="1648" y="276"/>
                    <a:pt x="1605" y="273"/>
                    <a:pt x="1577" y="298"/>
                  </a:cubicBezTo>
                  <a:lnTo>
                    <a:pt x="1483" y="382"/>
                  </a:lnTo>
                  <a:cubicBezTo>
                    <a:pt x="1455" y="407"/>
                    <a:pt x="1452" y="450"/>
                    <a:pt x="1477" y="478"/>
                  </a:cubicBezTo>
                  <a:cubicBezTo>
                    <a:pt x="1502" y="506"/>
                    <a:pt x="1545" y="509"/>
                    <a:pt x="1574" y="484"/>
                  </a:cubicBezTo>
                  <a:lnTo>
                    <a:pt x="1668" y="400"/>
                  </a:lnTo>
                  <a:close/>
                  <a:moveTo>
                    <a:pt x="1389" y="180"/>
                  </a:moveTo>
                  <a:cubicBezTo>
                    <a:pt x="1407" y="147"/>
                    <a:pt x="1394" y="106"/>
                    <a:pt x="1361" y="88"/>
                  </a:cubicBezTo>
                  <a:cubicBezTo>
                    <a:pt x="1328" y="70"/>
                    <a:pt x="1287" y="82"/>
                    <a:pt x="1269" y="115"/>
                  </a:cubicBezTo>
                  <a:lnTo>
                    <a:pt x="1209" y="226"/>
                  </a:lnTo>
                  <a:cubicBezTo>
                    <a:pt x="1191" y="259"/>
                    <a:pt x="1203" y="300"/>
                    <a:pt x="1236" y="318"/>
                  </a:cubicBezTo>
                  <a:cubicBezTo>
                    <a:pt x="1269" y="336"/>
                    <a:pt x="1311" y="324"/>
                    <a:pt x="1329" y="291"/>
                  </a:cubicBezTo>
                  <a:lnTo>
                    <a:pt x="1389" y="180"/>
                  </a:lnTo>
                  <a:close/>
                  <a:moveTo>
                    <a:pt x="1010" y="69"/>
                  </a:moveTo>
                  <a:cubicBezTo>
                    <a:pt x="1010" y="31"/>
                    <a:pt x="980" y="0"/>
                    <a:pt x="942" y="0"/>
                  </a:cubicBezTo>
                  <a:cubicBezTo>
                    <a:pt x="905" y="0"/>
                    <a:pt x="875" y="31"/>
                    <a:pt x="875" y="69"/>
                  </a:cubicBezTo>
                  <a:lnTo>
                    <a:pt x="875" y="195"/>
                  </a:lnTo>
                  <a:cubicBezTo>
                    <a:pt x="875" y="232"/>
                    <a:pt x="905" y="263"/>
                    <a:pt x="942" y="263"/>
                  </a:cubicBezTo>
                  <a:cubicBezTo>
                    <a:pt x="980" y="263"/>
                    <a:pt x="1010" y="232"/>
                    <a:pt x="1010" y="195"/>
                  </a:cubicBezTo>
                  <a:lnTo>
                    <a:pt x="1010" y="69"/>
                  </a:lnTo>
                  <a:close/>
                  <a:moveTo>
                    <a:pt x="942" y="300"/>
                  </a:moveTo>
                  <a:cubicBezTo>
                    <a:pt x="611" y="301"/>
                    <a:pt x="373" y="516"/>
                    <a:pt x="323" y="716"/>
                  </a:cubicBezTo>
                  <a:cubicBezTo>
                    <a:pt x="284" y="867"/>
                    <a:pt x="319" y="1011"/>
                    <a:pt x="392" y="1151"/>
                  </a:cubicBezTo>
                  <a:cubicBezTo>
                    <a:pt x="458" y="1278"/>
                    <a:pt x="526" y="1382"/>
                    <a:pt x="582" y="1512"/>
                  </a:cubicBezTo>
                  <a:cubicBezTo>
                    <a:pt x="613" y="1582"/>
                    <a:pt x="625" y="1681"/>
                    <a:pt x="642" y="1756"/>
                  </a:cubicBezTo>
                  <a:cubicBezTo>
                    <a:pt x="655" y="1815"/>
                    <a:pt x="678" y="1835"/>
                    <a:pt x="750" y="1836"/>
                  </a:cubicBezTo>
                  <a:cubicBezTo>
                    <a:pt x="765" y="1836"/>
                    <a:pt x="780" y="1836"/>
                    <a:pt x="795" y="1836"/>
                  </a:cubicBezTo>
                  <a:lnTo>
                    <a:pt x="795" y="1105"/>
                  </a:lnTo>
                  <a:lnTo>
                    <a:pt x="683" y="1105"/>
                  </a:lnTo>
                  <a:cubicBezTo>
                    <a:pt x="633" y="1105"/>
                    <a:pt x="587" y="1086"/>
                    <a:pt x="551" y="1050"/>
                  </a:cubicBezTo>
                  <a:cubicBezTo>
                    <a:pt x="516" y="1015"/>
                    <a:pt x="497" y="969"/>
                    <a:pt x="497" y="919"/>
                  </a:cubicBezTo>
                  <a:cubicBezTo>
                    <a:pt x="497" y="870"/>
                    <a:pt x="516" y="823"/>
                    <a:pt x="551" y="788"/>
                  </a:cubicBezTo>
                  <a:cubicBezTo>
                    <a:pt x="587" y="753"/>
                    <a:pt x="633" y="733"/>
                    <a:pt x="683" y="733"/>
                  </a:cubicBezTo>
                  <a:cubicBezTo>
                    <a:pt x="784" y="733"/>
                    <a:pt x="867" y="816"/>
                    <a:pt x="869" y="917"/>
                  </a:cubicBezTo>
                  <a:lnTo>
                    <a:pt x="869" y="1032"/>
                  </a:lnTo>
                  <a:lnTo>
                    <a:pt x="1017" y="1032"/>
                  </a:lnTo>
                  <a:lnTo>
                    <a:pt x="1017" y="917"/>
                  </a:lnTo>
                  <a:cubicBezTo>
                    <a:pt x="1017" y="868"/>
                    <a:pt x="1036" y="822"/>
                    <a:pt x="1071" y="788"/>
                  </a:cubicBezTo>
                  <a:cubicBezTo>
                    <a:pt x="1106" y="753"/>
                    <a:pt x="1153" y="733"/>
                    <a:pt x="1202" y="733"/>
                  </a:cubicBezTo>
                  <a:cubicBezTo>
                    <a:pt x="1252" y="733"/>
                    <a:pt x="1298" y="753"/>
                    <a:pt x="1334" y="788"/>
                  </a:cubicBezTo>
                  <a:cubicBezTo>
                    <a:pt x="1369" y="823"/>
                    <a:pt x="1388" y="870"/>
                    <a:pt x="1388" y="919"/>
                  </a:cubicBezTo>
                  <a:cubicBezTo>
                    <a:pt x="1388" y="969"/>
                    <a:pt x="1369" y="1015"/>
                    <a:pt x="1334" y="1050"/>
                  </a:cubicBezTo>
                  <a:cubicBezTo>
                    <a:pt x="1298" y="1086"/>
                    <a:pt x="1252" y="1105"/>
                    <a:pt x="1202" y="1105"/>
                  </a:cubicBezTo>
                  <a:lnTo>
                    <a:pt x="1090" y="1105"/>
                  </a:lnTo>
                  <a:lnTo>
                    <a:pt x="1090" y="1836"/>
                  </a:lnTo>
                  <a:cubicBezTo>
                    <a:pt x="1105" y="1836"/>
                    <a:pt x="1120" y="1836"/>
                    <a:pt x="1135" y="1836"/>
                  </a:cubicBezTo>
                  <a:cubicBezTo>
                    <a:pt x="1207" y="1835"/>
                    <a:pt x="1230" y="1815"/>
                    <a:pt x="1243" y="1756"/>
                  </a:cubicBezTo>
                  <a:cubicBezTo>
                    <a:pt x="1260" y="1681"/>
                    <a:pt x="1272" y="1582"/>
                    <a:pt x="1303" y="1512"/>
                  </a:cubicBezTo>
                  <a:cubicBezTo>
                    <a:pt x="1359" y="1382"/>
                    <a:pt x="1427" y="1278"/>
                    <a:pt x="1493" y="1151"/>
                  </a:cubicBezTo>
                  <a:cubicBezTo>
                    <a:pt x="1566" y="1011"/>
                    <a:pt x="1601" y="867"/>
                    <a:pt x="1562" y="716"/>
                  </a:cubicBezTo>
                  <a:cubicBezTo>
                    <a:pt x="1512" y="516"/>
                    <a:pt x="1274" y="301"/>
                    <a:pt x="942" y="300"/>
                  </a:cubicBezTo>
                  <a:close/>
                  <a:moveTo>
                    <a:pt x="1202" y="807"/>
                  </a:moveTo>
                  <a:cubicBezTo>
                    <a:pt x="1140" y="807"/>
                    <a:pt x="1090" y="857"/>
                    <a:pt x="1090" y="919"/>
                  </a:cubicBezTo>
                  <a:lnTo>
                    <a:pt x="1090" y="1032"/>
                  </a:lnTo>
                  <a:lnTo>
                    <a:pt x="1202" y="1032"/>
                  </a:lnTo>
                  <a:cubicBezTo>
                    <a:pt x="1264" y="1032"/>
                    <a:pt x="1315" y="981"/>
                    <a:pt x="1315" y="919"/>
                  </a:cubicBezTo>
                  <a:cubicBezTo>
                    <a:pt x="1315" y="857"/>
                    <a:pt x="1264" y="807"/>
                    <a:pt x="1202" y="807"/>
                  </a:cubicBezTo>
                  <a:close/>
                  <a:moveTo>
                    <a:pt x="570" y="919"/>
                  </a:moveTo>
                  <a:cubicBezTo>
                    <a:pt x="570" y="981"/>
                    <a:pt x="621" y="1032"/>
                    <a:pt x="683" y="1032"/>
                  </a:cubicBezTo>
                  <a:lnTo>
                    <a:pt x="795" y="1032"/>
                  </a:lnTo>
                  <a:lnTo>
                    <a:pt x="795" y="919"/>
                  </a:lnTo>
                  <a:cubicBezTo>
                    <a:pt x="795" y="857"/>
                    <a:pt x="745" y="807"/>
                    <a:pt x="683" y="807"/>
                  </a:cubicBezTo>
                  <a:cubicBezTo>
                    <a:pt x="621" y="807"/>
                    <a:pt x="570" y="857"/>
                    <a:pt x="570" y="919"/>
                  </a:cubicBezTo>
                  <a:close/>
                  <a:moveTo>
                    <a:pt x="1017" y="1105"/>
                  </a:moveTo>
                  <a:lnTo>
                    <a:pt x="869" y="1105"/>
                  </a:lnTo>
                  <a:lnTo>
                    <a:pt x="869" y="1836"/>
                  </a:lnTo>
                  <a:cubicBezTo>
                    <a:pt x="892" y="1836"/>
                    <a:pt x="916" y="1836"/>
                    <a:pt x="939" y="1836"/>
                  </a:cubicBezTo>
                  <a:lnTo>
                    <a:pt x="946" y="1836"/>
                  </a:lnTo>
                  <a:cubicBezTo>
                    <a:pt x="946" y="1837"/>
                    <a:pt x="946" y="1835"/>
                    <a:pt x="946" y="1836"/>
                  </a:cubicBezTo>
                  <a:cubicBezTo>
                    <a:pt x="969" y="1836"/>
                    <a:pt x="993" y="1836"/>
                    <a:pt x="1017" y="1836"/>
                  </a:cubicBezTo>
                  <a:lnTo>
                    <a:pt x="1017" y="1105"/>
                  </a:lnTo>
                  <a:close/>
                  <a:moveTo>
                    <a:pt x="1178" y="1882"/>
                  </a:moveTo>
                  <a:lnTo>
                    <a:pt x="707" y="1882"/>
                  </a:lnTo>
                  <a:cubicBezTo>
                    <a:pt x="664" y="1882"/>
                    <a:pt x="629" y="1917"/>
                    <a:pt x="629" y="1960"/>
                  </a:cubicBezTo>
                  <a:cubicBezTo>
                    <a:pt x="629" y="2003"/>
                    <a:pt x="664" y="2038"/>
                    <a:pt x="707" y="2038"/>
                  </a:cubicBezTo>
                  <a:lnTo>
                    <a:pt x="1178" y="2038"/>
                  </a:lnTo>
                  <a:cubicBezTo>
                    <a:pt x="1221" y="2038"/>
                    <a:pt x="1256" y="2003"/>
                    <a:pt x="1256" y="1960"/>
                  </a:cubicBezTo>
                  <a:cubicBezTo>
                    <a:pt x="1256" y="1917"/>
                    <a:pt x="1221" y="1882"/>
                    <a:pt x="1178" y="1882"/>
                  </a:cubicBezTo>
                  <a:close/>
                  <a:moveTo>
                    <a:pt x="1178" y="2242"/>
                  </a:moveTo>
                  <a:lnTo>
                    <a:pt x="707" y="2242"/>
                  </a:lnTo>
                  <a:cubicBezTo>
                    <a:pt x="664" y="2242"/>
                    <a:pt x="629" y="2207"/>
                    <a:pt x="629" y="2164"/>
                  </a:cubicBezTo>
                  <a:cubicBezTo>
                    <a:pt x="629" y="2121"/>
                    <a:pt x="664" y="2086"/>
                    <a:pt x="707" y="2086"/>
                  </a:cubicBezTo>
                  <a:lnTo>
                    <a:pt x="1178" y="2086"/>
                  </a:lnTo>
                  <a:cubicBezTo>
                    <a:pt x="1221" y="2086"/>
                    <a:pt x="1256" y="2121"/>
                    <a:pt x="1256" y="2164"/>
                  </a:cubicBezTo>
                  <a:cubicBezTo>
                    <a:pt x="1256" y="2207"/>
                    <a:pt x="1221" y="2242"/>
                    <a:pt x="1178" y="2242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731D6D2-CD58-9A46-8252-041FBCBA0D6B}"/>
              </a:ext>
            </a:extLst>
          </p:cNvPr>
          <p:cNvGrpSpPr/>
          <p:nvPr/>
        </p:nvGrpSpPr>
        <p:grpSpPr>
          <a:xfrm>
            <a:off x="4210843" y="1445043"/>
            <a:ext cx="2460626" cy="2460626"/>
            <a:chOff x="4210843" y="1445043"/>
            <a:chExt cx="2460626" cy="2460626"/>
          </a:xfrm>
        </p:grpSpPr>
        <p:pic>
          <p:nvPicPr>
            <p:cNvPr id="32" name="Picture 30">
              <a:extLst>
                <a:ext uri="{FF2B5EF4-FFF2-40B4-BE49-F238E27FC236}">
                  <a16:creationId xmlns:a16="http://schemas.microsoft.com/office/drawing/2014/main" id="{06334AE9-2CAA-444F-90E1-A6003F749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843" y="1445043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58" name="Freeform 2">
              <a:extLst>
                <a:ext uri="{FF2B5EF4-FFF2-40B4-BE49-F238E27FC236}">
                  <a16:creationId xmlns:a16="http://schemas.microsoft.com/office/drawing/2014/main" id="{846B2370-0193-0945-80CC-E6438995C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086" y="2381832"/>
              <a:ext cx="944562" cy="631825"/>
            </a:xfrm>
            <a:custGeom>
              <a:avLst/>
              <a:gdLst>
                <a:gd name="T0" fmla="*/ 171301806 w 2625"/>
                <a:gd name="T1" fmla="*/ 52871822 h 1753"/>
                <a:gd name="T2" fmla="*/ 123394341 w 2625"/>
                <a:gd name="T3" fmla="*/ 63913802 h 1753"/>
                <a:gd name="T4" fmla="*/ 110964265 w 2625"/>
                <a:gd name="T5" fmla="*/ 31177482 h 1753"/>
                <a:gd name="T6" fmla="*/ 54122503 w 2625"/>
                <a:gd name="T7" fmla="*/ 109770673 h 1753"/>
                <a:gd name="T8" fmla="*/ 90118052 w 2625"/>
                <a:gd name="T9" fmla="*/ 138220099 h 1753"/>
                <a:gd name="T10" fmla="*/ 121840582 w 2625"/>
                <a:gd name="T11" fmla="*/ 177841617 h 1753"/>
                <a:gd name="T12" fmla="*/ 152009352 w 2625"/>
                <a:gd name="T13" fmla="*/ 209408719 h 1753"/>
                <a:gd name="T14" fmla="*/ 160295950 w 2625"/>
                <a:gd name="T15" fmla="*/ 212786261 h 1753"/>
                <a:gd name="T16" fmla="*/ 170136666 w 2625"/>
                <a:gd name="T17" fmla="*/ 193950091 h 1753"/>
                <a:gd name="T18" fmla="*/ 140873956 w 2625"/>
                <a:gd name="T19" fmla="*/ 163032115 h 1753"/>
                <a:gd name="T20" fmla="*/ 191241960 w 2625"/>
                <a:gd name="T21" fmla="*/ 196288168 h 1753"/>
                <a:gd name="T22" fmla="*/ 199010757 w 2625"/>
                <a:gd name="T23" fmla="*/ 172645370 h 1753"/>
                <a:gd name="T24" fmla="*/ 173761985 w 2625"/>
                <a:gd name="T25" fmla="*/ 151860382 h 1753"/>
                <a:gd name="T26" fmla="*/ 179588763 w 2625"/>
                <a:gd name="T27" fmla="*/ 144715317 h 1753"/>
                <a:gd name="T28" fmla="*/ 233322647 w 2625"/>
                <a:gd name="T29" fmla="*/ 169527694 h 1753"/>
                <a:gd name="T30" fmla="*/ 221151650 w 2625"/>
                <a:gd name="T31" fmla="*/ 143156479 h 1753"/>
                <a:gd name="T32" fmla="*/ 202636076 w 2625"/>
                <a:gd name="T33" fmla="*/ 121981872 h 1753"/>
                <a:gd name="T34" fmla="*/ 257405919 w 2625"/>
                <a:gd name="T35" fmla="*/ 141857508 h 1753"/>
                <a:gd name="T36" fmla="*/ 61761761 w 2625"/>
                <a:gd name="T37" fmla="*/ 120942767 h 1753"/>
                <a:gd name="T38" fmla="*/ 38843988 w 2625"/>
                <a:gd name="T39" fmla="*/ 130685775 h 1753"/>
                <a:gd name="T40" fmla="*/ 25766572 w 2625"/>
                <a:gd name="T41" fmla="*/ 151210896 h 1753"/>
                <a:gd name="T42" fmla="*/ 46224166 w 2625"/>
                <a:gd name="T43" fmla="*/ 160044552 h 1753"/>
                <a:gd name="T44" fmla="*/ 47001045 w 2625"/>
                <a:gd name="T45" fmla="*/ 177841617 h 1753"/>
                <a:gd name="T46" fmla="*/ 87269612 w 2625"/>
                <a:gd name="T47" fmla="*/ 162642496 h 1753"/>
                <a:gd name="T48" fmla="*/ 67847619 w 2625"/>
                <a:gd name="T49" fmla="*/ 146793888 h 1753"/>
                <a:gd name="T50" fmla="*/ 58136442 w 2625"/>
                <a:gd name="T51" fmla="*/ 158485354 h 1753"/>
                <a:gd name="T52" fmla="*/ 77299356 w 2625"/>
                <a:gd name="T53" fmla="*/ 207849881 h 1753"/>
                <a:gd name="T54" fmla="*/ 108504086 w 2625"/>
                <a:gd name="T55" fmla="*/ 167838743 h 1753"/>
                <a:gd name="T56" fmla="*/ 82478794 w 2625"/>
                <a:gd name="T57" fmla="*/ 180699427 h 1753"/>
                <a:gd name="T58" fmla="*/ 134270658 w 2625"/>
                <a:gd name="T59" fmla="*/ 188363864 h 1753"/>
                <a:gd name="T60" fmla="*/ 109928305 w 2625"/>
                <a:gd name="T61" fmla="*/ 199405844 h 1753"/>
                <a:gd name="T62" fmla="*/ 114201324 w 2625"/>
                <a:gd name="T63" fmla="*/ 227595764 h 1753"/>
                <a:gd name="T64" fmla="*/ 133105158 w 2625"/>
                <a:gd name="T65" fmla="*/ 210707690 h 1753"/>
                <a:gd name="T66" fmla="*/ 134270658 w 2625"/>
                <a:gd name="T67" fmla="*/ 188363864 h 1753"/>
                <a:gd name="T68" fmla="*/ 8286597 w 2625"/>
                <a:gd name="T69" fmla="*/ 123151090 h 1753"/>
                <a:gd name="T70" fmla="*/ 38584908 w 2625"/>
                <a:gd name="T71" fmla="*/ 22993312 h 1753"/>
                <a:gd name="T72" fmla="*/ 16573555 w 2625"/>
                <a:gd name="T73" fmla="*/ 12471065 h 1753"/>
                <a:gd name="T74" fmla="*/ 129540 w 2625"/>
                <a:gd name="T75" fmla="*/ 113667949 h 1753"/>
                <a:gd name="T76" fmla="*/ 276957453 w 2625"/>
                <a:gd name="T77" fmla="*/ 10522247 h 1753"/>
                <a:gd name="T78" fmla="*/ 320851339 w 2625"/>
                <a:gd name="T79" fmla="*/ 105094159 h 1753"/>
                <a:gd name="T80" fmla="*/ 338848753 w 2625"/>
                <a:gd name="T81" fmla="*/ 88465952 h 1753"/>
                <a:gd name="T82" fmla="*/ 294696147 w 2625"/>
                <a:gd name="T83" fmla="*/ 649486 h 1753"/>
                <a:gd name="T84" fmla="*/ 172337766 w 2625"/>
                <a:gd name="T85" fmla="*/ 44427786 h 1753"/>
                <a:gd name="T86" fmla="*/ 112000225 w 2625"/>
                <a:gd name="T87" fmla="*/ 53261442 h 1753"/>
                <a:gd name="T88" fmla="*/ 181660323 w 2625"/>
                <a:gd name="T89" fmla="*/ 11691466 h 1753"/>
                <a:gd name="T90" fmla="*/ 301558525 w 2625"/>
                <a:gd name="T91" fmla="*/ 101067131 h 17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25" h="1753">
                  <a:moveTo>
                    <a:pt x="1975" y="952"/>
                  </a:moveTo>
                  <a:lnTo>
                    <a:pt x="1925" y="906"/>
                  </a:lnTo>
                  <a:cubicBezTo>
                    <a:pt x="1679" y="692"/>
                    <a:pt x="1388" y="448"/>
                    <a:pt x="1323" y="407"/>
                  </a:cubicBezTo>
                  <a:cubicBezTo>
                    <a:pt x="1292" y="413"/>
                    <a:pt x="1211" y="439"/>
                    <a:pt x="1147" y="461"/>
                  </a:cubicBezTo>
                  <a:lnTo>
                    <a:pt x="1144" y="462"/>
                  </a:lnTo>
                  <a:cubicBezTo>
                    <a:pt x="1140" y="463"/>
                    <a:pt x="1042" y="492"/>
                    <a:pt x="953" y="492"/>
                  </a:cubicBezTo>
                  <a:cubicBezTo>
                    <a:pt x="901" y="492"/>
                    <a:pt x="861" y="483"/>
                    <a:pt x="831" y="464"/>
                  </a:cubicBezTo>
                  <a:cubicBezTo>
                    <a:pt x="779" y="430"/>
                    <a:pt x="772" y="387"/>
                    <a:pt x="773" y="364"/>
                  </a:cubicBezTo>
                  <a:cubicBezTo>
                    <a:pt x="775" y="308"/>
                    <a:pt x="823" y="261"/>
                    <a:pt x="857" y="240"/>
                  </a:cubicBezTo>
                  <a:lnTo>
                    <a:pt x="359" y="179"/>
                  </a:lnTo>
                  <a:lnTo>
                    <a:pt x="308" y="897"/>
                  </a:lnTo>
                  <a:cubicBezTo>
                    <a:pt x="348" y="854"/>
                    <a:pt x="389" y="845"/>
                    <a:pt x="418" y="845"/>
                  </a:cubicBezTo>
                  <a:cubicBezTo>
                    <a:pt x="451" y="845"/>
                    <a:pt x="485" y="858"/>
                    <a:pt x="516" y="883"/>
                  </a:cubicBezTo>
                  <a:cubicBezTo>
                    <a:pt x="563" y="922"/>
                    <a:pt x="586" y="974"/>
                    <a:pt x="579" y="1027"/>
                  </a:cubicBezTo>
                  <a:cubicBezTo>
                    <a:pt x="620" y="1020"/>
                    <a:pt x="660" y="1034"/>
                    <a:pt x="696" y="1064"/>
                  </a:cubicBezTo>
                  <a:cubicBezTo>
                    <a:pt x="744" y="1103"/>
                    <a:pt x="766" y="1155"/>
                    <a:pt x="759" y="1208"/>
                  </a:cubicBezTo>
                  <a:cubicBezTo>
                    <a:pt x="801" y="1201"/>
                    <a:pt x="840" y="1215"/>
                    <a:pt x="877" y="1244"/>
                  </a:cubicBezTo>
                  <a:cubicBezTo>
                    <a:pt x="918" y="1278"/>
                    <a:pt x="941" y="1323"/>
                    <a:pt x="941" y="1369"/>
                  </a:cubicBezTo>
                  <a:cubicBezTo>
                    <a:pt x="987" y="1356"/>
                    <a:pt x="1034" y="1368"/>
                    <a:pt x="1076" y="1402"/>
                  </a:cubicBezTo>
                  <a:cubicBezTo>
                    <a:pt x="1133" y="1449"/>
                    <a:pt x="1154" y="1514"/>
                    <a:pt x="1131" y="1577"/>
                  </a:cubicBezTo>
                  <a:lnTo>
                    <a:pt x="1174" y="1612"/>
                  </a:lnTo>
                  <a:cubicBezTo>
                    <a:pt x="1178" y="1614"/>
                    <a:pt x="1181" y="1617"/>
                    <a:pt x="1184" y="1619"/>
                  </a:cubicBezTo>
                  <a:lnTo>
                    <a:pt x="1186" y="1620"/>
                  </a:lnTo>
                  <a:cubicBezTo>
                    <a:pt x="1204" y="1632"/>
                    <a:pt x="1221" y="1638"/>
                    <a:pt x="1238" y="1638"/>
                  </a:cubicBezTo>
                  <a:cubicBezTo>
                    <a:pt x="1269" y="1638"/>
                    <a:pt x="1292" y="1618"/>
                    <a:pt x="1306" y="1601"/>
                  </a:cubicBezTo>
                  <a:cubicBezTo>
                    <a:pt x="1336" y="1564"/>
                    <a:pt x="1354" y="1535"/>
                    <a:pt x="1317" y="1497"/>
                  </a:cubicBezTo>
                  <a:lnTo>
                    <a:pt x="1314" y="1493"/>
                  </a:lnTo>
                  <a:lnTo>
                    <a:pt x="1092" y="1306"/>
                  </a:lnTo>
                  <a:cubicBezTo>
                    <a:pt x="1085" y="1299"/>
                    <a:pt x="1080" y="1291"/>
                    <a:pt x="1079" y="1281"/>
                  </a:cubicBezTo>
                  <a:cubicBezTo>
                    <a:pt x="1079" y="1272"/>
                    <a:pt x="1082" y="1263"/>
                    <a:pt x="1088" y="1255"/>
                  </a:cubicBezTo>
                  <a:cubicBezTo>
                    <a:pt x="1100" y="1241"/>
                    <a:pt x="1123" y="1239"/>
                    <a:pt x="1138" y="1251"/>
                  </a:cubicBezTo>
                  <a:lnTo>
                    <a:pt x="1428" y="1497"/>
                  </a:lnTo>
                  <a:cubicBezTo>
                    <a:pt x="1443" y="1506"/>
                    <a:pt x="1460" y="1511"/>
                    <a:pt x="1477" y="1511"/>
                  </a:cubicBezTo>
                  <a:cubicBezTo>
                    <a:pt x="1506" y="1511"/>
                    <a:pt x="1534" y="1496"/>
                    <a:pt x="1556" y="1469"/>
                  </a:cubicBezTo>
                  <a:cubicBezTo>
                    <a:pt x="1574" y="1447"/>
                    <a:pt x="1582" y="1423"/>
                    <a:pt x="1580" y="1400"/>
                  </a:cubicBezTo>
                  <a:cubicBezTo>
                    <a:pt x="1578" y="1374"/>
                    <a:pt x="1563" y="1350"/>
                    <a:pt x="1537" y="1329"/>
                  </a:cubicBezTo>
                  <a:lnTo>
                    <a:pt x="1502" y="1301"/>
                  </a:lnTo>
                  <a:lnTo>
                    <a:pt x="1503" y="1300"/>
                  </a:lnTo>
                  <a:lnTo>
                    <a:pt x="1342" y="1169"/>
                  </a:lnTo>
                  <a:cubicBezTo>
                    <a:pt x="1334" y="1163"/>
                    <a:pt x="1330" y="1155"/>
                    <a:pt x="1329" y="1146"/>
                  </a:cubicBezTo>
                  <a:cubicBezTo>
                    <a:pt x="1328" y="1136"/>
                    <a:pt x="1331" y="1127"/>
                    <a:pt x="1337" y="1119"/>
                  </a:cubicBezTo>
                  <a:cubicBezTo>
                    <a:pt x="1348" y="1105"/>
                    <a:pt x="1372" y="1102"/>
                    <a:pt x="1387" y="1114"/>
                  </a:cubicBezTo>
                  <a:lnTo>
                    <a:pt x="1652" y="1330"/>
                  </a:lnTo>
                  <a:cubicBezTo>
                    <a:pt x="1671" y="1346"/>
                    <a:pt x="1692" y="1354"/>
                    <a:pt x="1713" y="1354"/>
                  </a:cubicBezTo>
                  <a:cubicBezTo>
                    <a:pt x="1745" y="1354"/>
                    <a:pt x="1777" y="1336"/>
                    <a:pt x="1802" y="1305"/>
                  </a:cubicBezTo>
                  <a:cubicBezTo>
                    <a:pt x="1821" y="1282"/>
                    <a:pt x="1830" y="1258"/>
                    <a:pt x="1828" y="1235"/>
                  </a:cubicBezTo>
                  <a:cubicBezTo>
                    <a:pt x="1826" y="1210"/>
                    <a:pt x="1812" y="1187"/>
                    <a:pt x="1786" y="1165"/>
                  </a:cubicBezTo>
                  <a:lnTo>
                    <a:pt x="1708" y="1102"/>
                  </a:lnTo>
                  <a:lnTo>
                    <a:pt x="1570" y="989"/>
                  </a:lnTo>
                  <a:cubicBezTo>
                    <a:pt x="1555" y="977"/>
                    <a:pt x="1552" y="954"/>
                    <a:pt x="1565" y="939"/>
                  </a:cubicBezTo>
                  <a:cubicBezTo>
                    <a:pt x="1577" y="924"/>
                    <a:pt x="1600" y="922"/>
                    <a:pt x="1615" y="934"/>
                  </a:cubicBezTo>
                  <a:lnTo>
                    <a:pt x="1840" y="1117"/>
                  </a:lnTo>
                  <a:cubicBezTo>
                    <a:pt x="1888" y="1156"/>
                    <a:pt x="1944" y="1145"/>
                    <a:pt x="1988" y="1092"/>
                  </a:cubicBezTo>
                  <a:cubicBezTo>
                    <a:pt x="2016" y="1056"/>
                    <a:pt x="2038" y="1003"/>
                    <a:pt x="1975" y="952"/>
                  </a:cubicBezTo>
                  <a:close/>
                  <a:moveTo>
                    <a:pt x="494" y="1071"/>
                  </a:moveTo>
                  <a:cubicBezTo>
                    <a:pt x="551" y="1001"/>
                    <a:pt x="495" y="946"/>
                    <a:pt x="477" y="931"/>
                  </a:cubicBezTo>
                  <a:cubicBezTo>
                    <a:pt x="431" y="893"/>
                    <a:pt x="384" y="899"/>
                    <a:pt x="344" y="949"/>
                  </a:cubicBezTo>
                  <a:lnTo>
                    <a:pt x="299" y="1006"/>
                  </a:lnTo>
                  <a:lnTo>
                    <a:pt x="300" y="1006"/>
                  </a:lnTo>
                  <a:lnTo>
                    <a:pt x="292" y="1015"/>
                  </a:lnTo>
                  <a:lnTo>
                    <a:pt x="230" y="1087"/>
                  </a:lnTo>
                  <a:cubicBezTo>
                    <a:pt x="207" y="1113"/>
                    <a:pt x="197" y="1139"/>
                    <a:pt x="199" y="1164"/>
                  </a:cubicBezTo>
                  <a:cubicBezTo>
                    <a:pt x="202" y="1190"/>
                    <a:pt x="219" y="1208"/>
                    <a:pt x="229" y="1216"/>
                  </a:cubicBezTo>
                  <a:cubicBezTo>
                    <a:pt x="252" y="1235"/>
                    <a:pt x="278" y="1255"/>
                    <a:pt x="307" y="1255"/>
                  </a:cubicBezTo>
                  <a:cubicBezTo>
                    <a:pt x="324" y="1255"/>
                    <a:pt x="340" y="1248"/>
                    <a:pt x="357" y="1232"/>
                  </a:cubicBezTo>
                  <a:lnTo>
                    <a:pt x="494" y="1071"/>
                  </a:lnTo>
                  <a:close/>
                  <a:moveTo>
                    <a:pt x="387" y="1291"/>
                  </a:moveTo>
                  <a:cubicBezTo>
                    <a:pt x="366" y="1316"/>
                    <a:pt x="358" y="1342"/>
                    <a:pt x="363" y="1369"/>
                  </a:cubicBezTo>
                  <a:cubicBezTo>
                    <a:pt x="367" y="1392"/>
                    <a:pt x="381" y="1414"/>
                    <a:pt x="404" y="1432"/>
                  </a:cubicBezTo>
                  <a:cubicBezTo>
                    <a:pt x="450" y="1469"/>
                    <a:pt x="496" y="1463"/>
                    <a:pt x="537" y="1414"/>
                  </a:cubicBezTo>
                  <a:lnTo>
                    <a:pt x="674" y="1252"/>
                  </a:lnTo>
                  <a:cubicBezTo>
                    <a:pt x="695" y="1227"/>
                    <a:pt x="703" y="1201"/>
                    <a:pt x="698" y="1175"/>
                  </a:cubicBezTo>
                  <a:cubicBezTo>
                    <a:pt x="694" y="1152"/>
                    <a:pt x="680" y="1130"/>
                    <a:pt x="657" y="1111"/>
                  </a:cubicBezTo>
                  <a:cubicBezTo>
                    <a:pt x="612" y="1074"/>
                    <a:pt x="565" y="1080"/>
                    <a:pt x="524" y="1130"/>
                  </a:cubicBezTo>
                  <a:lnTo>
                    <a:pt x="456" y="1211"/>
                  </a:lnTo>
                  <a:lnTo>
                    <a:pt x="449" y="1220"/>
                  </a:lnTo>
                  <a:lnTo>
                    <a:pt x="387" y="1291"/>
                  </a:lnTo>
                  <a:close/>
                  <a:moveTo>
                    <a:pt x="567" y="1472"/>
                  </a:moveTo>
                  <a:cubicBezTo>
                    <a:pt x="532" y="1515"/>
                    <a:pt x="541" y="1554"/>
                    <a:pt x="597" y="1600"/>
                  </a:cubicBezTo>
                  <a:cubicBezTo>
                    <a:pt x="643" y="1637"/>
                    <a:pt x="690" y="1631"/>
                    <a:pt x="730" y="1581"/>
                  </a:cubicBezTo>
                  <a:lnTo>
                    <a:pt x="855" y="1433"/>
                  </a:lnTo>
                  <a:cubicBezTo>
                    <a:pt x="913" y="1362"/>
                    <a:pt x="856" y="1307"/>
                    <a:pt x="838" y="1292"/>
                  </a:cubicBezTo>
                  <a:cubicBezTo>
                    <a:pt x="792" y="1254"/>
                    <a:pt x="746" y="1260"/>
                    <a:pt x="705" y="1310"/>
                  </a:cubicBezTo>
                  <a:lnTo>
                    <a:pt x="637" y="1391"/>
                  </a:lnTo>
                  <a:lnTo>
                    <a:pt x="630" y="1400"/>
                  </a:lnTo>
                  <a:lnTo>
                    <a:pt x="567" y="1472"/>
                  </a:lnTo>
                  <a:close/>
                  <a:moveTo>
                    <a:pt x="1037" y="1450"/>
                  </a:moveTo>
                  <a:cubicBezTo>
                    <a:pt x="991" y="1412"/>
                    <a:pt x="945" y="1418"/>
                    <a:pt x="904" y="1468"/>
                  </a:cubicBezTo>
                  <a:lnTo>
                    <a:pt x="855" y="1527"/>
                  </a:lnTo>
                  <a:lnTo>
                    <a:pt x="849" y="1535"/>
                  </a:lnTo>
                  <a:lnTo>
                    <a:pt x="807" y="1587"/>
                  </a:lnTo>
                  <a:cubicBezTo>
                    <a:pt x="749" y="1658"/>
                    <a:pt x="805" y="1713"/>
                    <a:pt x="823" y="1728"/>
                  </a:cubicBezTo>
                  <a:cubicBezTo>
                    <a:pt x="843" y="1744"/>
                    <a:pt x="863" y="1752"/>
                    <a:pt x="882" y="1752"/>
                  </a:cubicBezTo>
                  <a:cubicBezTo>
                    <a:pt x="908" y="1752"/>
                    <a:pt x="933" y="1738"/>
                    <a:pt x="956" y="1710"/>
                  </a:cubicBezTo>
                  <a:lnTo>
                    <a:pt x="1028" y="1622"/>
                  </a:lnTo>
                  <a:lnTo>
                    <a:pt x="1054" y="1590"/>
                  </a:lnTo>
                  <a:cubicBezTo>
                    <a:pt x="1074" y="1565"/>
                    <a:pt x="1083" y="1539"/>
                    <a:pt x="1078" y="1513"/>
                  </a:cubicBezTo>
                  <a:cubicBezTo>
                    <a:pt x="1074" y="1490"/>
                    <a:pt x="1059" y="1468"/>
                    <a:pt x="1037" y="1450"/>
                  </a:cubicBezTo>
                  <a:close/>
                  <a:moveTo>
                    <a:pt x="1" y="875"/>
                  </a:moveTo>
                  <a:cubicBezTo>
                    <a:pt x="0" y="893"/>
                    <a:pt x="6" y="911"/>
                    <a:pt x="17" y="924"/>
                  </a:cubicBezTo>
                  <a:cubicBezTo>
                    <a:pt x="29" y="938"/>
                    <a:pt x="46" y="946"/>
                    <a:pt x="64" y="948"/>
                  </a:cubicBezTo>
                  <a:lnTo>
                    <a:pt x="172" y="956"/>
                  </a:lnTo>
                  <a:cubicBezTo>
                    <a:pt x="209" y="959"/>
                    <a:pt x="242" y="930"/>
                    <a:pt x="244" y="893"/>
                  </a:cubicBezTo>
                  <a:lnTo>
                    <a:pt x="298" y="177"/>
                  </a:lnTo>
                  <a:cubicBezTo>
                    <a:pt x="300" y="159"/>
                    <a:pt x="294" y="141"/>
                    <a:pt x="282" y="127"/>
                  </a:cubicBezTo>
                  <a:cubicBezTo>
                    <a:pt x="270" y="114"/>
                    <a:pt x="254" y="105"/>
                    <a:pt x="236" y="104"/>
                  </a:cubicBezTo>
                  <a:lnTo>
                    <a:pt x="128" y="96"/>
                  </a:lnTo>
                  <a:cubicBezTo>
                    <a:pt x="126" y="96"/>
                    <a:pt x="124" y="96"/>
                    <a:pt x="123" y="96"/>
                  </a:cubicBezTo>
                  <a:cubicBezTo>
                    <a:pt x="87" y="96"/>
                    <a:pt x="58" y="123"/>
                    <a:pt x="55" y="158"/>
                  </a:cubicBezTo>
                  <a:lnTo>
                    <a:pt x="1" y="875"/>
                  </a:lnTo>
                  <a:close/>
                  <a:moveTo>
                    <a:pt x="2276" y="5"/>
                  </a:moveTo>
                  <a:lnTo>
                    <a:pt x="2176" y="45"/>
                  </a:lnTo>
                  <a:cubicBezTo>
                    <a:pt x="2159" y="52"/>
                    <a:pt x="2146" y="64"/>
                    <a:pt x="2139" y="81"/>
                  </a:cubicBezTo>
                  <a:cubicBezTo>
                    <a:pt x="2131" y="98"/>
                    <a:pt x="2131" y="116"/>
                    <a:pt x="2138" y="133"/>
                  </a:cubicBezTo>
                  <a:lnTo>
                    <a:pt x="2390" y="771"/>
                  </a:lnTo>
                  <a:cubicBezTo>
                    <a:pt x="2404" y="805"/>
                    <a:pt x="2444" y="822"/>
                    <a:pt x="2478" y="809"/>
                  </a:cubicBezTo>
                  <a:lnTo>
                    <a:pt x="2579" y="769"/>
                  </a:lnTo>
                  <a:cubicBezTo>
                    <a:pt x="2596" y="762"/>
                    <a:pt x="2609" y="749"/>
                    <a:pt x="2616" y="733"/>
                  </a:cubicBezTo>
                  <a:cubicBezTo>
                    <a:pt x="2623" y="716"/>
                    <a:pt x="2624" y="698"/>
                    <a:pt x="2617" y="681"/>
                  </a:cubicBezTo>
                  <a:lnTo>
                    <a:pt x="2364" y="43"/>
                  </a:lnTo>
                  <a:cubicBezTo>
                    <a:pt x="2354" y="17"/>
                    <a:pt x="2329" y="0"/>
                    <a:pt x="2301" y="0"/>
                  </a:cubicBezTo>
                  <a:cubicBezTo>
                    <a:pt x="2293" y="0"/>
                    <a:pt x="2284" y="2"/>
                    <a:pt x="2276" y="5"/>
                  </a:cubicBezTo>
                  <a:close/>
                  <a:moveTo>
                    <a:pt x="2329" y="778"/>
                  </a:moveTo>
                  <a:lnTo>
                    <a:pt x="2025" y="909"/>
                  </a:lnTo>
                  <a:cubicBezTo>
                    <a:pt x="1866" y="770"/>
                    <a:pt x="1373" y="344"/>
                    <a:pt x="1331" y="342"/>
                  </a:cubicBezTo>
                  <a:cubicBezTo>
                    <a:pt x="1296" y="342"/>
                    <a:pt x="1143" y="395"/>
                    <a:pt x="1127" y="401"/>
                  </a:cubicBezTo>
                  <a:cubicBezTo>
                    <a:pt x="1126" y="402"/>
                    <a:pt x="1033" y="429"/>
                    <a:pt x="952" y="429"/>
                  </a:cubicBezTo>
                  <a:cubicBezTo>
                    <a:pt x="914" y="429"/>
                    <a:pt x="884" y="422"/>
                    <a:pt x="865" y="410"/>
                  </a:cubicBezTo>
                  <a:cubicBezTo>
                    <a:pt x="846" y="398"/>
                    <a:pt x="836" y="383"/>
                    <a:pt x="837" y="366"/>
                  </a:cubicBezTo>
                  <a:cubicBezTo>
                    <a:pt x="838" y="335"/>
                    <a:pt x="874" y="303"/>
                    <a:pt x="893" y="293"/>
                  </a:cubicBezTo>
                  <a:cubicBezTo>
                    <a:pt x="1022" y="224"/>
                    <a:pt x="1368" y="94"/>
                    <a:pt x="1403" y="90"/>
                  </a:cubicBezTo>
                  <a:cubicBezTo>
                    <a:pt x="1405" y="89"/>
                    <a:pt x="1407" y="89"/>
                    <a:pt x="1410" y="89"/>
                  </a:cubicBezTo>
                  <a:cubicBezTo>
                    <a:pt x="1493" y="89"/>
                    <a:pt x="2023" y="162"/>
                    <a:pt x="2087" y="170"/>
                  </a:cubicBezTo>
                  <a:lnTo>
                    <a:pt x="2329" y="778"/>
                  </a:lnTo>
                  <a:close/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C8BF106-645A-C048-8B2C-D4BDE1989A96}"/>
              </a:ext>
            </a:extLst>
          </p:cNvPr>
          <p:cNvGrpSpPr/>
          <p:nvPr/>
        </p:nvGrpSpPr>
        <p:grpSpPr>
          <a:xfrm>
            <a:off x="8541387" y="3549649"/>
            <a:ext cx="2460626" cy="2460626"/>
            <a:chOff x="8541387" y="3549649"/>
            <a:chExt cx="2460626" cy="2460626"/>
          </a:xfrm>
        </p:grpSpPr>
        <p:pic>
          <p:nvPicPr>
            <p:cNvPr id="35" name="Picture 30">
              <a:extLst>
                <a:ext uri="{FF2B5EF4-FFF2-40B4-BE49-F238E27FC236}">
                  <a16:creationId xmlns:a16="http://schemas.microsoft.com/office/drawing/2014/main" id="{BE0AF1B5-4751-7A4E-A3BE-479D00A78A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1387" y="3549649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59" name="Freeform 3">
              <a:extLst>
                <a:ext uri="{FF2B5EF4-FFF2-40B4-BE49-F238E27FC236}">
                  <a16:creationId xmlns:a16="http://schemas.microsoft.com/office/drawing/2014/main" id="{30C2DF40-2829-ED4D-9D93-85541DFAB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8638" y="4413833"/>
              <a:ext cx="815975" cy="684213"/>
            </a:xfrm>
            <a:custGeom>
              <a:avLst/>
              <a:gdLst>
                <a:gd name="T0" fmla="*/ 293439793 w 2268"/>
                <a:gd name="T1" fmla="*/ 229127765 h 1899"/>
                <a:gd name="T2" fmla="*/ 263539418 w 2268"/>
                <a:gd name="T3" fmla="*/ 211732037 h 1899"/>
                <a:gd name="T4" fmla="*/ 263539418 w 2268"/>
                <a:gd name="T5" fmla="*/ 222506860 h 1899"/>
                <a:gd name="T6" fmla="*/ 23946420 w 2268"/>
                <a:gd name="T7" fmla="*/ 222506860 h 1899"/>
                <a:gd name="T8" fmla="*/ 23946420 w 2268"/>
                <a:gd name="T9" fmla="*/ 30247331 h 1899"/>
                <a:gd name="T10" fmla="*/ 34819251 w 2268"/>
                <a:gd name="T11" fmla="*/ 30247331 h 1899"/>
                <a:gd name="T12" fmla="*/ 17344865 w 2268"/>
                <a:gd name="T13" fmla="*/ 0 h 1899"/>
                <a:gd name="T14" fmla="*/ 0 w 2268"/>
                <a:gd name="T15" fmla="*/ 30247331 h 1899"/>
                <a:gd name="T16" fmla="*/ 10872831 w 2268"/>
                <a:gd name="T17" fmla="*/ 30247331 h 1899"/>
                <a:gd name="T18" fmla="*/ 10872831 w 2268"/>
                <a:gd name="T19" fmla="*/ 235618601 h 1899"/>
                <a:gd name="T20" fmla="*/ 263539418 w 2268"/>
                <a:gd name="T21" fmla="*/ 235618601 h 1899"/>
                <a:gd name="T22" fmla="*/ 263539418 w 2268"/>
                <a:gd name="T23" fmla="*/ 246393424 h 1899"/>
                <a:gd name="T24" fmla="*/ 293439793 w 2268"/>
                <a:gd name="T25" fmla="*/ 229127765 h 1899"/>
                <a:gd name="T26" fmla="*/ 43880243 w 2268"/>
                <a:gd name="T27" fmla="*/ 98791133 h 1899"/>
                <a:gd name="T28" fmla="*/ 217976496 w 2268"/>
                <a:gd name="T29" fmla="*/ 33103443 h 1899"/>
                <a:gd name="T30" fmla="*/ 222895372 w 2268"/>
                <a:gd name="T31" fmla="*/ 42320322 h 1899"/>
                <a:gd name="T32" fmla="*/ 241405196 w 2268"/>
                <a:gd name="T33" fmla="*/ 12981672 h 1899"/>
                <a:gd name="T34" fmla="*/ 206715106 w 2268"/>
                <a:gd name="T35" fmla="*/ 11553796 h 1899"/>
                <a:gd name="T36" fmla="*/ 212022181 w 2268"/>
                <a:gd name="T37" fmla="*/ 21549647 h 1899"/>
                <a:gd name="T38" fmla="*/ 41809005 w 2268"/>
                <a:gd name="T39" fmla="*/ 85939170 h 1899"/>
                <a:gd name="T40" fmla="*/ 43880243 w 2268"/>
                <a:gd name="T41" fmla="*/ 98791133 h 1899"/>
                <a:gd name="T42" fmla="*/ 225095770 w 2268"/>
                <a:gd name="T43" fmla="*/ 59975467 h 1899"/>
                <a:gd name="T44" fmla="*/ 215517058 w 2268"/>
                <a:gd name="T45" fmla="*/ 69582192 h 1899"/>
                <a:gd name="T46" fmla="*/ 215517058 w 2268"/>
                <a:gd name="T47" fmla="*/ 200697436 h 1899"/>
                <a:gd name="T48" fmla="*/ 225095770 w 2268"/>
                <a:gd name="T49" fmla="*/ 210304161 h 1899"/>
                <a:gd name="T50" fmla="*/ 241275677 w 2268"/>
                <a:gd name="T51" fmla="*/ 210304161 h 1899"/>
                <a:gd name="T52" fmla="*/ 250854029 w 2268"/>
                <a:gd name="T53" fmla="*/ 200697436 h 1899"/>
                <a:gd name="T54" fmla="*/ 250854029 w 2268"/>
                <a:gd name="T55" fmla="*/ 69582192 h 1899"/>
                <a:gd name="T56" fmla="*/ 241275677 w 2268"/>
                <a:gd name="T57" fmla="*/ 59975467 h 1899"/>
                <a:gd name="T58" fmla="*/ 225095770 w 2268"/>
                <a:gd name="T59" fmla="*/ 59975467 h 1899"/>
                <a:gd name="T60" fmla="*/ 166330100 w 2268"/>
                <a:gd name="T61" fmla="*/ 80746502 h 1899"/>
                <a:gd name="T62" fmla="*/ 156751388 w 2268"/>
                <a:gd name="T63" fmla="*/ 90482575 h 1899"/>
                <a:gd name="T64" fmla="*/ 156751388 w 2268"/>
                <a:gd name="T65" fmla="*/ 200697436 h 1899"/>
                <a:gd name="T66" fmla="*/ 166330100 w 2268"/>
                <a:gd name="T67" fmla="*/ 210304161 h 1899"/>
                <a:gd name="T68" fmla="*/ 182510006 w 2268"/>
                <a:gd name="T69" fmla="*/ 210304161 h 1899"/>
                <a:gd name="T70" fmla="*/ 192088718 w 2268"/>
                <a:gd name="T71" fmla="*/ 200697436 h 1899"/>
                <a:gd name="T72" fmla="*/ 192088718 w 2268"/>
                <a:gd name="T73" fmla="*/ 90482575 h 1899"/>
                <a:gd name="T74" fmla="*/ 182510006 w 2268"/>
                <a:gd name="T75" fmla="*/ 80746502 h 1899"/>
                <a:gd name="T76" fmla="*/ 166330100 w 2268"/>
                <a:gd name="T77" fmla="*/ 80746502 h 1899"/>
                <a:gd name="T78" fmla="*/ 107693949 w 2268"/>
                <a:gd name="T79" fmla="*/ 100997982 h 1899"/>
                <a:gd name="T80" fmla="*/ 98115237 w 2268"/>
                <a:gd name="T81" fmla="*/ 110734055 h 1899"/>
                <a:gd name="T82" fmla="*/ 98115237 w 2268"/>
                <a:gd name="T83" fmla="*/ 200697436 h 1899"/>
                <a:gd name="T84" fmla="*/ 107693949 w 2268"/>
                <a:gd name="T85" fmla="*/ 210304161 h 1899"/>
                <a:gd name="T86" fmla="*/ 123873856 w 2268"/>
                <a:gd name="T87" fmla="*/ 210304161 h 1899"/>
                <a:gd name="T88" fmla="*/ 133452208 w 2268"/>
                <a:gd name="T89" fmla="*/ 200697436 h 1899"/>
                <a:gd name="T90" fmla="*/ 133452208 w 2268"/>
                <a:gd name="T91" fmla="*/ 110734055 h 1899"/>
                <a:gd name="T92" fmla="*/ 123873856 w 2268"/>
                <a:gd name="T93" fmla="*/ 100997982 h 1899"/>
                <a:gd name="T94" fmla="*/ 107693949 w 2268"/>
                <a:gd name="T95" fmla="*/ 100997982 h 1899"/>
                <a:gd name="T96" fmla="*/ 39479087 w 2268"/>
                <a:gd name="T97" fmla="*/ 134231133 h 1899"/>
                <a:gd name="T98" fmla="*/ 49057799 w 2268"/>
                <a:gd name="T99" fmla="*/ 124624768 h 1899"/>
                <a:gd name="T100" fmla="*/ 65237705 w 2268"/>
                <a:gd name="T101" fmla="*/ 124624768 h 1899"/>
                <a:gd name="T102" fmla="*/ 74816057 w 2268"/>
                <a:gd name="T103" fmla="*/ 134231133 h 1899"/>
                <a:gd name="T104" fmla="*/ 74816057 w 2268"/>
                <a:gd name="T105" fmla="*/ 200697436 h 1899"/>
                <a:gd name="T106" fmla="*/ 65237705 w 2268"/>
                <a:gd name="T107" fmla="*/ 210304161 h 1899"/>
                <a:gd name="T108" fmla="*/ 49057799 w 2268"/>
                <a:gd name="T109" fmla="*/ 210304161 h 1899"/>
                <a:gd name="T110" fmla="*/ 39479087 w 2268"/>
                <a:gd name="T111" fmla="*/ 200697436 h 1899"/>
                <a:gd name="T112" fmla="*/ 39479087 w 2268"/>
                <a:gd name="T113" fmla="*/ 134231133 h 18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68" h="1899">
                  <a:moveTo>
                    <a:pt x="2267" y="1765"/>
                  </a:moveTo>
                  <a:lnTo>
                    <a:pt x="2036" y="1631"/>
                  </a:lnTo>
                  <a:lnTo>
                    <a:pt x="2036" y="1714"/>
                  </a:lnTo>
                  <a:lnTo>
                    <a:pt x="185" y="1714"/>
                  </a:lnTo>
                  <a:lnTo>
                    <a:pt x="185" y="233"/>
                  </a:lnTo>
                  <a:lnTo>
                    <a:pt x="269" y="233"/>
                  </a:lnTo>
                  <a:lnTo>
                    <a:pt x="134" y="0"/>
                  </a:lnTo>
                  <a:lnTo>
                    <a:pt x="0" y="233"/>
                  </a:lnTo>
                  <a:lnTo>
                    <a:pt x="84" y="233"/>
                  </a:lnTo>
                  <a:lnTo>
                    <a:pt x="84" y="1815"/>
                  </a:lnTo>
                  <a:lnTo>
                    <a:pt x="2036" y="1815"/>
                  </a:lnTo>
                  <a:lnTo>
                    <a:pt x="2036" y="1898"/>
                  </a:lnTo>
                  <a:lnTo>
                    <a:pt x="2267" y="1765"/>
                  </a:lnTo>
                  <a:close/>
                  <a:moveTo>
                    <a:pt x="339" y="761"/>
                  </a:moveTo>
                  <a:cubicBezTo>
                    <a:pt x="823" y="672"/>
                    <a:pt x="1277" y="499"/>
                    <a:pt x="1684" y="255"/>
                  </a:cubicBezTo>
                  <a:lnTo>
                    <a:pt x="1722" y="326"/>
                  </a:lnTo>
                  <a:lnTo>
                    <a:pt x="1865" y="100"/>
                  </a:lnTo>
                  <a:lnTo>
                    <a:pt x="1597" y="89"/>
                  </a:lnTo>
                  <a:lnTo>
                    <a:pt x="1638" y="166"/>
                  </a:lnTo>
                  <a:cubicBezTo>
                    <a:pt x="1239" y="405"/>
                    <a:pt x="796" y="575"/>
                    <a:pt x="323" y="662"/>
                  </a:cubicBezTo>
                  <a:lnTo>
                    <a:pt x="339" y="761"/>
                  </a:lnTo>
                  <a:close/>
                  <a:moveTo>
                    <a:pt x="1739" y="462"/>
                  </a:moveTo>
                  <a:cubicBezTo>
                    <a:pt x="1698" y="462"/>
                    <a:pt x="1665" y="495"/>
                    <a:pt x="1665" y="536"/>
                  </a:cubicBezTo>
                  <a:lnTo>
                    <a:pt x="1665" y="1546"/>
                  </a:lnTo>
                  <a:cubicBezTo>
                    <a:pt x="1665" y="1587"/>
                    <a:pt x="1698" y="1620"/>
                    <a:pt x="1739" y="1620"/>
                  </a:cubicBezTo>
                  <a:lnTo>
                    <a:pt x="1864" y="1620"/>
                  </a:lnTo>
                  <a:cubicBezTo>
                    <a:pt x="1905" y="1620"/>
                    <a:pt x="1938" y="1587"/>
                    <a:pt x="1938" y="1546"/>
                  </a:cubicBezTo>
                  <a:lnTo>
                    <a:pt x="1938" y="536"/>
                  </a:lnTo>
                  <a:cubicBezTo>
                    <a:pt x="1938" y="495"/>
                    <a:pt x="1905" y="462"/>
                    <a:pt x="1864" y="462"/>
                  </a:cubicBezTo>
                  <a:lnTo>
                    <a:pt x="1739" y="462"/>
                  </a:lnTo>
                  <a:close/>
                  <a:moveTo>
                    <a:pt x="1285" y="622"/>
                  </a:moveTo>
                  <a:cubicBezTo>
                    <a:pt x="1244" y="622"/>
                    <a:pt x="1211" y="656"/>
                    <a:pt x="1211" y="697"/>
                  </a:cubicBezTo>
                  <a:lnTo>
                    <a:pt x="1211" y="1546"/>
                  </a:lnTo>
                  <a:cubicBezTo>
                    <a:pt x="1211" y="1587"/>
                    <a:pt x="1244" y="1620"/>
                    <a:pt x="1285" y="1620"/>
                  </a:cubicBezTo>
                  <a:lnTo>
                    <a:pt x="1410" y="1620"/>
                  </a:lnTo>
                  <a:cubicBezTo>
                    <a:pt x="1451" y="1620"/>
                    <a:pt x="1484" y="1587"/>
                    <a:pt x="1484" y="1546"/>
                  </a:cubicBezTo>
                  <a:lnTo>
                    <a:pt x="1484" y="697"/>
                  </a:lnTo>
                  <a:cubicBezTo>
                    <a:pt x="1484" y="656"/>
                    <a:pt x="1451" y="622"/>
                    <a:pt x="1410" y="622"/>
                  </a:cubicBezTo>
                  <a:lnTo>
                    <a:pt x="1285" y="622"/>
                  </a:lnTo>
                  <a:close/>
                  <a:moveTo>
                    <a:pt x="832" y="778"/>
                  </a:moveTo>
                  <a:cubicBezTo>
                    <a:pt x="791" y="778"/>
                    <a:pt x="758" y="811"/>
                    <a:pt x="758" y="853"/>
                  </a:cubicBezTo>
                  <a:lnTo>
                    <a:pt x="758" y="1546"/>
                  </a:lnTo>
                  <a:cubicBezTo>
                    <a:pt x="758" y="1587"/>
                    <a:pt x="791" y="1620"/>
                    <a:pt x="832" y="1620"/>
                  </a:cubicBezTo>
                  <a:lnTo>
                    <a:pt x="957" y="1620"/>
                  </a:lnTo>
                  <a:cubicBezTo>
                    <a:pt x="998" y="1620"/>
                    <a:pt x="1031" y="1587"/>
                    <a:pt x="1031" y="1546"/>
                  </a:cubicBezTo>
                  <a:lnTo>
                    <a:pt x="1031" y="853"/>
                  </a:lnTo>
                  <a:cubicBezTo>
                    <a:pt x="1031" y="811"/>
                    <a:pt x="998" y="778"/>
                    <a:pt x="957" y="778"/>
                  </a:cubicBezTo>
                  <a:lnTo>
                    <a:pt x="832" y="778"/>
                  </a:lnTo>
                  <a:close/>
                  <a:moveTo>
                    <a:pt x="305" y="1034"/>
                  </a:moveTo>
                  <a:cubicBezTo>
                    <a:pt x="305" y="993"/>
                    <a:pt x="338" y="960"/>
                    <a:pt x="379" y="960"/>
                  </a:cubicBezTo>
                  <a:lnTo>
                    <a:pt x="504" y="960"/>
                  </a:lnTo>
                  <a:cubicBezTo>
                    <a:pt x="545" y="960"/>
                    <a:pt x="578" y="993"/>
                    <a:pt x="578" y="1034"/>
                  </a:cubicBezTo>
                  <a:lnTo>
                    <a:pt x="578" y="1546"/>
                  </a:lnTo>
                  <a:cubicBezTo>
                    <a:pt x="578" y="1587"/>
                    <a:pt x="545" y="1620"/>
                    <a:pt x="504" y="1620"/>
                  </a:cubicBezTo>
                  <a:lnTo>
                    <a:pt x="379" y="1620"/>
                  </a:lnTo>
                  <a:cubicBezTo>
                    <a:pt x="338" y="1620"/>
                    <a:pt x="305" y="1587"/>
                    <a:pt x="305" y="1546"/>
                  </a:cubicBezTo>
                  <a:lnTo>
                    <a:pt x="305" y="1034"/>
                  </a:lnTo>
                  <a:close/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C2B7AD34-9CC8-5E49-9BDF-9C03EF15D553}"/>
              </a:ext>
            </a:extLst>
          </p:cNvPr>
          <p:cNvGrpSpPr/>
          <p:nvPr/>
        </p:nvGrpSpPr>
        <p:grpSpPr>
          <a:xfrm>
            <a:off x="4975224" y="5279245"/>
            <a:ext cx="2460626" cy="2460626"/>
            <a:chOff x="4975224" y="5279245"/>
            <a:chExt cx="2460626" cy="2460626"/>
          </a:xfrm>
        </p:grpSpPr>
        <p:pic>
          <p:nvPicPr>
            <p:cNvPr id="37" name="Picture 30">
              <a:extLst>
                <a:ext uri="{FF2B5EF4-FFF2-40B4-BE49-F238E27FC236}">
                  <a16:creationId xmlns:a16="http://schemas.microsoft.com/office/drawing/2014/main" id="{EDFABC73-E2DB-2F44-B62A-41C4DCA9A3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5224" y="5279245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60" name="Freeform 4">
              <a:extLst>
                <a:ext uri="{FF2B5EF4-FFF2-40B4-BE49-F238E27FC236}">
                  <a16:creationId xmlns:a16="http://schemas.microsoft.com/office/drawing/2014/main" id="{741B345B-65D3-7649-B78F-364913F81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6092825"/>
              <a:ext cx="1198563" cy="623888"/>
            </a:xfrm>
            <a:custGeom>
              <a:avLst/>
              <a:gdLst>
                <a:gd name="T0" fmla="*/ 110309175 w 3331"/>
                <a:gd name="T1" fmla="*/ 171458087 h 1735"/>
                <a:gd name="T2" fmla="*/ 119242806 w 3331"/>
                <a:gd name="T3" fmla="*/ 163441036 h 1735"/>
                <a:gd name="T4" fmla="*/ 113675659 w 3331"/>
                <a:gd name="T5" fmla="*/ 161242865 h 1735"/>
                <a:gd name="T6" fmla="*/ 108496758 w 3331"/>
                <a:gd name="T7" fmla="*/ 140683687 h 1735"/>
                <a:gd name="T8" fmla="*/ 127658294 w 3331"/>
                <a:gd name="T9" fmla="*/ 89220299 h 1735"/>
                <a:gd name="T10" fmla="*/ 95808398 w 3331"/>
                <a:gd name="T11" fmla="*/ 53015018 h 1735"/>
                <a:gd name="T12" fmla="*/ 83897251 w 3331"/>
                <a:gd name="T13" fmla="*/ 51463388 h 1735"/>
                <a:gd name="T14" fmla="*/ 71985744 w 3331"/>
                <a:gd name="T15" fmla="*/ 53015018 h 1735"/>
                <a:gd name="T16" fmla="*/ 40265384 w 3331"/>
                <a:gd name="T17" fmla="*/ 89220299 h 1735"/>
                <a:gd name="T18" fmla="*/ 59427279 w 3331"/>
                <a:gd name="T19" fmla="*/ 140683687 h 1735"/>
                <a:gd name="T20" fmla="*/ 54118844 w 3331"/>
                <a:gd name="T21" fmla="*/ 161242865 h 1735"/>
                <a:gd name="T22" fmla="*/ 38841213 w 3331"/>
                <a:gd name="T23" fmla="*/ 167449741 h 1735"/>
                <a:gd name="T24" fmla="*/ 8027242 w 3331"/>
                <a:gd name="T25" fmla="*/ 187750374 h 1735"/>
                <a:gd name="T26" fmla="*/ 14371242 w 3331"/>
                <a:gd name="T27" fmla="*/ 213999337 h 1735"/>
                <a:gd name="T28" fmla="*/ 29389801 w 3331"/>
                <a:gd name="T29" fmla="*/ 219171315 h 1735"/>
                <a:gd name="T30" fmla="*/ 83897251 w 3331"/>
                <a:gd name="T31" fmla="*/ 224214200 h 1735"/>
                <a:gd name="T32" fmla="*/ 128435147 w 3331"/>
                <a:gd name="T33" fmla="*/ 221110941 h 1735"/>
                <a:gd name="T34" fmla="*/ 120666976 w 3331"/>
                <a:gd name="T35" fmla="*/ 217878590 h 1735"/>
                <a:gd name="T36" fmla="*/ 101505081 w 3331"/>
                <a:gd name="T37" fmla="*/ 195896517 h 1735"/>
                <a:gd name="T38" fmla="*/ 110309175 w 3331"/>
                <a:gd name="T39" fmla="*/ 171458087 h 1735"/>
                <a:gd name="T40" fmla="*/ 396310559 w 3331"/>
                <a:gd name="T41" fmla="*/ 173009716 h 1735"/>
                <a:gd name="T42" fmla="*/ 382457459 w 3331"/>
                <a:gd name="T43" fmla="*/ 167320289 h 1735"/>
                <a:gd name="T44" fmla="*/ 377666805 w 3331"/>
                <a:gd name="T45" fmla="*/ 148700379 h 1735"/>
                <a:gd name="T46" fmla="*/ 395015924 w 3331"/>
                <a:gd name="T47" fmla="*/ 102279875 h 1735"/>
                <a:gd name="T48" fmla="*/ 366273440 w 3331"/>
                <a:gd name="T49" fmla="*/ 69695302 h 1735"/>
                <a:gd name="T50" fmla="*/ 355527393 w 3331"/>
                <a:gd name="T51" fmla="*/ 68272765 h 1735"/>
                <a:gd name="T52" fmla="*/ 344781346 w 3331"/>
                <a:gd name="T53" fmla="*/ 69695302 h 1735"/>
                <a:gd name="T54" fmla="*/ 316038862 w 3331"/>
                <a:gd name="T55" fmla="*/ 102279875 h 1735"/>
                <a:gd name="T56" fmla="*/ 333387621 w 3331"/>
                <a:gd name="T57" fmla="*/ 148700379 h 1735"/>
                <a:gd name="T58" fmla="*/ 328726862 w 3331"/>
                <a:gd name="T59" fmla="*/ 167320289 h 1735"/>
                <a:gd name="T60" fmla="*/ 327690938 w 3331"/>
                <a:gd name="T61" fmla="*/ 167708286 h 1735"/>
                <a:gd name="T62" fmla="*/ 331575204 w 3331"/>
                <a:gd name="T63" fmla="*/ 171458087 h 1735"/>
                <a:gd name="T64" fmla="*/ 338955128 w 3331"/>
                <a:gd name="T65" fmla="*/ 196155062 h 1735"/>
                <a:gd name="T66" fmla="*/ 321088227 w 3331"/>
                <a:gd name="T67" fmla="*/ 217878590 h 1735"/>
                <a:gd name="T68" fmla="*/ 313449232 w 3331"/>
                <a:gd name="T69" fmla="*/ 221110941 h 1735"/>
                <a:gd name="T70" fmla="*/ 355527393 w 3331"/>
                <a:gd name="T71" fmla="*/ 224214200 h 1735"/>
                <a:gd name="T72" fmla="*/ 404855943 w 3331"/>
                <a:gd name="T73" fmla="*/ 219559312 h 1735"/>
                <a:gd name="T74" fmla="*/ 418320796 w 3331"/>
                <a:gd name="T75" fmla="*/ 215033877 h 1735"/>
                <a:gd name="T76" fmla="*/ 424147014 w 3331"/>
                <a:gd name="T77" fmla="*/ 191241629 h 1735"/>
                <a:gd name="T78" fmla="*/ 396310559 w 3331"/>
                <a:gd name="T79" fmla="*/ 173009716 h 1735"/>
                <a:gd name="T80" fmla="*/ 291827602 w 3331"/>
                <a:gd name="T81" fmla="*/ 217619686 h 1735"/>
                <a:gd name="T82" fmla="*/ 221006957 w 3331"/>
                <a:gd name="T83" fmla="*/ 224214200 h 1735"/>
                <a:gd name="T84" fmla="*/ 150056777 w 3331"/>
                <a:gd name="T85" fmla="*/ 217619686 h 1735"/>
                <a:gd name="T86" fmla="*/ 130636171 w 3331"/>
                <a:gd name="T87" fmla="*/ 211025172 h 1735"/>
                <a:gd name="T88" fmla="*/ 122350218 w 3331"/>
                <a:gd name="T89" fmla="*/ 176888969 h 1735"/>
                <a:gd name="T90" fmla="*/ 162356531 w 3331"/>
                <a:gd name="T91" fmla="*/ 150640005 h 1735"/>
                <a:gd name="T92" fmla="*/ 182295279 w 3331"/>
                <a:gd name="T93" fmla="*/ 142493862 h 1735"/>
                <a:gd name="T94" fmla="*/ 189027526 w 3331"/>
                <a:gd name="T95" fmla="*/ 115727808 h 1735"/>
                <a:gd name="T96" fmla="*/ 164169308 w 3331"/>
                <a:gd name="T97" fmla="*/ 48877220 h 1735"/>
                <a:gd name="T98" fmla="*/ 205470616 w 3331"/>
                <a:gd name="T99" fmla="*/ 1939626 h 1735"/>
                <a:gd name="T100" fmla="*/ 221006957 w 3331"/>
                <a:gd name="T101" fmla="*/ 0 h 1735"/>
                <a:gd name="T102" fmla="*/ 236414123 w 3331"/>
                <a:gd name="T103" fmla="*/ 1939626 h 1735"/>
                <a:gd name="T104" fmla="*/ 277715431 w 3331"/>
                <a:gd name="T105" fmla="*/ 48877220 h 1735"/>
                <a:gd name="T106" fmla="*/ 252856853 w 3331"/>
                <a:gd name="T107" fmla="*/ 115727808 h 1735"/>
                <a:gd name="T108" fmla="*/ 259589459 w 3331"/>
                <a:gd name="T109" fmla="*/ 142493862 h 1735"/>
                <a:gd name="T110" fmla="*/ 279527848 w 3331"/>
                <a:gd name="T111" fmla="*/ 150640005 h 1735"/>
                <a:gd name="T112" fmla="*/ 319534521 w 3331"/>
                <a:gd name="T113" fmla="*/ 176888969 h 1735"/>
                <a:gd name="T114" fmla="*/ 311248208 w 3331"/>
                <a:gd name="T115" fmla="*/ 211025172 h 1735"/>
                <a:gd name="T116" fmla="*/ 291827602 w 3331"/>
                <a:gd name="T117" fmla="*/ 217619686 h 17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331" h="1735">
                  <a:moveTo>
                    <a:pt x="852" y="1326"/>
                  </a:moveTo>
                  <a:cubicBezTo>
                    <a:pt x="873" y="1304"/>
                    <a:pt x="897" y="1284"/>
                    <a:pt x="921" y="1264"/>
                  </a:cubicBezTo>
                  <a:cubicBezTo>
                    <a:pt x="907" y="1258"/>
                    <a:pt x="892" y="1253"/>
                    <a:pt x="878" y="1247"/>
                  </a:cubicBezTo>
                  <a:cubicBezTo>
                    <a:pt x="804" y="1218"/>
                    <a:pt x="782" y="1142"/>
                    <a:pt x="838" y="1088"/>
                  </a:cubicBezTo>
                  <a:cubicBezTo>
                    <a:pt x="950" y="978"/>
                    <a:pt x="992" y="840"/>
                    <a:pt x="986" y="690"/>
                  </a:cubicBezTo>
                  <a:cubicBezTo>
                    <a:pt x="980" y="531"/>
                    <a:pt x="887" y="446"/>
                    <a:pt x="740" y="410"/>
                  </a:cubicBezTo>
                  <a:cubicBezTo>
                    <a:pt x="709" y="403"/>
                    <a:pt x="678" y="399"/>
                    <a:pt x="648" y="398"/>
                  </a:cubicBezTo>
                  <a:cubicBezTo>
                    <a:pt x="618" y="399"/>
                    <a:pt x="587" y="403"/>
                    <a:pt x="556" y="410"/>
                  </a:cubicBezTo>
                  <a:cubicBezTo>
                    <a:pt x="410" y="446"/>
                    <a:pt x="317" y="531"/>
                    <a:pt x="311" y="690"/>
                  </a:cubicBezTo>
                  <a:cubicBezTo>
                    <a:pt x="305" y="840"/>
                    <a:pt x="347" y="975"/>
                    <a:pt x="459" y="1088"/>
                  </a:cubicBezTo>
                  <a:cubicBezTo>
                    <a:pt x="514" y="1143"/>
                    <a:pt x="492" y="1218"/>
                    <a:pt x="418" y="1247"/>
                  </a:cubicBezTo>
                  <a:cubicBezTo>
                    <a:pt x="379" y="1263"/>
                    <a:pt x="338" y="1277"/>
                    <a:pt x="300" y="1295"/>
                  </a:cubicBezTo>
                  <a:cubicBezTo>
                    <a:pt x="213" y="1336"/>
                    <a:pt x="130" y="1383"/>
                    <a:pt x="62" y="1452"/>
                  </a:cubicBezTo>
                  <a:cubicBezTo>
                    <a:pt x="0" y="1514"/>
                    <a:pt x="1" y="1603"/>
                    <a:pt x="111" y="1655"/>
                  </a:cubicBezTo>
                  <a:cubicBezTo>
                    <a:pt x="148" y="1673"/>
                    <a:pt x="187" y="1685"/>
                    <a:pt x="227" y="1695"/>
                  </a:cubicBezTo>
                  <a:cubicBezTo>
                    <a:pt x="354" y="1725"/>
                    <a:pt x="485" y="1730"/>
                    <a:pt x="648" y="1734"/>
                  </a:cubicBezTo>
                  <a:cubicBezTo>
                    <a:pt x="779" y="1731"/>
                    <a:pt x="888" y="1727"/>
                    <a:pt x="992" y="1710"/>
                  </a:cubicBezTo>
                  <a:cubicBezTo>
                    <a:pt x="971" y="1702"/>
                    <a:pt x="951" y="1694"/>
                    <a:pt x="932" y="1685"/>
                  </a:cubicBezTo>
                  <a:cubicBezTo>
                    <a:pt x="849" y="1646"/>
                    <a:pt x="796" y="1585"/>
                    <a:pt x="784" y="1515"/>
                  </a:cubicBezTo>
                  <a:cubicBezTo>
                    <a:pt x="772" y="1449"/>
                    <a:pt x="797" y="1381"/>
                    <a:pt x="852" y="1326"/>
                  </a:cubicBezTo>
                  <a:close/>
                  <a:moveTo>
                    <a:pt x="3061" y="1338"/>
                  </a:moveTo>
                  <a:cubicBezTo>
                    <a:pt x="3026" y="1322"/>
                    <a:pt x="2990" y="1308"/>
                    <a:pt x="2954" y="1294"/>
                  </a:cubicBezTo>
                  <a:cubicBezTo>
                    <a:pt x="2887" y="1268"/>
                    <a:pt x="2867" y="1200"/>
                    <a:pt x="2917" y="1150"/>
                  </a:cubicBezTo>
                  <a:cubicBezTo>
                    <a:pt x="3019" y="1051"/>
                    <a:pt x="3056" y="927"/>
                    <a:pt x="3051" y="791"/>
                  </a:cubicBezTo>
                  <a:cubicBezTo>
                    <a:pt x="3046" y="647"/>
                    <a:pt x="2962" y="571"/>
                    <a:pt x="2829" y="539"/>
                  </a:cubicBezTo>
                  <a:cubicBezTo>
                    <a:pt x="2801" y="532"/>
                    <a:pt x="2773" y="528"/>
                    <a:pt x="2746" y="528"/>
                  </a:cubicBezTo>
                  <a:cubicBezTo>
                    <a:pt x="2719" y="528"/>
                    <a:pt x="2691" y="532"/>
                    <a:pt x="2663" y="539"/>
                  </a:cubicBezTo>
                  <a:cubicBezTo>
                    <a:pt x="2531" y="571"/>
                    <a:pt x="2447" y="647"/>
                    <a:pt x="2441" y="791"/>
                  </a:cubicBezTo>
                  <a:cubicBezTo>
                    <a:pt x="2436" y="927"/>
                    <a:pt x="2474" y="1049"/>
                    <a:pt x="2575" y="1150"/>
                  </a:cubicBezTo>
                  <a:cubicBezTo>
                    <a:pt x="2625" y="1200"/>
                    <a:pt x="2605" y="1268"/>
                    <a:pt x="2539" y="1294"/>
                  </a:cubicBezTo>
                  <a:cubicBezTo>
                    <a:pt x="2536" y="1295"/>
                    <a:pt x="2533" y="1296"/>
                    <a:pt x="2531" y="1297"/>
                  </a:cubicBezTo>
                  <a:cubicBezTo>
                    <a:pt x="2541" y="1307"/>
                    <a:pt x="2551" y="1316"/>
                    <a:pt x="2561" y="1326"/>
                  </a:cubicBezTo>
                  <a:cubicBezTo>
                    <a:pt x="2607" y="1373"/>
                    <a:pt x="2630" y="1447"/>
                    <a:pt x="2618" y="1517"/>
                  </a:cubicBezTo>
                  <a:cubicBezTo>
                    <a:pt x="2605" y="1590"/>
                    <a:pt x="2556" y="1649"/>
                    <a:pt x="2480" y="1685"/>
                  </a:cubicBezTo>
                  <a:cubicBezTo>
                    <a:pt x="2462" y="1694"/>
                    <a:pt x="2442" y="1702"/>
                    <a:pt x="2421" y="1710"/>
                  </a:cubicBezTo>
                  <a:cubicBezTo>
                    <a:pt x="2519" y="1727"/>
                    <a:pt x="2622" y="1731"/>
                    <a:pt x="2746" y="1734"/>
                  </a:cubicBezTo>
                  <a:cubicBezTo>
                    <a:pt x="2893" y="1731"/>
                    <a:pt x="3011" y="1726"/>
                    <a:pt x="3127" y="1698"/>
                  </a:cubicBezTo>
                  <a:cubicBezTo>
                    <a:pt x="3163" y="1690"/>
                    <a:pt x="3198" y="1678"/>
                    <a:pt x="3231" y="1663"/>
                  </a:cubicBezTo>
                  <a:cubicBezTo>
                    <a:pt x="3330" y="1616"/>
                    <a:pt x="3314" y="1517"/>
                    <a:pt x="3276" y="1479"/>
                  </a:cubicBezTo>
                  <a:cubicBezTo>
                    <a:pt x="3214" y="1417"/>
                    <a:pt x="3140" y="1374"/>
                    <a:pt x="3061" y="1338"/>
                  </a:cubicBezTo>
                  <a:close/>
                  <a:moveTo>
                    <a:pt x="2254" y="1683"/>
                  </a:moveTo>
                  <a:cubicBezTo>
                    <a:pt x="2088" y="1722"/>
                    <a:pt x="1918" y="1729"/>
                    <a:pt x="1707" y="1734"/>
                  </a:cubicBezTo>
                  <a:cubicBezTo>
                    <a:pt x="1495" y="1729"/>
                    <a:pt x="1325" y="1722"/>
                    <a:pt x="1159" y="1683"/>
                  </a:cubicBezTo>
                  <a:cubicBezTo>
                    <a:pt x="1108" y="1671"/>
                    <a:pt x="1057" y="1654"/>
                    <a:pt x="1009" y="1632"/>
                  </a:cubicBezTo>
                  <a:cubicBezTo>
                    <a:pt x="867" y="1565"/>
                    <a:pt x="865" y="1448"/>
                    <a:pt x="945" y="1368"/>
                  </a:cubicBezTo>
                  <a:cubicBezTo>
                    <a:pt x="1034" y="1279"/>
                    <a:pt x="1141" y="1217"/>
                    <a:pt x="1254" y="1165"/>
                  </a:cubicBezTo>
                  <a:cubicBezTo>
                    <a:pt x="1304" y="1141"/>
                    <a:pt x="1357" y="1122"/>
                    <a:pt x="1408" y="1102"/>
                  </a:cubicBezTo>
                  <a:cubicBezTo>
                    <a:pt x="1504" y="1065"/>
                    <a:pt x="1532" y="967"/>
                    <a:pt x="1460" y="895"/>
                  </a:cubicBezTo>
                  <a:cubicBezTo>
                    <a:pt x="1315" y="749"/>
                    <a:pt x="1261" y="574"/>
                    <a:pt x="1268" y="378"/>
                  </a:cubicBezTo>
                  <a:cubicBezTo>
                    <a:pt x="1276" y="172"/>
                    <a:pt x="1397" y="62"/>
                    <a:pt x="1587" y="15"/>
                  </a:cubicBezTo>
                  <a:cubicBezTo>
                    <a:pt x="1628" y="5"/>
                    <a:pt x="1668" y="0"/>
                    <a:pt x="1707" y="0"/>
                  </a:cubicBezTo>
                  <a:cubicBezTo>
                    <a:pt x="1745" y="0"/>
                    <a:pt x="1786" y="5"/>
                    <a:pt x="1826" y="15"/>
                  </a:cubicBezTo>
                  <a:cubicBezTo>
                    <a:pt x="2016" y="62"/>
                    <a:pt x="2137" y="172"/>
                    <a:pt x="2145" y="378"/>
                  </a:cubicBezTo>
                  <a:cubicBezTo>
                    <a:pt x="2153" y="574"/>
                    <a:pt x="2098" y="752"/>
                    <a:pt x="1953" y="895"/>
                  </a:cubicBezTo>
                  <a:cubicBezTo>
                    <a:pt x="1881" y="966"/>
                    <a:pt x="1909" y="1065"/>
                    <a:pt x="2005" y="1102"/>
                  </a:cubicBezTo>
                  <a:cubicBezTo>
                    <a:pt x="2057" y="1122"/>
                    <a:pt x="2109" y="1141"/>
                    <a:pt x="2159" y="1165"/>
                  </a:cubicBezTo>
                  <a:cubicBezTo>
                    <a:pt x="2272" y="1217"/>
                    <a:pt x="2379" y="1279"/>
                    <a:pt x="2468" y="1368"/>
                  </a:cubicBezTo>
                  <a:cubicBezTo>
                    <a:pt x="2522" y="1422"/>
                    <a:pt x="2546" y="1565"/>
                    <a:pt x="2404" y="1632"/>
                  </a:cubicBezTo>
                  <a:cubicBezTo>
                    <a:pt x="2357" y="1654"/>
                    <a:pt x="2305" y="1671"/>
                    <a:pt x="2254" y="1683"/>
                  </a:cubicBez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894116D6-B017-894F-8855-75CB4BCFE88A}"/>
              </a:ext>
            </a:extLst>
          </p:cNvPr>
          <p:cNvGrpSpPr/>
          <p:nvPr/>
        </p:nvGrpSpPr>
        <p:grpSpPr>
          <a:xfrm>
            <a:off x="3726498" y="3549649"/>
            <a:ext cx="2460626" cy="2460626"/>
            <a:chOff x="3726498" y="3549649"/>
            <a:chExt cx="2460626" cy="2460626"/>
          </a:xfrm>
        </p:grpSpPr>
        <p:pic>
          <p:nvPicPr>
            <p:cNvPr id="130078" name="Picture 30">
              <a:extLst>
                <a:ext uri="{FF2B5EF4-FFF2-40B4-BE49-F238E27FC236}">
                  <a16:creationId xmlns:a16="http://schemas.microsoft.com/office/drawing/2014/main" id="{0A2BBCA3-A66A-674D-A578-C0A79D31A9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6498" y="3549649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61" name="Freeform 5">
              <a:extLst>
                <a:ext uri="{FF2B5EF4-FFF2-40B4-BE49-F238E27FC236}">
                  <a16:creationId xmlns:a16="http://schemas.microsoft.com/office/drawing/2014/main" id="{D51DFFD1-A0D5-7243-BB50-04E94C83D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409" y="4395367"/>
              <a:ext cx="728663" cy="654050"/>
            </a:xfrm>
            <a:custGeom>
              <a:avLst/>
              <a:gdLst>
                <a:gd name="T0" fmla="*/ 118956217 w 2022"/>
                <a:gd name="T1" fmla="*/ 118169350 h 1818"/>
                <a:gd name="T2" fmla="*/ 114670367 w 2022"/>
                <a:gd name="T3" fmla="*/ 123087677 h 1818"/>
                <a:gd name="T4" fmla="*/ 114670367 w 2022"/>
                <a:gd name="T5" fmla="*/ 150009138 h 1818"/>
                <a:gd name="T6" fmla="*/ 118956217 w 2022"/>
                <a:gd name="T7" fmla="*/ 154927464 h 1818"/>
                <a:gd name="T8" fmla="*/ 143500484 w 2022"/>
                <a:gd name="T9" fmla="*/ 154927464 h 1818"/>
                <a:gd name="T10" fmla="*/ 147785974 w 2022"/>
                <a:gd name="T11" fmla="*/ 150009138 h 1818"/>
                <a:gd name="T12" fmla="*/ 147785974 w 2022"/>
                <a:gd name="T13" fmla="*/ 123087677 h 1818"/>
                <a:gd name="T14" fmla="*/ 143500484 w 2022"/>
                <a:gd name="T15" fmla="*/ 118169350 h 1818"/>
                <a:gd name="T16" fmla="*/ 118956217 w 2022"/>
                <a:gd name="T17" fmla="*/ 118169350 h 1818"/>
                <a:gd name="T18" fmla="*/ 156616778 w 2022"/>
                <a:gd name="T19" fmla="*/ 141725584 h 1818"/>
                <a:gd name="T20" fmla="*/ 156616778 w 2022"/>
                <a:gd name="T21" fmla="*/ 151174052 h 1818"/>
                <a:gd name="T22" fmla="*/ 144020134 w 2022"/>
                <a:gd name="T23" fmla="*/ 163987388 h 1818"/>
                <a:gd name="T24" fmla="*/ 118436567 w 2022"/>
                <a:gd name="T25" fmla="*/ 163987388 h 1818"/>
                <a:gd name="T26" fmla="*/ 105839562 w 2022"/>
                <a:gd name="T27" fmla="*/ 151174052 h 1818"/>
                <a:gd name="T28" fmla="*/ 105839562 w 2022"/>
                <a:gd name="T29" fmla="*/ 141725584 h 1818"/>
                <a:gd name="T30" fmla="*/ 39738440 w 2022"/>
                <a:gd name="T31" fmla="*/ 141725584 h 1818"/>
                <a:gd name="T32" fmla="*/ 0 w 2022"/>
                <a:gd name="T33" fmla="*/ 118816565 h 1818"/>
                <a:gd name="T34" fmla="*/ 0 w 2022"/>
                <a:gd name="T35" fmla="*/ 200227802 h 1818"/>
                <a:gd name="T36" fmla="*/ 30518079 w 2022"/>
                <a:gd name="T37" fmla="*/ 235173787 h 1818"/>
                <a:gd name="T38" fmla="*/ 231938262 w 2022"/>
                <a:gd name="T39" fmla="*/ 235173787 h 1818"/>
                <a:gd name="T40" fmla="*/ 262456701 w 2022"/>
                <a:gd name="T41" fmla="*/ 200227802 h 1818"/>
                <a:gd name="T42" fmla="*/ 262456701 w 2022"/>
                <a:gd name="T43" fmla="*/ 118816565 h 1818"/>
                <a:gd name="T44" fmla="*/ 222717900 w 2022"/>
                <a:gd name="T45" fmla="*/ 141725584 h 1818"/>
                <a:gd name="T46" fmla="*/ 156616778 w 2022"/>
                <a:gd name="T47" fmla="*/ 141725584 h 1818"/>
                <a:gd name="T48" fmla="*/ 105839562 w 2022"/>
                <a:gd name="T49" fmla="*/ 130853531 h 1818"/>
                <a:gd name="T50" fmla="*/ 105839562 w 2022"/>
                <a:gd name="T51" fmla="*/ 121405063 h 1818"/>
                <a:gd name="T52" fmla="*/ 118436567 w 2022"/>
                <a:gd name="T53" fmla="*/ 108462212 h 1818"/>
                <a:gd name="T54" fmla="*/ 144020134 w 2022"/>
                <a:gd name="T55" fmla="*/ 108462212 h 1818"/>
                <a:gd name="T56" fmla="*/ 156616778 w 2022"/>
                <a:gd name="T57" fmla="*/ 121405063 h 1818"/>
                <a:gd name="T58" fmla="*/ 156616778 w 2022"/>
                <a:gd name="T59" fmla="*/ 130853531 h 1818"/>
                <a:gd name="T60" fmla="*/ 222717900 w 2022"/>
                <a:gd name="T61" fmla="*/ 130853531 h 1818"/>
                <a:gd name="T62" fmla="*/ 262456701 w 2022"/>
                <a:gd name="T63" fmla="*/ 93577718 h 1818"/>
                <a:gd name="T64" fmla="*/ 262456701 w 2022"/>
                <a:gd name="T65" fmla="*/ 73127683 h 1818"/>
                <a:gd name="T66" fmla="*/ 231938262 w 2022"/>
                <a:gd name="T67" fmla="*/ 38181698 h 1818"/>
                <a:gd name="T68" fmla="*/ 30518079 w 2022"/>
                <a:gd name="T69" fmla="*/ 38181698 h 1818"/>
                <a:gd name="T70" fmla="*/ 0 w 2022"/>
                <a:gd name="T71" fmla="*/ 73127683 h 1818"/>
                <a:gd name="T72" fmla="*/ 0 w 2022"/>
                <a:gd name="T73" fmla="*/ 93577718 h 1818"/>
                <a:gd name="T74" fmla="*/ 39738440 w 2022"/>
                <a:gd name="T75" fmla="*/ 130853531 h 1818"/>
                <a:gd name="T76" fmla="*/ 105839562 w 2022"/>
                <a:gd name="T77" fmla="*/ 130853531 h 1818"/>
                <a:gd name="T78" fmla="*/ 162850415 w 2022"/>
                <a:gd name="T79" fmla="*/ 31580757 h 1818"/>
                <a:gd name="T80" fmla="*/ 145967920 w 2022"/>
                <a:gd name="T81" fmla="*/ 14754979 h 1818"/>
                <a:gd name="T82" fmla="*/ 116488781 w 2022"/>
                <a:gd name="T83" fmla="*/ 14754979 h 1818"/>
                <a:gd name="T84" fmla="*/ 99606286 w 2022"/>
                <a:gd name="T85" fmla="*/ 31580757 h 1818"/>
                <a:gd name="T86" fmla="*/ 84022556 w 2022"/>
                <a:gd name="T87" fmla="*/ 31580757 h 1818"/>
                <a:gd name="T88" fmla="*/ 112592848 w 2022"/>
                <a:gd name="T89" fmla="*/ 0 h 1818"/>
                <a:gd name="T90" fmla="*/ 149863853 w 2022"/>
                <a:gd name="T91" fmla="*/ 0 h 1818"/>
                <a:gd name="T92" fmla="*/ 178434145 w 2022"/>
                <a:gd name="T93" fmla="*/ 31580757 h 1818"/>
                <a:gd name="T94" fmla="*/ 162850415 w 2022"/>
                <a:gd name="T95" fmla="*/ 31580757 h 18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22" h="1818">
                  <a:moveTo>
                    <a:pt x="916" y="913"/>
                  </a:moveTo>
                  <a:cubicBezTo>
                    <a:pt x="898" y="913"/>
                    <a:pt x="883" y="930"/>
                    <a:pt x="883" y="951"/>
                  </a:cubicBezTo>
                  <a:lnTo>
                    <a:pt x="883" y="1159"/>
                  </a:lnTo>
                  <a:cubicBezTo>
                    <a:pt x="883" y="1180"/>
                    <a:pt x="898" y="1197"/>
                    <a:pt x="916" y="1197"/>
                  </a:cubicBezTo>
                  <a:lnTo>
                    <a:pt x="1105" y="1197"/>
                  </a:lnTo>
                  <a:cubicBezTo>
                    <a:pt x="1123" y="1197"/>
                    <a:pt x="1138" y="1180"/>
                    <a:pt x="1138" y="1159"/>
                  </a:cubicBezTo>
                  <a:lnTo>
                    <a:pt x="1138" y="951"/>
                  </a:lnTo>
                  <a:cubicBezTo>
                    <a:pt x="1138" y="930"/>
                    <a:pt x="1123" y="913"/>
                    <a:pt x="1105" y="913"/>
                  </a:cubicBezTo>
                  <a:lnTo>
                    <a:pt x="916" y="913"/>
                  </a:lnTo>
                  <a:close/>
                  <a:moveTo>
                    <a:pt x="1206" y="1095"/>
                  </a:moveTo>
                  <a:lnTo>
                    <a:pt x="1206" y="1168"/>
                  </a:lnTo>
                  <a:cubicBezTo>
                    <a:pt x="1206" y="1223"/>
                    <a:pt x="1163" y="1267"/>
                    <a:pt x="1109" y="1267"/>
                  </a:cubicBezTo>
                  <a:lnTo>
                    <a:pt x="912" y="1267"/>
                  </a:lnTo>
                  <a:cubicBezTo>
                    <a:pt x="858" y="1267"/>
                    <a:pt x="815" y="1223"/>
                    <a:pt x="815" y="1168"/>
                  </a:cubicBezTo>
                  <a:lnTo>
                    <a:pt x="815" y="1095"/>
                  </a:lnTo>
                  <a:lnTo>
                    <a:pt x="306" y="1095"/>
                  </a:lnTo>
                  <a:cubicBezTo>
                    <a:pt x="179" y="1095"/>
                    <a:pt x="67" y="1025"/>
                    <a:pt x="0" y="918"/>
                  </a:cubicBezTo>
                  <a:lnTo>
                    <a:pt x="0" y="1547"/>
                  </a:lnTo>
                  <a:cubicBezTo>
                    <a:pt x="0" y="1696"/>
                    <a:pt x="105" y="1817"/>
                    <a:pt x="235" y="1817"/>
                  </a:cubicBezTo>
                  <a:lnTo>
                    <a:pt x="1786" y="1817"/>
                  </a:lnTo>
                  <a:cubicBezTo>
                    <a:pt x="1916" y="1817"/>
                    <a:pt x="2021" y="1696"/>
                    <a:pt x="2021" y="1547"/>
                  </a:cubicBezTo>
                  <a:lnTo>
                    <a:pt x="2021" y="918"/>
                  </a:lnTo>
                  <a:cubicBezTo>
                    <a:pt x="1954" y="1025"/>
                    <a:pt x="1842" y="1095"/>
                    <a:pt x="1715" y="1095"/>
                  </a:cubicBezTo>
                  <a:lnTo>
                    <a:pt x="1206" y="1095"/>
                  </a:lnTo>
                  <a:close/>
                  <a:moveTo>
                    <a:pt x="815" y="1011"/>
                  </a:moveTo>
                  <a:lnTo>
                    <a:pt x="815" y="938"/>
                  </a:lnTo>
                  <a:cubicBezTo>
                    <a:pt x="815" y="883"/>
                    <a:pt x="858" y="838"/>
                    <a:pt x="912" y="838"/>
                  </a:cubicBezTo>
                  <a:lnTo>
                    <a:pt x="1109" y="838"/>
                  </a:lnTo>
                  <a:cubicBezTo>
                    <a:pt x="1163" y="838"/>
                    <a:pt x="1206" y="883"/>
                    <a:pt x="1206" y="938"/>
                  </a:cubicBezTo>
                  <a:lnTo>
                    <a:pt x="1206" y="1011"/>
                  </a:lnTo>
                  <a:lnTo>
                    <a:pt x="1715" y="1011"/>
                  </a:lnTo>
                  <a:cubicBezTo>
                    <a:pt x="1869" y="1011"/>
                    <a:pt x="1996" y="886"/>
                    <a:pt x="2021" y="723"/>
                  </a:cubicBezTo>
                  <a:lnTo>
                    <a:pt x="2021" y="565"/>
                  </a:lnTo>
                  <a:cubicBezTo>
                    <a:pt x="2021" y="416"/>
                    <a:pt x="1916" y="295"/>
                    <a:pt x="1786" y="295"/>
                  </a:cubicBezTo>
                  <a:lnTo>
                    <a:pt x="235" y="295"/>
                  </a:lnTo>
                  <a:cubicBezTo>
                    <a:pt x="105" y="295"/>
                    <a:pt x="0" y="416"/>
                    <a:pt x="0" y="565"/>
                  </a:cubicBezTo>
                  <a:lnTo>
                    <a:pt x="0" y="723"/>
                  </a:lnTo>
                  <a:cubicBezTo>
                    <a:pt x="25" y="886"/>
                    <a:pt x="152" y="1011"/>
                    <a:pt x="306" y="1011"/>
                  </a:cubicBezTo>
                  <a:lnTo>
                    <a:pt x="815" y="1011"/>
                  </a:lnTo>
                  <a:close/>
                  <a:moveTo>
                    <a:pt x="1254" y="244"/>
                  </a:moveTo>
                  <a:cubicBezTo>
                    <a:pt x="1246" y="170"/>
                    <a:pt x="1190" y="114"/>
                    <a:pt x="1124" y="114"/>
                  </a:cubicBezTo>
                  <a:lnTo>
                    <a:pt x="897" y="114"/>
                  </a:lnTo>
                  <a:cubicBezTo>
                    <a:pt x="831" y="114"/>
                    <a:pt x="775" y="170"/>
                    <a:pt x="767" y="244"/>
                  </a:cubicBezTo>
                  <a:lnTo>
                    <a:pt x="647" y="244"/>
                  </a:lnTo>
                  <a:cubicBezTo>
                    <a:pt x="651" y="109"/>
                    <a:pt x="748" y="0"/>
                    <a:pt x="867" y="0"/>
                  </a:cubicBezTo>
                  <a:lnTo>
                    <a:pt x="1154" y="0"/>
                  </a:lnTo>
                  <a:cubicBezTo>
                    <a:pt x="1273" y="0"/>
                    <a:pt x="1370" y="109"/>
                    <a:pt x="1374" y="244"/>
                  </a:cubicBezTo>
                  <a:lnTo>
                    <a:pt x="1254" y="244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6BEF9CF5-1602-A544-A141-13C1878B0620}"/>
              </a:ext>
            </a:extLst>
          </p:cNvPr>
          <p:cNvGrpSpPr/>
          <p:nvPr/>
        </p:nvGrpSpPr>
        <p:grpSpPr>
          <a:xfrm>
            <a:off x="7132637" y="5279245"/>
            <a:ext cx="2460626" cy="2460626"/>
            <a:chOff x="7132637" y="5279245"/>
            <a:chExt cx="2460626" cy="2460626"/>
          </a:xfrm>
        </p:grpSpPr>
        <p:pic>
          <p:nvPicPr>
            <p:cNvPr id="36" name="Picture 30">
              <a:extLst>
                <a:ext uri="{FF2B5EF4-FFF2-40B4-BE49-F238E27FC236}">
                  <a16:creationId xmlns:a16="http://schemas.microsoft.com/office/drawing/2014/main" id="{DC5A23BA-90D9-7E4B-9F1A-83B574928E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2637" y="5279245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62" name="Freeform 6">
              <a:extLst>
                <a:ext uri="{FF2B5EF4-FFF2-40B4-BE49-F238E27FC236}">
                  <a16:creationId xmlns:a16="http://schemas.microsoft.com/office/drawing/2014/main" id="{F0B856F1-6ADA-824B-90F9-45689E47F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6888" y="6134328"/>
              <a:ext cx="538162" cy="785812"/>
            </a:xfrm>
            <a:custGeom>
              <a:avLst/>
              <a:gdLst>
                <a:gd name="T0" fmla="*/ 125875624 w 1497"/>
                <a:gd name="T1" fmla="*/ 124296038 h 2185"/>
                <a:gd name="T2" fmla="*/ 90852674 w 1497"/>
                <a:gd name="T3" fmla="*/ 115501057 h 2185"/>
                <a:gd name="T4" fmla="*/ 46137056 w 1497"/>
                <a:gd name="T5" fmla="*/ 92090333 h 2185"/>
                <a:gd name="T6" fmla="*/ 94083444 w 1497"/>
                <a:gd name="T7" fmla="*/ 70749334 h 2185"/>
                <a:gd name="T8" fmla="*/ 144227057 w 1497"/>
                <a:gd name="T9" fmla="*/ 89503447 h 2185"/>
                <a:gd name="T10" fmla="*/ 168394017 w 1497"/>
                <a:gd name="T11" fmla="*/ 87692663 h 2185"/>
                <a:gd name="T12" fmla="*/ 178991531 w 1497"/>
                <a:gd name="T13" fmla="*/ 70231813 h 2185"/>
                <a:gd name="T14" fmla="*/ 116699908 w 1497"/>
                <a:gd name="T15" fmla="*/ 32723226 h 2185"/>
                <a:gd name="T16" fmla="*/ 116699908 w 1497"/>
                <a:gd name="T17" fmla="*/ 10347184 h 2185"/>
                <a:gd name="T18" fmla="*/ 104034588 w 1497"/>
                <a:gd name="T19" fmla="*/ 0 h 2185"/>
                <a:gd name="T20" fmla="*/ 89301819 w 1497"/>
                <a:gd name="T21" fmla="*/ 0 h 2185"/>
                <a:gd name="T22" fmla="*/ 76636857 w 1497"/>
                <a:gd name="T23" fmla="*/ 10347184 h 2185"/>
                <a:gd name="T24" fmla="*/ 76636857 w 1497"/>
                <a:gd name="T25" fmla="*/ 31300492 h 2185"/>
                <a:gd name="T26" fmla="*/ 0 w 1497"/>
                <a:gd name="T27" fmla="*/ 93125016 h 2185"/>
                <a:gd name="T28" fmla="*/ 72759718 w 1497"/>
                <a:gd name="T29" fmla="*/ 153915216 h 2185"/>
                <a:gd name="T30" fmla="*/ 112822769 w 1497"/>
                <a:gd name="T31" fmla="*/ 163874349 h 2185"/>
                <a:gd name="T32" fmla="*/ 147199350 w 1497"/>
                <a:gd name="T33" fmla="*/ 188319756 h 2185"/>
                <a:gd name="T34" fmla="*/ 98865428 w 1497"/>
                <a:gd name="T35" fmla="*/ 211601010 h 2185"/>
                <a:gd name="T36" fmla="*/ 39675517 w 1497"/>
                <a:gd name="T37" fmla="*/ 190647701 h 2185"/>
                <a:gd name="T38" fmla="*/ 13569807 w 1497"/>
                <a:gd name="T39" fmla="*/ 195303952 h 2185"/>
                <a:gd name="T40" fmla="*/ 7237326 w 1497"/>
                <a:gd name="T41" fmla="*/ 211859591 h 2185"/>
                <a:gd name="T42" fmla="*/ 76636857 w 1497"/>
                <a:gd name="T43" fmla="*/ 249627118 h 2185"/>
                <a:gd name="T44" fmla="*/ 76636857 w 1497"/>
                <a:gd name="T45" fmla="*/ 272003159 h 2185"/>
                <a:gd name="T46" fmla="*/ 89301819 w 1497"/>
                <a:gd name="T47" fmla="*/ 282479454 h 2185"/>
                <a:gd name="T48" fmla="*/ 104034588 w 1497"/>
                <a:gd name="T49" fmla="*/ 282479454 h 2185"/>
                <a:gd name="T50" fmla="*/ 116699908 w 1497"/>
                <a:gd name="T51" fmla="*/ 272003159 h 2185"/>
                <a:gd name="T52" fmla="*/ 116699908 w 1497"/>
                <a:gd name="T53" fmla="*/ 250920381 h 2185"/>
                <a:gd name="T54" fmla="*/ 193336766 w 1497"/>
                <a:gd name="T55" fmla="*/ 187543654 h 2185"/>
                <a:gd name="T56" fmla="*/ 125875624 w 1497"/>
                <a:gd name="T57" fmla="*/ 124296038 h 21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97" h="2185">
                  <a:moveTo>
                    <a:pt x="974" y="961"/>
                  </a:moveTo>
                  <a:cubicBezTo>
                    <a:pt x="935" y="953"/>
                    <a:pt x="741" y="904"/>
                    <a:pt x="703" y="893"/>
                  </a:cubicBezTo>
                  <a:cubicBezTo>
                    <a:pt x="433" y="825"/>
                    <a:pt x="357" y="782"/>
                    <a:pt x="357" y="712"/>
                  </a:cubicBezTo>
                  <a:cubicBezTo>
                    <a:pt x="357" y="633"/>
                    <a:pt x="456" y="547"/>
                    <a:pt x="728" y="547"/>
                  </a:cubicBezTo>
                  <a:cubicBezTo>
                    <a:pt x="922" y="547"/>
                    <a:pt x="1116" y="692"/>
                    <a:pt x="1116" y="692"/>
                  </a:cubicBezTo>
                  <a:cubicBezTo>
                    <a:pt x="1193" y="742"/>
                    <a:pt x="1239" y="739"/>
                    <a:pt x="1303" y="678"/>
                  </a:cubicBezTo>
                  <a:cubicBezTo>
                    <a:pt x="1303" y="678"/>
                    <a:pt x="1385" y="609"/>
                    <a:pt x="1385" y="543"/>
                  </a:cubicBezTo>
                  <a:cubicBezTo>
                    <a:pt x="1385" y="445"/>
                    <a:pt x="1151" y="303"/>
                    <a:pt x="903" y="253"/>
                  </a:cubicBezTo>
                  <a:lnTo>
                    <a:pt x="903" y="80"/>
                  </a:lnTo>
                  <a:cubicBezTo>
                    <a:pt x="903" y="36"/>
                    <a:pt x="859" y="0"/>
                    <a:pt x="805" y="0"/>
                  </a:cubicBezTo>
                  <a:lnTo>
                    <a:pt x="691" y="0"/>
                  </a:lnTo>
                  <a:cubicBezTo>
                    <a:pt x="637" y="0"/>
                    <a:pt x="593" y="36"/>
                    <a:pt x="593" y="80"/>
                  </a:cubicBezTo>
                  <a:lnTo>
                    <a:pt x="593" y="242"/>
                  </a:lnTo>
                  <a:cubicBezTo>
                    <a:pt x="204" y="280"/>
                    <a:pt x="0" y="481"/>
                    <a:pt x="0" y="720"/>
                  </a:cubicBezTo>
                  <a:cubicBezTo>
                    <a:pt x="0" y="1003"/>
                    <a:pt x="266" y="1114"/>
                    <a:pt x="563" y="1190"/>
                  </a:cubicBezTo>
                  <a:cubicBezTo>
                    <a:pt x="602" y="1201"/>
                    <a:pt x="836" y="1258"/>
                    <a:pt x="873" y="1267"/>
                  </a:cubicBezTo>
                  <a:cubicBezTo>
                    <a:pt x="1091" y="1320"/>
                    <a:pt x="1139" y="1403"/>
                    <a:pt x="1139" y="1456"/>
                  </a:cubicBezTo>
                  <a:cubicBezTo>
                    <a:pt x="1139" y="1549"/>
                    <a:pt x="1040" y="1636"/>
                    <a:pt x="765" y="1636"/>
                  </a:cubicBezTo>
                  <a:cubicBezTo>
                    <a:pt x="571" y="1636"/>
                    <a:pt x="307" y="1474"/>
                    <a:pt x="307" y="1474"/>
                  </a:cubicBezTo>
                  <a:cubicBezTo>
                    <a:pt x="235" y="1427"/>
                    <a:pt x="166" y="1439"/>
                    <a:pt x="105" y="1510"/>
                  </a:cubicBezTo>
                  <a:cubicBezTo>
                    <a:pt x="105" y="1510"/>
                    <a:pt x="56" y="1569"/>
                    <a:pt x="56" y="1638"/>
                  </a:cubicBezTo>
                  <a:cubicBezTo>
                    <a:pt x="56" y="1742"/>
                    <a:pt x="332" y="1879"/>
                    <a:pt x="593" y="1930"/>
                  </a:cubicBezTo>
                  <a:lnTo>
                    <a:pt x="593" y="2103"/>
                  </a:lnTo>
                  <a:cubicBezTo>
                    <a:pt x="593" y="2148"/>
                    <a:pt x="637" y="2184"/>
                    <a:pt x="691" y="2184"/>
                  </a:cubicBezTo>
                  <a:lnTo>
                    <a:pt x="805" y="2184"/>
                  </a:lnTo>
                  <a:cubicBezTo>
                    <a:pt x="859" y="2184"/>
                    <a:pt x="903" y="2148"/>
                    <a:pt x="903" y="2103"/>
                  </a:cubicBezTo>
                  <a:lnTo>
                    <a:pt x="903" y="1940"/>
                  </a:lnTo>
                  <a:cubicBezTo>
                    <a:pt x="1313" y="1898"/>
                    <a:pt x="1496" y="1682"/>
                    <a:pt x="1496" y="1450"/>
                  </a:cubicBezTo>
                  <a:cubicBezTo>
                    <a:pt x="1496" y="1227"/>
                    <a:pt x="1322" y="1046"/>
                    <a:pt x="974" y="961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0A0844C4-BCD4-5646-AAFD-170CF82BB5AF}"/>
              </a:ext>
            </a:extLst>
          </p:cNvPr>
          <p:cNvGrpSpPr/>
          <p:nvPr/>
        </p:nvGrpSpPr>
        <p:grpSpPr>
          <a:xfrm>
            <a:off x="8073232" y="1445043"/>
            <a:ext cx="2460626" cy="2460626"/>
            <a:chOff x="8073232" y="1445043"/>
            <a:chExt cx="2460626" cy="2460626"/>
          </a:xfrm>
        </p:grpSpPr>
        <p:pic>
          <p:nvPicPr>
            <p:cNvPr id="34" name="Picture 30">
              <a:extLst>
                <a:ext uri="{FF2B5EF4-FFF2-40B4-BE49-F238E27FC236}">
                  <a16:creationId xmlns:a16="http://schemas.microsoft.com/office/drawing/2014/main" id="{05CC6B13-661C-E94D-8151-EE3EFE1D5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3232" y="1445043"/>
              <a:ext cx="2460626" cy="2460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63" name="Freeform 7">
              <a:extLst>
                <a:ext uri="{FF2B5EF4-FFF2-40B4-BE49-F238E27FC236}">
                  <a16:creationId xmlns:a16="http://schemas.microsoft.com/office/drawing/2014/main" id="{80C88190-6866-414B-AB0E-957D114C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4170" y="2295104"/>
              <a:ext cx="693738" cy="692150"/>
            </a:xfrm>
            <a:custGeom>
              <a:avLst/>
              <a:gdLst>
                <a:gd name="T0" fmla="*/ 78964683 w 1925"/>
                <a:gd name="T1" fmla="*/ 124498862 h 1924"/>
                <a:gd name="T2" fmla="*/ 124940952 w 1925"/>
                <a:gd name="T3" fmla="*/ 78555787 h 1924"/>
                <a:gd name="T4" fmla="*/ 171046960 w 1925"/>
                <a:gd name="T5" fmla="*/ 124498862 h 1924"/>
                <a:gd name="T6" fmla="*/ 124940952 w 1925"/>
                <a:gd name="T7" fmla="*/ 170312429 h 1924"/>
                <a:gd name="T8" fmla="*/ 78964683 w 1925"/>
                <a:gd name="T9" fmla="*/ 124498862 h 1924"/>
                <a:gd name="T10" fmla="*/ 214165750 w 1925"/>
                <a:gd name="T11" fmla="*/ 101592079 h 1924"/>
                <a:gd name="T12" fmla="*/ 204295210 w 1925"/>
                <a:gd name="T13" fmla="*/ 77649949 h 1924"/>
                <a:gd name="T14" fmla="*/ 222867567 w 1925"/>
                <a:gd name="T15" fmla="*/ 52284306 h 1924"/>
                <a:gd name="T16" fmla="*/ 222347894 w 1925"/>
                <a:gd name="T17" fmla="*/ 45425402 h 1924"/>
                <a:gd name="T18" fmla="*/ 204295210 w 1925"/>
                <a:gd name="T19" fmla="*/ 27436337 h 1924"/>
                <a:gd name="T20" fmla="*/ 197411887 w 1925"/>
                <a:gd name="T21" fmla="*/ 26918663 h 1924"/>
                <a:gd name="T22" fmla="*/ 171826109 w 1925"/>
                <a:gd name="T23" fmla="*/ 45425402 h 1924"/>
                <a:gd name="T24" fmla="*/ 147798989 w 1925"/>
                <a:gd name="T25" fmla="*/ 35460096 h 1924"/>
                <a:gd name="T26" fmla="*/ 142993637 w 1925"/>
                <a:gd name="T27" fmla="*/ 4529553 h 1924"/>
                <a:gd name="T28" fmla="*/ 137798711 w 1925"/>
                <a:gd name="T29" fmla="*/ 0 h 1924"/>
                <a:gd name="T30" fmla="*/ 112212932 w 1925"/>
                <a:gd name="T31" fmla="*/ 0 h 1924"/>
                <a:gd name="T32" fmla="*/ 106888268 w 1925"/>
                <a:gd name="T33" fmla="*/ 4529553 h 1924"/>
                <a:gd name="T34" fmla="*/ 102082556 w 1925"/>
                <a:gd name="T35" fmla="*/ 35460096 h 1924"/>
                <a:gd name="T36" fmla="*/ 78055436 w 1925"/>
                <a:gd name="T37" fmla="*/ 45425402 h 1924"/>
                <a:gd name="T38" fmla="*/ 52599756 w 1925"/>
                <a:gd name="T39" fmla="*/ 26918663 h 1924"/>
                <a:gd name="T40" fmla="*/ 45716433 w 1925"/>
                <a:gd name="T41" fmla="*/ 27436337 h 1924"/>
                <a:gd name="T42" fmla="*/ 27533650 w 1925"/>
                <a:gd name="T43" fmla="*/ 45425402 h 1924"/>
                <a:gd name="T44" fmla="*/ 27014338 w 1925"/>
                <a:gd name="T45" fmla="*/ 52284306 h 1924"/>
                <a:gd name="T46" fmla="*/ 45716433 w 1925"/>
                <a:gd name="T47" fmla="*/ 77649949 h 1924"/>
                <a:gd name="T48" fmla="*/ 35715795 w 1925"/>
                <a:gd name="T49" fmla="*/ 101592079 h 1924"/>
                <a:gd name="T50" fmla="*/ 4545516 w 1925"/>
                <a:gd name="T51" fmla="*/ 106380649 h 1924"/>
                <a:gd name="T52" fmla="*/ 0 w 1925"/>
                <a:gd name="T53" fmla="*/ 111686533 h 1924"/>
                <a:gd name="T54" fmla="*/ 0 w 1925"/>
                <a:gd name="T55" fmla="*/ 137181684 h 1924"/>
                <a:gd name="T56" fmla="*/ 4545516 w 1925"/>
                <a:gd name="T57" fmla="*/ 142358419 h 1924"/>
                <a:gd name="T58" fmla="*/ 35715795 w 1925"/>
                <a:gd name="T59" fmla="*/ 147276137 h 1924"/>
                <a:gd name="T60" fmla="*/ 45716433 w 1925"/>
                <a:gd name="T61" fmla="*/ 171218268 h 1924"/>
                <a:gd name="T62" fmla="*/ 27014338 w 1925"/>
                <a:gd name="T63" fmla="*/ 196583911 h 1924"/>
                <a:gd name="T64" fmla="*/ 27533650 w 1925"/>
                <a:gd name="T65" fmla="*/ 203443175 h 1924"/>
                <a:gd name="T66" fmla="*/ 45716433 w 1925"/>
                <a:gd name="T67" fmla="*/ 221431880 h 1924"/>
                <a:gd name="T68" fmla="*/ 52599756 w 1925"/>
                <a:gd name="T69" fmla="*/ 221949553 h 1924"/>
                <a:gd name="T70" fmla="*/ 78055436 w 1925"/>
                <a:gd name="T71" fmla="*/ 203443175 h 1924"/>
                <a:gd name="T72" fmla="*/ 102082556 w 1925"/>
                <a:gd name="T73" fmla="*/ 213408120 h 1924"/>
                <a:gd name="T74" fmla="*/ 106888268 w 1925"/>
                <a:gd name="T75" fmla="*/ 244338663 h 1924"/>
                <a:gd name="T76" fmla="*/ 112212932 w 1925"/>
                <a:gd name="T77" fmla="*/ 248868216 h 1924"/>
                <a:gd name="T78" fmla="*/ 137798711 w 1925"/>
                <a:gd name="T79" fmla="*/ 248868216 h 1924"/>
                <a:gd name="T80" fmla="*/ 142993637 w 1925"/>
                <a:gd name="T81" fmla="*/ 244338663 h 1924"/>
                <a:gd name="T82" fmla="*/ 147798989 w 1925"/>
                <a:gd name="T83" fmla="*/ 213408120 h 1924"/>
                <a:gd name="T84" fmla="*/ 171826109 w 1925"/>
                <a:gd name="T85" fmla="*/ 203443175 h 1924"/>
                <a:gd name="T86" fmla="*/ 197411887 w 1925"/>
                <a:gd name="T87" fmla="*/ 221949553 h 1924"/>
                <a:gd name="T88" fmla="*/ 204295210 w 1925"/>
                <a:gd name="T89" fmla="*/ 221431880 h 1924"/>
                <a:gd name="T90" fmla="*/ 222347894 w 1925"/>
                <a:gd name="T91" fmla="*/ 203443175 h 1924"/>
                <a:gd name="T92" fmla="*/ 222867567 w 1925"/>
                <a:gd name="T93" fmla="*/ 196583911 h 1924"/>
                <a:gd name="T94" fmla="*/ 204295210 w 1925"/>
                <a:gd name="T95" fmla="*/ 171218268 h 1924"/>
                <a:gd name="T96" fmla="*/ 214165750 w 1925"/>
                <a:gd name="T97" fmla="*/ 147276137 h 1924"/>
                <a:gd name="T98" fmla="*/ 245336029 w 1925"/>
                <a:gd name="T99" fmla="*/ 142358419 h 1924"/>
                <a:gd name="T100" fmla="*/ 249881905 w 1925"/>
                <a:gd name="T101" fmla="*/ 137181684 h 1924"/>
                <a:gd name="T102" fmla="*/ 249881905 w 1925"/>
                <a:gd name="T103" fmla="*/ 111686533 h 1924"/>
                <a:gd name="T104" fmla="*/ 245336029 w 1925"/>
                <a:gd name="T105" fmla="*/ 106380649 h 1924"/>
                <a:gd name="T106" fmla="*/ 214165750 w 1925"/>
                <a:gd name="T107" fmla="*/ 101592079 h 19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25" h="1924">
                  <a:moveTo>
                    <a:pt x="608" y="962"/>
                  </a:moveTo>
                  <a:cubicBezTo>
                    <a:pt x="608" y="766"/>
                    <a:pt x="766" y="607"/>
                    <a:pt x="962" y="607"/>
                  </a:cubicBezTo>
                  <a:cubicBezTo>
                    <a:pt x="1158" y="607"/>
                    <a:pt x="1317" y="766"/>
                    <a:pt x="1317" y="962"/>
                  </a:cubicBezTo>
                  <a:cubicBezTo>
                    <a:pt x="1317" y="1157"/>
                    <a:pt x="1158" y="1316"/>
                    <a:pt x="962" y="1316"/>
                  </a:cubicBezTo>
                  <a:cubicBezTo>
                    <a:pt x="766" y="1316"/>
                    <a:pt x="608" y="1157"/>
                    <a:pt x="608" y="962"/>
                  </a:cubicBezTo>
                  <a:close/>
                  <a:moveTo>
                    <a:pt x="1649" y="785"/>
                  </a:moveTo>
                  <a:cubicBezTo>
                    <a:pt x="1633" y="719"/>
                    <a:pt x="1606" y="657"/>
                    <a:pt x="1573" y="600"/>
                  </a:cubicBezTo>
                  <a:lnTo>
                    <a:pt x="1716" y="404"/>
                  </a:lnTo>
                  <a:cubicBezTo>
                    <a:pt x="1727" y="389"/>
                    <a:pt x="1726" y="365"/>
                    <a:pt x="1712" y="351"/>
                  </a:cubicBezTo>
                  <a:lnTo>
                    <a:pt x="1573" y="212"/>
                  </a:lnTo>
                  <a:cubicBezTo>
                    <a:pt x="1559" y="198"/>
                    <a:pt x="1535" y="196"/>
                    <a:pt x="1520" y="208"/>
                  </a:cubicBezTo>
                  <a:lnTo>
                    <a:pt x="1323" y="351"/>
                  </a:lnTo>
                  <a:cubicBezTo>
                    <a:pt x="1266" y="317"/>
                    <a:pt x="1204" y="291"/>
                    <a:pt x="1138" y="274"/>
                  </a:cubicBezTo>
                  <a:lnTo>
                    <a:pt x="1101" y="35"/>
                  </a:lnTo>
                  <a:cubicBezTo>
                    <a:pt x="1098" y="15"/>
                    <a:pt x="1080" y="0"/>
                    <a:pt x="1061" y="0"/>
                  </a:cubicBezTo>
                  <a:lnTo>
                    <a:pt x="864" y="0"/>
                  </a:lnTo>
                  <a:cubicBezTo>
                    <a:pt x="844" y="0"/>
                    <a:pt x="826" y="15"/>
                    <a:pt x="823" y="35"/>
                  </a:cubicBezTo>
                  <a:lnTo>
                    <a:pt x="786" y="274"/>
                  </a:lnTo>
                  <a:cubicBezTo>
                    <a:pt x="720" y="291"/>
                    <a:pt x="658" y="317"/>
                    <a:pt x="601" y="351"/>
                  </a:cubicBezTo>
                  <a:lnTo>
                    <a:pt x="405" y="208"/>
                  </a:lnTo>
                  <a:cubicBezTo>
                    <a:pt x="389" y="196"/>
                    <a:pt x="365" y="198"/>
                    <a:pt x="352" y="212"/>
                  </a:cubicBezTo>
                  <a:lnTo>
                    <a:pt x="212" y="351"/>
                  </a:lnTo>
                  <a:cubicBezTo>
                    <a:pt x="199" y="365"/>
                    <a:pt x="197" y="389"/>
                    <a:pt x="208" y="404"/>
                  </a:cubicBezTo>
                  <a:lnTo>
                    <a:pt x="352" y="600"/>
                  </a:lnTo>
                  <a:cubicBezTo>
                    <a:pt x="318" y="657"/>
                    <a:pt x="292" y="719"/>
                    <a:pt x="275" y="785"/>
                  </a:cubicBezTo>
                  <a:lnTo>
                    <a:pt x="35" y="822"/>
                  </a:lnTo>
                  <a:cubicBezTo>
                    <a:pt x="16" y="825"/>
                    <a:pt x="0" y="844"/>
                    <a:pt x="0" y="863"/>
                  </a:cubicBezTo>
                  <a:lnTo>
                    <a:pt x="0" y="1060"/>
                  </a:lnTo>
                  <a:cubicBezTo>
                    <a:pt x="0" y="1079"/>
                    <a:pt x="16" y="1098"/>
                    <a:pt x="35" y="1100"/>
                  </a:cubicBezTo>
                  <a:lnTo>
                    <a:pt x="275" y="1138"/>
                  </a:lnTo>
                  <a:cubicBezTo>
                    <a:pt x="292" y="1204"/>
                    <a:pt x="318" y="1266"/>
                    <a:pt x="352" y="1323"/>
                  </a:cubicBezTo>
                  <a:lnTo>
                    <a:pt x="208" y="1519"/>
                  </a:lnTo>
                  <a:cubicBezTo>
                    <a:pt x="197" y="1534"/>
                    <a:pt x="199" y="1558"/>
                    <a:pt x="212" y="1572"/>
                  </a:cubicBezTo>
                  <a:lnTo>
                    <a:pt x="352" y="1711"/>
                  </a:lnTo>
                  <a:cubicBezTo>
                    <a:pt x="365" y="1725"/>
                    <a:pt x="389" y="1727"/>
                    <a:pt x="405" y="1715"/>
                  </a:cubicBezTo>
                  <a:lnTo>
                    <a:pt x="601" y="1572"/>
                  </a:lnTo>
                  <a:cubicBezTo>
                    <a:pt x="658" y="1606"/>
                    <a:pt x="720" y="1632"/>
                    <a:pt x="786" y="1649"/>
                  </a:cubicBezTo>
                  <a:lnTo>
                    <a:pt x="823" y="1888"/>
                  </a:lnTo>
                  <a:cubicBezTo>
                    <a:pt x="826" y="1908"/>
                    <a:pt x="844" y="1923"/>
                    <a:pt x="864" y="1923"/>
                  </a:cubicBezTo>
                  <a:lnTo>
                    <a:pt x="1061" y="1923"/>
                  </a:lnTo>
                  <a:cubicBezTo>
                    <a:pt x="1080" y="1923"/>
                    <a:pt x="1098" y="1908"/>
                    <a:pt x="1101" y="1888"/>
                  </a:cubicBezTo>
                  <a:lnTo>
                    <a:pt x="1138" y="1649"/>
                  </a:lnTo>
                  <a:cubicBezTo>
                    <a:pt x="1204" y="1632"/>
                    <a:pt x="1266" y="1606"/>
                    <a:pt x="1323" y="1572"/>
                  </a:cubicBezTo>
                  <a:lnTo>
                    <a:pt x="1520" y="1715"/>
                  </a:lnTo>
                  <a:cubicBezTo>
                    <a:pt x="1535" y="1727"/>
                    <a:pt x="1559" y="1725"/>
                    <a:pt x="1573" y="1711"/>
                  </a:cubicBezTo>
                  <a:lnTo>
                    <a:pt x="1712" y="1572"/>
                  </a:lnTo>
                  <a:cubicBezTo>
                    <a:pt x="1726" y="1558"/>
                    <a:pt x="1727" y="1534"/>
                    <a:pt x="1716" y="1519"/>
                  </a:cubicBezTo>
                  <a:lnTo>
                    <a:pt x="1573" y="1323"/>
                  </a:lnTo>
                  <a:cubicBezTo>
                    <a:pt x="1606" y="1266"/>
                    <a:pt x="1633" y="1204"/>
                    <a:pt x="1649" y="1138"/>
                  </a:cubicBezTo>
                  <a:lnTo>
                    <a:pt x="1889" y="1100"/>
                  </a:lnTo>
                  <a:cubicBezTo>
                    <a:pt x="1909" y="1098"/>
                    <a:pt x="1924" y="1079"/>
                    <a:pt x="1924" y="1060"/>
                  </a:cubicBezTo>
                  <a:lnTo>
                    <a:pt x="1924" y="863"/>
                  </a:lnTo>
                  <a:cubicBezTo>
                    <a:pt x="1924" y="844"/>
                    <a:pt x="1909" y="825"/>
                    <a:pt x="1889" y="822"/>
                  </a:cubicBezTo>
                  <a:lnTo>
                    <a:pt x="1649" y="785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30064" name="Прямоугольник 10">
            <a:extLst>
              <a:ext uri="{FF2B5EF4-FFF2-40B4-BE49-F238E27FC236}">
                <a16:creationId xmlns:a16="http://schemas.microsoft.com/office/drawing/2014/main" id="{15FD68B1-A78B-A148-900C-12AB1F2ED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5800" y="730250"/>
            <a:ext cx="2089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400" b="1" dirty="0">
                <a:latin typeface="Montserrat" panose="02000505000000020004" pitchFamily="2" charset="77"/>
              </a:rPr>
              <a:t>Title A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130065" name="Прямоугольник 3">
            <a:extLst>
              <a:ext uri="{FF2B5EF4-FFF2-40B4-BE49-F238E27FC236}">
                <a16:creationId xmlns:a16="http://schemas.microsoft.com/office/drawing/2014/main" id="{B9360A98-0ED7-B44B-96FE-FF54B000F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84" y="1108075"/>
            <a:ext cx="2364954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66" name="Прямоугольник 13">
            <a:extLst>
              <a:ext uri="{FF2B5EF4-FFF2-40B4-BE49-F238E27FC236}">
                <a16:creationId xmlns:a16="http://schemas.microsoft.com/office/drawing/2014/main" id="{8CC221D7-EB7C-FF49-851E-7D76DC778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5800" y="2622550"/>
            <a:ext cx="2089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400" b="1">
                <a:latin typeface="Montserrat" panose="02000505000000020004" pitchFamily="2" charset="77"/>
              </a:rPr>
              <a:t>Title </a:t>
            </a:r>
            <a:r>
              <a:rPr lang="en-US" altLang="en-UA" sz="2400" b="1">
                <a:latin typeface="Montserrat" panose="02000505000000020004" pitchFamily="2" charset="77"/>
              </a:rPr>
              <a:t>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30067" name="Прямоугольник 14">
            <a:extLst>
              <a:ext uri="{FF2B5EF4-FFF2-40B4-BE49-F238E27FC236}">
                <a16:creationId xmlns:a16="http://schemas.microsoft.com/office/drawing/2014/main" id="{1CECDF1D-860A-934E-8BB8-1E920E97E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84" y="3000375"/>
            <a:ext cx="2364954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68" name="Прямоугольник 15">
            <a:extLst>
              <a:ext uri="{FF2B5EF4-FFF2-40B4-BE49-F238E27FC236}">
                <a16:creationId xmlns:a16="http://schemas.microsoft.com/office/drawing/2014/main" id="{4C41F069-79B0-3743-AB06-DAD9D8880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2209" y="4448175"/>
            <a:ext cx="2073129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30069" name="Прямоугольник 16">
            <a:extLst>
              <a:ext uri="{FF2B5EF4-FFF2-40B4-BE49-F238E27FC236}">
                <a16:creationId xmlns:a16="http://schemas.microsoft.com/office/drawing/2014/main" id="{E9F306A1-DA2F-3445-8C0F-FD07FEAC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84" y="4824413"/>
            <a:ext cx="2364954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70" name="Прямоугольник 17">
            <a:extLst>
              <a:ext uri="{FF2B5EF4-FFF2-40B4-BE49-F238E27FC236}">
                <a16:creationId xmlns:a16="http://schemas.microsoft.com/office/drawing/2014/main" id="{1B4418FC-0330-574C-AA12-A6FC69F03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981" y="6254750"/>
            <a:ext cx="212235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30071" name="Прямоугольник 18">
            <a:extLst>
              <a:ext uri="{FF2B5EF4-FFF2-40B4-BE49-F238E27FC236}">
                <a16:creationId xmlns:a16="http://schemas.microsoft.com/office/drawing/2014/main" id="{5B0EB35E-EB84-0B40-B668-53DBC9F60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84" y="6632575"/>
            <a:ext cx="2364954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72" name="Прямоугольник 19">
            <a:extLst>
              <a:ext uri="{FF2B5EF4-FFF2-40B4-BE49-F238E27FC236}">
                <a16:creationId xmlns:a16="http://schemas.microsoft.com/office/drawing/2014/main" id="{93D58C1F-9188-EF4B-829A-FA5E975D7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5563" y="2106613"/>
            <a:ext cx="2034494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400" b="1" dirty="0">
                <a:latin typeface="Montserrat" panose="02000505000000020004" pitchFamily="2" charset="77"/>
              </a:rPr>
              <a:t>Title G</a:t>
            </a:r>
            <a:endParaRPr lang="en-UA" altLang="en-UA" sz="2400" dirty="0">
              <a:latin typeface="Montserrat" panose="02000505000000020004" pitchFamily="2" charset="77"/>
            </a:endParaRPr>
          </a:p>
        </p:txBody>
      </p:sp>
      <p:sp>
        <p:nvSpPr>
          <p:cNvPr id="130073" name="Прямоугольник 20">
            <a:extLst>
              <a:ext uri="{FF2B5EF4-FFF2-40B4-BE49-F238E27FC236}">
                <a16:creationId xmlns:a16="http://schemas.microsoft.com/office/drawing/2014/main" id="{66B07DD2-303F-F844-8220-E7A1839E3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5563" y="2482850"/>
            <a:ext cx="225962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600" dirty="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74" name="Прямоугольник 21">
            <a:extLst>
              <a:ext uri="{FF2B5EF4-FFF2-40B4-BE49-F238E27FC236}">
                <a16:creationId xmlns:a16="http://schemas.microsoft.com/office/drawing/2014/main" id="{C347966F-6121-6F44-9D5B-AB71C043A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3025" y="3884613"/>
            <a:ext cx="198349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30075" name="Прямоугольник 22">
            <a:extLst>
              <a:ext uri="{FF2B5EF4-FFF2-40B4-BE49-F238E27FC236}">
                <a16:creationId xmlns:a16="http://schemas.microsoft.com/office/drawing/2014/main" id="{F9B1364E-3870-1F46-9648-F09370214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3025" y="4260850"/>
            <a:ext cx="225962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0076" name="Прямоугольник 23">
            <a:extLst>
              <a:ext uri="{FF2B5EF4-FFF2-40B4-BE49-F238E27FC236}">
                <a16:creationId xmlns:a16="http://schemas.microsoft.com/office/drawing/2014/main" id="{1C51F22B-891F-6743-ACD0-72A47248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3025" y="5726113"/>
            <a:ext cx="199960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30077" name="Прямоугольник 24">
            <a:extLst>
              <a:ext uri="{FF2B5EF4-FFF2-40B4-BE49-F238E27FC236}">
                <a16:creationId xmlns:a16="http://schemas.microsoft.com/office/drawing/2014/main" id="{15923185-07DD-C343-8C7A-995A8847C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3025" y="6103938"/>
            <a:ext cx="225962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6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4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6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0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5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0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750"/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750"/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750"/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750"/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8" dur="750"/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/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2" dur="750"/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750"/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750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/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/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64" grpId="0"/>
      <p:bldP spid="130064" grpId="1"/>
      <p:bldP spid="130065" grpId="0"/>
      <p:bldP spid="130065" grpId="1"/>
      <p:bldP spid="130066" grpId="0"/>
      <p:bldP spid="130066" grpId="1"/>
      <p:bldP spid="130067" grpId="0"/>
      <p:bldP spid="130067" grpId="1"/>
      <p:bldP spid="130068" grpId="0"/>
      <p:bldP spid="130068" grpId="1"/>
      <p:bldP spid="130069" grpId="0"/>
      <p:bldP spid="130069" grpId="1"/>
      <p:bldP spid="130070" grpId="0"/>
      <p:bldP spid="130070" grpId="1"/>
      <p:bldP spid="130071" grpId="0"/>
      <p:bldP spid="130071" grpId="1"/>
      <p:bldP spid="130072" grpId="0"/>
      <p:bldP spid="130072" grpId="1"/>
      <p:bldP spid="130073" grpId="0"/>
      <p:bldP spid="130073" grpId="1"/>
      <p:bldP spid="130074" grpId="0"/>
      <p:bldP spid="130074" grpId="1"/>
      <p:bldP spid="130075" grpId="0"/>
      <p:bldP spid="130075" grpId="1"/>
      <p:bldP spid="130076" grpId="0"/>
      <p:bldP spid="130076" grpId="1"/>
      <p:bldP spid="130077" grpId="0"/>
      <p:bldP spid="130077" grpId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0494945-9B0F-DF43-970B-F609997E176B}"/>
              </a:ext>
            </a:extLst>
          </p:cNvPr>
          <p:cNvGrpSpPr/>
          <p:nvPr/>
        </p:nvGrpSpPr>
        <p:grpSpPr>
          <a:xfrm>
            <a:off x="5377390" y="766489"/>
            <a:ext cx="2098675" cy="2098675"/>
            <a:chOff x="5377390" y="766489"/>
            <a:chExt cx="2098675" cy="2098675"/>
          </a:xfrm>
        </p:grpSpPr>
        <p:pic>
          <p:nvPicPr>
            <p:cNvPr id="37" name="Picture 34">
              <a:extLst>
                <a:ext uri="{FF2B5EF4-FFF2-40B4-BE49-F238E27FC236}">
                  <a16:creationId xmlns:a16="http://schemas.microsoft.com/office/drawing/2014/main" id="{91F6316F-67E2-E944-B760-3A7BD376E4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7390" y="766489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06" name="Freeform 1">
              <a:extLst>
                <a:ext uri="{FF2B5EF4-FFF2-40B4-BE49-F238E27FC236}">
                  <a16:creationId xmlns:a16="http://schemas.microsoft.com/office/drawing/2014/main" id="{75849057-B610-DE4F-9232-04DF8E53E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933" y="1425155"/>
              <a:ext cx="598487" cy="714375"/>
            </a:xfrm>
            <a:custGeom>
              <a:avLst/>
              <a:gdLst>
                <a:gd name="T0" fmla="*/ 21525726 w 1662"/>
                <a:gd name="T1" fmla="*/ 107997729 h 1984"/>
                <a:gd name="T2" fmla="*/ 10503411 w 1662"/>
                <a:gd name="T3" fmla="*/ 126148399 h 1984"/>
                <a:gd name="T4" fmla="*/ 30343507 w 1662"/>
                <a:gd name="T5" fmla="*/ 80511935 h 1984"/>
                <a:gd name="T6" fmla="*/ 778177 w 1662"/>
                <a:gd name="T7" fmla="*/ 75196250 h 1984"/>
                <a:gd name="T8" fmla="*/ 34752217 w 1662"/>
                <a:gd name="T9" fmla="*/ 55489726 h 1984"/>
                <a:gd name="T10" fmla="*/ 34363309 w 1662"/>
                <a:gd name="T11" fmla="*/ 34227348 h 1984"/>
                <a:gd name="T12" fmla="*/ 34752217 w 1662"/>
                <a:gd name="T13" fmla="*/ 55489726 h 1984"/>
                <a:gd name="T14" fmla="*/ 76636224 w 1662"/>
                <a:gd name="T15" fmla="*/ 25800316 h 1984"/>
                <a:gd name="T16" fmla="*/ 55888675 w 1662"/>
                <a:gd name="T17" fmla="*/ 20614256 h 1984"/>
                <a:gd name="T18" fmla="*/ 214089099 w 1662"/>
                <a:gd name="T19" fmla="*/ 120054968 h 1984"/>
                <a:gd name="T20" fmla="*/ 184523769 w 1662"/>
                <a:gd name="T21" fmla="*/ 114091161 h 1984"/>
                <a:gd name="T22" fmla="*/ 208383307 w 1662"/>
                <a:gd name="T23" fmla="*/ 84271765 h 1984"/>
                <a:gd name="T24" fmla="*/ 191266650 w 1662"/>
                <a:gd name="T25" fmla="*/ 71436420 h 1984"/>
                <a:gd name="T26" fmla="*/ 208383307 w 1662"/>
                <a:gd name="T27" fmla="*/ 84271765 h 1984"/>
                <a:gd name="T28" fmla="*/ 181022512 w 1662"/>
                <a:gd name="T29" fmla="*/ 34227348 h 1984"/>
                <a:gd name="T30" fmla="*/ 180633603 w 1662"/>
                <a:gd name="T31" fmla="*/ 55489726 h 1984"/>
                <a:gd name="T32" fmla="*/ 156255161 w 1662"/>
                <a:gd name="T33" fmla="*/ 9982887 h 1984"/>
                <a:gd name="T34" fmla="*/ 141991221 w 1662"/>
                <a:gd name="T35" fmla="*/ 36431325 h 1984"/>
                <a:gd name="T36" fmla="*/ 116056784 w 1662"/>
                <a:gd name="T37" fmla="*/ 7778910 h 1984"/>
                <a:gd name="T38" fmla="*/ 100366486 w 1662"/>
                <a:gd name="T39" fmla="*/ 22299734 h 1984"/>
                <a:gd name="T40" fmla="*/ 116056784 w 1662"/>
                <a:gd name="T41" fmla="*/ 7778910 h 1984"/>
                <a:gd name="T42" fmla="*/ 44996356 w 1662"/>
                <a:gd name="T43" fmla="*/ 131982582 h 1984"/>
                <a:gd name="T44" fmla="*/ 86102546 w 1662"/>
                <a:gd name="T45" fmla="*/ 210550149 h 1984"/>
                <a:gd name="T46" fmla="*/ 78322215 w 1662"/>
                <a:gd name="T47" fmla="*/ 126666897 h 1984"/>
                <a:gd name="T48" fmla="*/ 63280097 w 1662"/>
                <a:gd name="T49" fmla="*/ 90235572 h 1984"/>
                <a:gd name="T50" fmla="*/ 99717945 w 1662"/>
                <a:gd name="T51" fmla="*/ 118239865 h 1984"/>
                <a:gd name="T52" fmla="*/ 116704965 w 1662"/>
                <a:gd name="T53" fmla="*/ 105145270 h 1984"/>
                <a:gd name="T54" fmla="*/ 153143173 w 1662"/>
                <a:gd name="T55" fmla="*/ 90235572 h 1984"/>
                <a:gd name="T56" fmla="*/ 138101055 w 1662"/>
                <a:gd name="T57" fmla="*/ 126666897 h 1984"/>
                <a:gd name="T58" fmla="*/ 130320724 w 1662"/>
                <a:gd name="T59" fmla="*/ 210550149 h 1984"/>
                <a:gd name="T60" fmla="*/ 171426914 w 1662"/>
                <a:gd name="T61" fmla="*/ 131982582 h 1984"/>
                <a:gd name="T62" fmla="*/ 138101055 w 1662"/>
                <a:gd name="T63" fmla="*/ 92439909 h 1984"/>
                <a:gd name="T64" fmla="*/ 138101055 w 1662"/>
                <a:gd name="T65" fmla="*/ 118239865 h 1984"/>
                <a:gd name="T66" fmla="*/ 65484633 w 1662"/>
                <a:gd name="T67" fmla="*/ 105404519 h 1984"/>
                <a:gd name="T68" fmla="*/ 91289433 w 1662"/>
                <a:gd name="T69" fmla="*/ 105404519 h 1984"/>
                <a:gd name="T70" fmla="*/ 116704965 w 1662"/>
                <a:gd name="T71" fmla="*/ 126666897 h 1984"/>
                <a:gd name="T72" fmla="*/ 107757908 w 1662"/>
                <a:gd name="T73" fmla="*/ 210550149 h 1984"/>
                <a:gd name="T74" fmla="*/ 116704965 w 1662"/>
                <a:gd name="T75" fmla="*/ 210550149 h 1984"/>
                <a:gd name="T76" fmla="*/ 81045295 w 1662"/>
                <a:gd name="T77" fmla="*/ 215865473 h 1984"/>
                <a:gd name="T78" fmla="*/ 135248339 w 1662"/>
                <a:gd name="T79" fmla="*/ 233757255 h 1984"/>
                <a:gd name="T80" fmla="*/ 135248339 w 1662"/>
                <a:gd name="T81" fmla="*/ 257093985 h 1984"/>
                <a:gd name="T82" fmla="*/ 81045295 w 1662"/>
                <a:gd name="T83" fmla="*/ 239202564 h 1984"/>
                <a:gd name="T84" fmla="*/ 135248339 w 1662"/>
                <a:gd name="T85" fmla="*/ 257093985 h 19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62" h="1984">
                  <a:moveTo>
                    <a:pt x="191" y="951"/>
                  </a:moveTo>
                  <a:cubicBezTo>
                    <a:pt x="223" y="944"/>
                    <a:pt x="244" y="912"/>
                    <a:pt x="238" y="880"/>
                  </a:cubicBezTo>
                  <a:cubicBezTo>
                    <a:pt x="231" y="847"/>
                    <a:pt x="199" y="826"/>
                    <a:pt x="166" y="833"/>
                  </a:cubicBezTo>
                  <a:lnTo>
                    <a:pt x="57" y="855"/>
                  </a:lnTo>
                  <a:cubicBezTo>
                    <a:pt x="25" y="861"/>
                    <a:pt x="4" y="893"/>
                    <a:pt x="10" y="926"/>
                  </a:cubicBezTo>
                  <a:cubicBezTo>
                    <a:pt x="17" y="959"/>
                    <a:pt x="49" y="980"/>
                    <a:pt x="81" y="973"/>
                  </a:cubicBezTo>
                  <a:lnTo>
                    <a:pt x="191" y="951"/>
                  </a:lnTo>
                  <a:close/>
                  <a:moveTo>
                    <a:pt x="164" y="670"/>
                  </a:moveTo>
                  <a:cubicBezTo>
                    <a:pt x="197" y="676"/>
                    <a:pt x="228" y="654"/>
                    <a:pt x="234" y="621"/>
                  </a:cubicBezTo>
                  <a:cubicBezTo>
                    <a:pt x="240" y="588"/>
                    <a:pt x="218" y="557"/>
                    <a:pt x="186" y="551"/>
                  </a:cubicBezTo>
                  <a:lnTo>
                    <a:pt x="76" y="531"/>
                  </a:lnTo>
                  <a:cubicBezTo>
                    <a:pt x="43" y="525"/>
                    <a:pt x="12" y="547"/>
                    <a:pt x="6" y="580"/>
                  </a:cubicBezTo>
                  <a:cubicBezTo>
                    <a:pt x="0" y="612"/>
                    <a:pt x="22" y="644"/>
                    <a:pt x="54" y="650"/>
                  </a:cubicBezTo>
                  <a:lnTo>
                    <a:pt x="164" y="670"/>
                  </a:lnTo>
                  <a:close/>
                  <a:moveTo>
                    <a:pt x="268" y="428"/>
                  </a:moveTo>
                  <a:cubicBezTo>
                    <a:pt x="293" y="450"/>
                    <a:pt x="331" y="448"/>
                    <a:pt x="353" y="423"/>
                  </a:cubicBezTo>
                  <a:cubicBezTo>
                    <a:pt x="375" y="398"/>
                    <a:pt x="373" y="360"/>
                    <a:pt x="348" y="338"/>
                  </a:cubicBezTo>
                  <a:lnTo>
                    <a:pt x="265" y="264"/>
                  </a:lnTo>
                  <a:cubicBezTo>
                    <a:pt x="240" y="241"/>
                    <a:pt x="202" y="244"/>
                    <a:pt x="179" y="269"/>
                  </a:cubicBezTo>
                  <a:cubicBezTo>
                    <a:pt x="157" y="293"/>
                    <a:pt x="160" y="332"/>
                    <a:pt x="184" y="354"/>
                  </a:cubicBezTo>
                  <a:lnTo>
                    <a:pt x="268" y="428"/>
                  </a:lnTo>
                  <a:close/>
                  <a:moveTo>
                    <a:pt x="484" y="257"/>
                  </a:moveTo>
                  <a:cubicBezTo>
                    <a:pt x="500" y="286"/>
                    <a:pt x="537" y="297"/>
                    <a:pt x="566" y="281"/>
                  </a:cubicBezTo>
                  <a:cubicBezTo>
                    <a:pt x="596" y="265"/>
                    <a:pt x="606" y="229"/>
                    <a:pt x="591" y="199"/>
                  </a:cubicBezTo>
                  <a:lnTo>
                    <a:pt x="537" y="101"/>
                  </a:lnTo>
                  <a:cubicBezTo>
                    <a:pt x="522" y="72"/>
                    <a:pt x="485" y="61"/>
                    <a:pt x="456" y="77"/>
                  </a:cubicBezTo>
                  <a:cubicBezTo>
                    <a:pt x="426" y="93"/>
                    <a:pt x="416" y="129"/>
                    <a:pt x="431" y="159"/>
                  </a:cubicBezTo>
                  <a:lnTo>
                    <a:pt x="484" y="257"/>
                  </a:lnTo>
                  <a:close/>
                  <a:moveTo>
                    <a:pt x="1580" y="973"/>
                  </a:moveTo>
                  <a:cubicBezTo>
                    <a:pt x="1612" y="980"/>
                    <a:pt x="1644" y="959"/>
                    <a:pt x="1651" y="926"/>
                  </a:cubicBezTo>
                  <a:cubicBezTo>
                    <a:pt x="1657" y="893"/>
                    <a:pt x="1636" y="861"/>
                    <a:pt x="1604" y="855"/>
                  </a:cubicBezTo>
                  <a:lnTo>
                    <a:pt x="1495" y="833"/>
                  </a:lnTo>
                  <a:cubicBezTo>
                    <a:pt x="1462" y="826"/>
                    <a:pt x="1430" y="847"/>
                    <a:pt x="1423" y="880"/>
                  </a:cubicBezTo>
                  <a:cubicBezTo>
                    <a:pt x="1417" y="912"/>
                    <a:pt x="1438" y="944"/>
                    <a:pt x="1470" y="951"/>
                  </a:cubicBezTo>
                  <a:lnTo>
                    <a:pt x="1580" y="973"/>
                  </a:lnTo>
                  <a:close/>
                  <a:moveTo>
                    <a:pt x="1607" y="650"/>
                  </a:moveTo>
                  <a:cubicBezTo>
                    <a:pt x="1639" y="644"/>
                    <a:pt x="1661" y="612"/>
                    <a:pt x="1655" y="580"/>
                  </a:cubicBezTo>
                  <a:cubicBezTo>
                    <a:pt x="1649" y="547"/>
                    <a:pt x="1618" y="525"/>
                    <a:pt x="1585" y="531"/>
                  </a:cubicBezTo>
                  <a:lnTo>
                    <a:pt x="1475" y="551"/>
                  </a:lnTo>
                  <a:cubicBezTo>
                    <a:pt x="1443" y="557"/>
                    <a:pt x="1421" y="588"/>
                    <a:pt x="1427" y="621"/>
                  </a:cubicBezTo>
                  <a:cubicBezTo>
                    <a:pt x="1433" y="654"/>
                    <a:pt x="1464" y="676"/>
                    <a:pt x="1497" y="670"/>
                  </a:cubicBezTo>
                  <a:lnTo>
                    <a:pt x="1607" y="650"/>
                  </a:lnTo>
                  <a:close/>
                  <a:moveTo>
                    <a:pt x="1477" y="354"/>
                  </a:moveTo>
                  <a:cubicBezTo>
                    <a:pt x="1501" y="332"/>
                    <a:pt x="1504" y="293"/>
                    <a:pt x="1482" y="269"/>
                  </a:cubicBezTo>
                  <a:cubicBezTo>
                    <a:pt x="1459" y="244"/>
                    <a:pt x="1421" y="241"/>
                    <a:pt x="1396" y="264"/>
                  </a:cubicBezTo>
                  <a:lnTo>
                    <a:pt x="1313" y="338"/>
                  </a:lnTo>
                  <a:cubicBezTo>
                    <a:pt x="1288" y="360"/>
                    <a:pt x="1286" y="398"/>
                    <a:pt x="1308" y="423"/>
                  </a:cubicBezTo>
                  <a:cubicBezTo>
                    <a:pt x="1330" y="448"/>
                    <a:pt x="1368" y="450"/>
                    <a:pt x="1393" y="428"/>
                  </a:cubicBezTo>
                  <a:lnTo>
                    <a:pt x="1477" y="354"/>
                  </a:lnTo>
                  <a:close/>
                  <a:moveTo>
                    <a:pt x="1230" y="159"/>
                  </a:moveTo>
                  <a:cubicBezTo>
                    <a:pt x="1245" y="129"/>
                    <a:pt x="1235" y="93"/>
                    <a:pt x="1205" y="77"/>
                  </a:cubicBezTo>
                  <a:cubicBezTo>
                    <a:pt x="1176" y="61"/>
                    <a:pt x="1139" y="72"/>
                    <a:pt x="1124" y="101"/>
                  </a:cubicBezTo>
                  <a:lnTo>
                    <a:pt x="1070" y="199"/>
                  </a:lnTo>
                  <a:cubicBezTo>
                    <a:pt x="1055" y="229"/>
                    <a:pt x="1065" y="265"/>
                    <a:pt x="1095" y="281"/>
                  </a:cubicBezTo>
                  <a:cubicBezTo>
                    <a:pt x="1124" y="297"/>
                    <a:pt x="1161" y="286"/>
                    <a:pt x="1176" y="257"/>
                  </a:cubicBezTo>
                  <a:lnTo>
                    <a:pt x="1230" y="159"/>
                  </a:lnTo>
                  <a:close/>
                  <a:moveTo>
                    <a:pt x="895" y="60"/>
                  </a:moveTo>
                  <a:cubicBezTo>
                    <a:pt x="895" y="27"/>
                    <a:pt x="868" y="0"/>
                    <a:pt x="834" y="0"/>
                  </a:cubicBezTo>
                  <a:cubicBezTo>
                    <a:pt x="801" y="0"/>
                    <a:pt x="774" y="27"/>
                    <a:pt x="774" y="60"/>
                  </a:cubicBezTo>
                  <a:lnTo>
                    <a:pt x="774" y="172"/>
                  </a:lnTo>
                  <a:cubicBezTo>
                    <a:pt x="774" y="205"/>
                    <a:pt x="801" y="232"/>
                    <a:pt x="834" y="232"/>
                  </a:cubicBezTo>
                  <a:cubicBezTo>
                    <a:pt x="868" y="232"/>
                    <a:pt x="895" y="205"/>
                    <a:pt x="895" y="172"/>
                  </a:cubicBezTo>
                  <a:lnTo>
                    <a:pt x="895" y="60"/>
                  </a:lnTo>
                  <a:close/>
                  <a:moveTo>
                    <a:pt x="834" y="265"/>
                  </a:moveTo>
                  <a:cubicBezTo>
                    <a:pt x="541" y="265"/>
                    <a:pt x="330" y="456"/>
                    <a:pt x="286" y="633"/>
                  </a:cubicBezTo>
                  <a:cubicBezTo>
                    <a:pt x="251" y="767"/>
                    <a:pt x="283" y="894"/>
                    <a:pt x="347" y="1018"/>
                  </a:cubicBezTo>
                  <a:cubicBezTo>
                    <a:pt x="405" y="1130"/>
                    <a:pt x="465" y="1222"/>
                    <a:pt x="516" y="1337"/>
                  </a:cubicBezTo>
                  <a:cubicBezTo>
                    <a:pt x="543" y="1399"/>
                    <a:pt x="553" y="1487"/>
                    <a:pt x="568" y="1553"/>
                  </a:cubicBezTo>
                  <a:cubicBezTo>
                    <a:pt x="580" y="1605"/>
                    <a:pt x="600" y="1623"/>
                    <a:pt x="664" y="1624"/>
                  </a:cubicBezTo>
                  <a:cubicBezTo>
                    <a:pt x="677" y="1624"/>
                    <a:pt x="690" y="1624"/>
                    <a:pt x="704" y="1624"/>
                  </a:cubicBezTo>
                  <a:lnTo>
                    <a:pt x="704" y="977"/>
                  </a:lnTo>
                  <a:lnTo>
                    <a:pt x="604" y="977"/>
                  </a:lnTo>
                  <a:cubicBezTo>
                    <a:pt x="560" y="977"/>
                    <a:pt x="519" y="960"/>
                    <a:pt x="488" y="929"/>
                  </a:cubicBezTo>
                  <a:cubicBezTo>
                    <a:pt x="457" y="898"/>
                    <a:pt x="440" y="857"/>
                    <a:pt x="440" y="813"/>
                  </a:cubicBezTo>
                  <a:cubicBezTo>
                    <a:pt x="440" y="769"/>
                    <a:pt x="457" y="727"/>
                    <a:pt x="488" y="696"/>
                  </a:cubicBezTo>
                  <a:cubicBezTo>
                    <a:pt x="519" y="665"/>
                    <a:pt x="560" y="648"/>
                    <a:pt x="604" y="648"/>
                  </a:cubicBezTo>
                  <a:cubicBezTo>
                    <a:pt x="694" y="648"/>
                    <a:pt x="767" y="721"/>
                    <a:pt x="769" y="811"/>
                  </a:cubicBezTo>
                  <a:lnTo>
                    <a:pt x="769" y="912"/>
                  </a:lnTo>
                  <a:lnTo>
                    <a:pt x="900" y="912"/>
                  </a:lnTo>
                  <a:lnTo>
                    <a:pt x="900" y="811"/>
                  </a:lnTo>
                  <a:cubicBezTo>
                    <a:pt x="901" y="767"/>
                    <a:pt x="918" y="727"/>
                    <a:pt x="949" y="696"/>
                  </a:cubicBezTo>
                  <a:cubicBezTo>
                    <a:pt x="980" y="665"/>
                    <a:pt x="1021" y="648"/>
                    <a:pt x="1065" y="648"/>
                  </a:cubicBezTo>
                  <a:cubicBezTo>
                    <a:pt x="1109" y="648"/>
                    <a:pt x="1150" y="665"/>
                    <a:pt x="1181" y="696"/>
                  </a:cubicBezTo>
                  <a:cubicBezTo>
                    <a:pt x="1212" y="727"/>
                    <a:pt x="1229" y="769"/>
                    <a:pt x="1229" y="813"/>
                  </a:cubicBezTo>
                  <a:cubicBezTo>
                    <a:pt x="1229" y="857"/>
                    <a:pt x="1212" y="898"/>
                    <a:pt x="1181" y="929"/>
                  </a:cubicBezTo>
                  <a:cubicBezTo>
                    <a:pt x="1150" y="960"/>
                    <a:pt x="1109" y="977"/>
                    <a:pt x="1065" y="977"/>
                  </a:cubicBezTo>
                  <a:lnTo>
                    <a:pt x="965" y="977"/>
                  </a:lnTo>
                  <a:lnTo>
                    <a:pt x="965" y="1624"/>
                  </a:lnTo>
                  <a:cubicBezTo>
                    <a:pt x="979" y="1624"/>
                    <a:pt x="992" y="1624"/>
                    <a:pt x="1005" y="1624"/>
                  </a:cubicBezTo>
                  <a:cubicBezTo>
                    <a:pt x="1069" y="1623"/>
                    <a:pt x="1089" y="1605"/>
                    <a:pt x="1101" y="1553"/>
                  </a:cubicBezTo>
                  <a:cubicBezTo>
                    <a:pt x="1115" y="1487"/>
                    <a:pt x="1126" y="1399"/>
                    <a:pt x="1153" y="1337"/>
                  </a:cubicBezTo>
                  <a:cubicBezTo>
                    <a:pt x="1204" y="1222"/>
                    <a:pt x="1264" y="1130"/>
                    <a:pt x="1322" y="1018"/>
                  </a:cubicBezTo>
                  <a:cubicBezTo>
                    <a:pt x="1386" y="894"/>
                    <a:pt x="1417" y="767"/>
                    <a:pt x="1383" y="633"/>
                  </a:cubicBezTo>
                  <a:cubicBezTo>
                    <a:pt x="1339" y="456"/>
                    <a:pt x="1128" y="265"/>
                    <a:pt x="834" y="265"/>
                  </a:cubicBezTo>
                  <a:close/>
                  <a:moveTo>
                    <a:pt x="1065" y="713"/>
                  </a:moveTo>
                  <a:cubicBezTo>
                    <a:pt x="1010" y="713"/>
                    <a:pt x="965" y="758"/>
                    <a:pt x="965" y="813"/>
                  </a:cubicBezTo>
                  <a:lnTo>
                    <a:pt x="965" y="912"/>
                  </a:lnTo>
                  <a:lnTo>
                    <a:pt x="1065" y="912"/>
                  </a:lnTo>
                  <a:cubicBezTo>
                    <a:pt x="1120" y="912"/>
                    <a:pt x="1164" y="867"/>
                    <a:pt x="1164" y="813"/>
                  </a:cubicBezTo>
                  <a:cubicBezTo>
                    <a:pt x="1164" y="758"/>
                    <a:pt x="1120" y="713"/>
                    <a:pt x="1065" y="713"/>
                  </a:cubicBezTo>
                  <a:close/>
                  <a:moveTo>
                    <a:pt x="505" y="813"/>
                  </a:moveTo>
                  <a:cubicBezTo>
                    <a:pt x="505" y="867"/>
                    <a:pt x="549" y="912"/>
                    <a:pt x="604" y="912"/>
                  </a:cubicBezTo>
                  <a:lnTo>
                    <a:pt x="704" y="912"/>
                  </a:lnTo>
                  <a:lnTo>
                    <a:pt x="704" y="813"/>
                  </a:lnTo>
                  <a:cubicBezTo>
                    <a:pt x="704" y="758"/>
                    <a:pt x="659" y="713"/>
                    <a:pt x="604" y="713"/>
                  </a:cubicBezTo>
                  <a:cubicBezTo>
                    <a:pt x="549" y="713"/>
                    <a:pt x="505" y="758"/>
                    <a:pt x="505" y="813"/>
                  </a:cubicBezTo>
                  <a:close/>
                  <a:moveTo>
                    <a:pt x="900" y="977"/>
                  </a:moveTo>
                  <a:lnTo>
                    <a:pt x="769" y="977"/>
                  </a:lnTo>
                  <a:lnTo>
                    <a:pt x="769" y="1624"/>
                  </a:lnTo>
                  <a:cubicBezTo>
                    <a:pt x="790" y="1624"/>
                    <a:pt x="810" y="1624"/>
                    <a:pt x="831" y="1624"/>
                  </a:cubicBezTo>
                  <a:lnTo>
                    <a:pt x="838" y="1624"/>
                  </a:lnTo>
                  <a:cubicBezTo>
                    <a:pt x="838" y="1624"/>
                    <a:pt x="838" y="1623"/>
                    <a:pt x="838" y="1624"/>
                  </a:cubicBezTo>
                  <a:cubicBezTo>
                    <a:pt x="859" y="1624"/>
                    <a:pt x="880" y="1624"/>
                    <a:pt x="900" y="1624"/>
                  </a:cubicBezTo>
                  <a:lnTo>
                    <a:pt x="900" y="977"/>
                  </a:lnTo>
                  <a:close/>
                  <a:moveTo>
                    <a:pt x="1043" y="1665"/>
                  </a:moveTo>
                  <a:lnTo>
                    <a:pt x="625" y="1665"/>
                  </a:lnTo>
                  <a:cubicBezTo>
                    <a:pt x="587" y="1665"/>
                    <a:pt x="556" y="1696"/>
                    <a:pt x="556" y="1734"/>
                  </a:cubicBezTo>
                  <a:cubicBezTo>
                    <a:pt x="556" y="1772"/>
                    <a:pt x="587" y="1803"/>
                    <a:pt x="625" y="1803"/>
                  </a:cubicBezTo>
                  <a:lnTo>
                    <a:pt x="1043" y="1803"/>
                  </a:lnTo>
                  <a:cubicBezTo>
                    <a:pt x="1082" y="1803"/>
                    <a:pt x="1112" y="1772"/>
                    <a:pt x="1112" y="1734"/>
                  </a:cubicBezTo>
                  <a:cubicBezTo>
                    <a:pt x="1112" y="1696"/>
                    <a:pt x="1082" y="1665"/>
                    <a:pt x="1043" y="1665"/>
                  </a:cubicBezTo>
                  <a:close/>
                  <a:moveTo>
                    <a:pt x="1043" y="1983"/>
                  </a:moveTo>
                  <a:lnTo>
                    <a:pt x="625" y="1983"/>
                  </a:lnTo>
                  <a:cubicBezTo>
                    <a:pt x="587" y="1983"/>
                    <a:pt x="556" y="1952"/>
                    <a:pt x="556" y="1914"/>
                  </a:cubicBezTo>
                  <a:cubicBezTo>
                    <a:pt x="556" y="1876"/>
                    <a:pt x="587" y="1845"/>
                    <a:pt x="625" y="1845"/>
                  </a:cubicBezTo>
                  <a:lnTo>
                    <a:pt x="1043" y="1845"/>
                  </a:lnTo>
                  <a:cubicBezTo>
                    <a:pt x="1082" y="1845"/>
                    <a:pt x="1112" y="1876"/>
                    <a:pt x="1112" y="1914"/>
                  </a:cubicBezTo>
                  <a:cubicBezTo>
                    <a:pt x="1112" y="1952"/>
                    <a:pt x="1082" y="1983"/>
                    <a:pt x="1043" y="1983"/>
                  </a:cubicBezTo>
                  <a:close/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69CC850-38D3-204F-BF31-DAC546709F7C}"/>
              </a:ext>
            </a:extLst>
          </p:cNvPr>
          <p:cNvGrpSpPr/>
          <p:nvPr/>
        </p:nvGrpSpPr>
        <p:grpSpPr>
          <a:xfrm>
            <a:off x="3987800" y="2109679"/>
            <a:ext cx="2098675" cy="2098675"/>
            <a:chOff x="3987800" y="2109679"/>
            <a:chExt cx="2098675" cy="2098675"/>
          </a:xfrm>
        </p:grpSpPr>
        <p:pic>
          <p:nvPicPr>
            <p:cNvPr id="36" name="Picture 34">
              <a:extLst>
                <a:ext uri="{FF2B5EF4-FFF2-40B4-BE49-F238E27FC236}">
                  <a16:creationId xmlns:a16="http://schemas.microsoft.com/office/drawing/2014/main" id="{93A2D0F3-AABE-8046-8761-A2F0D0653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7800" y="2109679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07" name="Freeform 2">
              <a:extLst>
                <a:ext uri="{FF2B5EF4-FFF2-40B4-BE49-F238E27FC236}">
                  <a16:creationId xmlns:a16="http://schemas.microsoft.com/office/drawing/2014/main" id="{4B0F4298-ED2C-6A49-A9F6-4088F281E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749" y="2923786"/>
              <a:ext cx="836612" cy="558800"/>
            </a:xfrm>
            <a:custGeom>
              <a:avLst/>
              <a:gdLst>
                <a:gd name="T0" fmla="*/ 152012977 w 2322"/>
                <a:gd name="T1" fmla="*/ 46729515 h 1551"/>
                <a:gd name="T2" fmla="*/ 109433678 w 2322"/>
                <a:gd name="T3" fmla="*/ 56464740 h 1551"/>
                <a:gd name="T4" fmla="*/ 98399551 w 2322"/>
                <a:gd name="T5" fmla="*/ 27648170 h 1551"/>
                <a:gd name="T6" fmla="*/ 47901622 w 2322"/>
                <a:gd name="T7" fmla="*/ 96963870 h 1551"/>
                <a:gd name="T8" fmla="*/ 79965984 w 2322"/>
                <a:gd name="T9" fmla="*/ 122145898 h 1551"/>
                <a:gd name="T10" fmla="*/ 108005817 w 2322"/>
                <a:gd name="T11" fmla="*/ 157193214 h 1551"/>
                <a:gd name="T12" fmla="*/ 134877563 w 2322"/>
                <a:gd name="T13" fmla="*/ 185101149 h 1551"/>
                <a:gd name="T14" fmla="*/ 142146936 w 2322"/>
                <a:gd name="T15" fmla="*/ 188086460 h 1551"/>
                <a:gd name="T16" fmla="*/ 150844530 w 2322"/>
                <a:gd name="T17" fmla="*/ 171471617 h 1551"/>
                <a:gd name="T18" fmla="*/ 124881815 w 2322"/>
                <a:gd name="T19" fmla="*/ 144212553 h 1551"/>
                <a:gd name="T20" fmla="*/ 169537873 w 2322"/>
                <a:gd name="T21" fmla="*/ 173418590 h 1551"/>
                <a:gd name="T22" fmla="*/ 176418123 w 2322"/>
                <a:gd name="T23" fmla="*/ 152519974 h 1551"/>
                <a:gd name="T24" fmla="*/ 154090095 w 2322"/>
                <a:gd name="T25" fmla="*/ 134217563 h 1551"/>
                <a:gd name="T26" fmla="*/ 159282710 w 2322"/>
                <a:gd name="T27" fmla="*/ 127987177 h 1551"/>
                <a:gd name="T28" fmla="*/ 206924557 w 2322"/>
                <a:gd name="T29" fmla="*/ 149924130 h 1551"/>
                <a:gd name="T30" fmla="*/ 196149844 w 2322"/>
                <a:gd name="T31" fmla="*/ 126559373 h 1551"/>
                <a:gd name="T32" fmla="*/ 179663328 w 2322"/>
                <a:gd name="T33" fmla="*/ 107867495 h 1551"/>
                <a:gd name="T34" fmla="*/ 228214206 w 2322"/>
                <a:gd name="T35" fmla="*/ 125390973 h 1551"/>
                <a:gd name="T36" fmla="*/ 54781873 w 2322"/>
                <a:gd name="T37" fmla="*/ 106828797 h 1551"/>
                <a:gd name="T38" fmla="*/ 34400895 w 2322"/>
                <a:gd name="T39" fmla="*/ 115525685 h 1551"/>
                <a:gd name="T40" fmla="*/ 22847218 w 2322"/>
                <a:gd name="T41" fmla="*/ 133568692 h 1551"/>
                <a:gd name="T42" fmla="*/ 41021371 w 2322"/>
                <a:gd name="T43" fmla="*/ 141486647 h 1551"/>
                <a:gd name="T44" fmla="*/ 41670628 w 2322"/>
                <a:gd name="T45" fmla="*/ 157193214 h 1551"/>
                <a:gd name="T46" fmla="*/ 77369676 w 2322"/>
                <a:gd name="T47" fmla="*/ 143823087 h 1551"/>
                <a:gd name="T48" fmla="*/ 60233902 w 2322"/>
                <a:gd name="T49" fmla="*/ 129674386 h 1551"/>
                <a:gd name="T50" fmla="*/ 51536308 w 2322"/>
                <a:gd name="T51" fmla="*/ 140058843 h 1551"/>
                <a:gd name="T52" fmla="*/ 68542014 w 2322"/>
                <a:gd name="T53" fmla="*/ 183672984 h 1551"/>
                <a:gd name="T54" fmla="*/ 96192725 w 2322"/>
                <a:gd name="T55" fmla="*/ 148366264 h 1551"/>
                <a:gd name="T56" fmla="*/ 73085733 w 2322"/>
                <a:gd name="T57" fmla="*/ 159789058 h 1551"/>
                <a:gd name="T58" fmla="*/ 119039943 w 2322"/>
                <a:gd name="T59" fmla="*/ 166409271 h 1551"/>
                <a:gd name="T60" fmla="*/ 97490879 w 2322"/>
                <a:gd name="T61" fmla="*/ 176274199 h 1551"/>
                <a:gd name="T62" fmla="*/ 101385340 w 2322"/>
                <a:gd name="T63" fmla="*/ 201196823 h 1551"/>
                <a:gd name="T64" fmla="*/ 118001564 w 2322"/>
                <a:gd name="T65" fmla="*/ 186269189 h 1551"/>
                <a:gd name="T66" fmla="*/ 119039943 w 2322"/>
                <a:gd name="T67" fmla="*/ 166409271 h 1551"/>
                <a:gd name="T68" fmla="*/ 7269733 w 2322"/>
                <a:gd name="T69" fmla="*/ 108776130 h 1551"/>
                <a:gd name="T70" fmla="*/ 34271187 w 2322"/>
                <a:gd name="T71" fmla="*/ 20249384 h 1551"/>
                <a:gd name="T72" fmla="*/ 14669174 w 2322"/>
                <a:gd name="T73" fmla="*/ 11033328 h 1551"/>
                <a:gd name="T74" fmla="*/ 129707 w 2322"/>
                <a:gd name="T75" fmla="*/ 100468709 h 1551"/>
                <a:gd name="T76" fmla="*/ 245609395 w 2322"/>
                <a:gd name="T77" fmla="*/ 9345759 h 1551"/>
                <a:gd name="T78" fmla="*/ 284553647 w 2322"/>
                <a:gd name="T79" fmla="*/ 92810159 h 1551"/>
                <a:gd name="T80" fmla="*/ 300520975 w 2322"/>
                <a:gd name="T81" fmla="*/ 78142289 h 1551"/>
                <a:gd name="T82" fmla="*/ 261446654 w 2322"/>
                <a:gd name="T83" fmla="*/ 519169 h 1551"/>
                <a:gd name="T84" fmla="*/ 152921648 w 2322"/>
                <a:gd name="T85" fmla="*/ 39330729 h 1551"/>
                <a:gd name="T86" fmla="*/ 99437930 w 2322"/>
                <a:gd name="T87" fmla="*/ 47118982 h 1551"/>
                <a:gd name="T88" fmla="*/ 161100053 w 2322"/>
                <a:gd name="T89" fmla="*/ 10254394 h 1551"/>
                <a:gd name="T90" fmla="*/ 267547941 w 2322"/>
                <a:gd name="T91" fmla="*/ 89305319 h 15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22" h="1551">
                  <a:moveTo>
                    <a:pt x="1747" y="842"/>
                  </a:moveTo>
                  <a:lnTo>
                    <a:pt x="1703" y="801"/>
                  </a:lnTo>
                  <a:cubicBezTo>
                    <a:pt x="1485" y="612"/>
                    <a:pt x="1228" y="396"/>
                    <a:pt x="1171" y="360"/>
                  </a:cubicBezTo>
                  <a:cubicBezTo>
                    <a:pt x="1143" y="365"/>
                    <a:pt x="1071" y="388"/>
                    <a:pt x="1015" y="408"/>
                  </a:cubicBezTo>
                  <a:lnTo>
                    <a:pt x="1012" y="409"/>
                  </a:lnTo>
                  <a:cubicBezTo>
                    <a:pt x="1009" y="410"/>
                    <a:pt x="921" y="435"/>
                    <a:pt x="843" y="435"/>
                  </a:cubicBezTo>
                  <a:cubicBezTo>
                    <a:pt x="797" y="435"/>
                    <a:pt x="762" y="427"/>
                    <a:pt x="735" y="410"/>
                  </a:cubicBezTo>
                  <a:cubicBezTo>
                    <a:pt x="689" y="381"/>
                    <a:pt x="683" y="342"/>
                    <a:pt x="684" y="322"/>
                  </a:cubicBezTo>
                  <a:cubicBezTo>
                    <a:pt x="686" y="272"/>
                    <a:pt x="728" y="231"/>
                    <a:pt x="758" y="213"/>
                  </a:cubicBezTo>
                  <a:lnTo>
                    <a:pt x="318" y="158"/>
                  </a:lnTo>
                  <a:lnTo>
                    <a:pt x="272" y="793"/>
                  </a:lnTo>
                  <a:cubicBezTo>
                    <a:pt x="308" y="756"/>
                    <a:pt x="344" y="747"/>
                    <a:pt x="369" y="747"/>
                  </a:cubicBezTo>
                  <a:cubicBezTo>
                    <a:pt x="399" y="747"/>
                    <a:pt x="429" y="759"/>
                    <a:pt x="456" y="781"/>
                  </a:cubicBezTo>
                  <a:cubicBezTo>
                    <a:pt x="498" y="816"/>
                    <a:pt x="518" y="862"/>
                    <a:pt x="512" y="909"/>
                  </a:cubicBezTo>
                  <a:cubicBezTo>
                    <a:pt x="548" y="903"/>
                    <a:pt x="584" y="915"/>
                    <a:pt x="616" y="941"/>
                  </a:cubicBezTo>
                  <a:cubicBezTo>
                    <a:pt x="658" y="976"/>
                    <a:pt x="678" y="1021"/>
                    <a:pt x="672" y="1068"/>
                  </a:cubicBezTo>
                  <a:cubicBezTo>
                    <a:pt x="708" y="1063"/>
                    <a:pt x="743" y="1074"/>
                    <a:pt x="776" y="1101"/>
                  </a:cubicBezTo>
                  <a:cubicBezTo>
                    <a:pt x="812" y="1131"/>
                    <a:pt x="832" y="1170"/>
                    <a:pt x="832" y="1211"/>
                  </a:cubicBezTo>
                  <a:cubicBezTo>
                    <a:pt x="873" y="1199"/>
                    <a:pt x="915" y="1210"/>
                    <a:pt x="952" y="1240"/>
                  </a:cubicBezTo>
                  <a:cubicBezTo>
                    <a:pt x="1003" y="1282"/>
                    <a:pt x="1021" y="1339"/>
                    <a:pt x="1001" y="1395"/>
                  </a:cubicBezTo>
                  <a:lnTo>
                    <a:pt x="1039" y="1426"/>
                  </a:lnTo>
                  <a:cubicBezTo>
                    <a:pt x="1042" y="1428"/>
                    <a:pt x="1045" y="1430"/>
                    <a:pt x="1048" y="1432"/>
                  </a:cubicBezTo>
                  <a:lnTo>
                    <a:pt x="1049" y="1433"/>
                  </a:lnTo>
                  <a:cubicBezTo>
                    <a:pt x="1065" y="1444"/>
                    <a:pt x="1080" y="1449"/>
                    <a:pt x="1095" y="1449"/>
                  </a:cubicBezTo>
                  <a:cubicBezTo>
                    <a:pt x="1123" y="1449"/>
                    <a:pt x="1143" y="1431"/>
                    <a:pt x="1156" y="1416"/>
                  </a:cubicBezTo>
                  <a:cubicBezTo>
                    <a:pt x="1182" y="1384"/>
                    <a:pt x="1198" y="1358"/>
                    <a:pt x="1165" y="1324"/>
                  </a:cubicBezTo>
                  <a:lnTo>
                    <a:pt x="1162" y="1321"/>
                  </a:lnTo>
                  <a:lnTo>
                    <a:pt x="966" y="1155"/>
                  </a:lnTo>
                  <a:cubicBezTo>
                    <a:pt x="960" y="1149"/>
                    <a:pt x="956" y="1142"/>
                    <a:pt x="955" y="1134"/>
                  </a:cubicBezTo>
                  <a:cubicBezTo>
                    <a:pt x="954" y="1125"/>
                    <a:pt x="957" y="1117"/>
                    <a:pt x="962" y="1111"/>
                  </a:cubicBezTo>
                  <a:cubicBezTo>
                    <a:pt x="973" y="1098"/>
                    <a:pt x="994" y="1096"/>
                    <a:pt x="1007" y="1107"/>
                  </a:cubicBezTo>
                  <a:lnTo>
                    <a:pt x="1263" y="1324"/>
                  </a:lnTo>
                  <a:cubicBezTo>
                    <a:pt x="1276" y="1332"/>
                    <a:pt x="1291" y="1336"/>
                    <a:pt x="1306" y="1336"/>
                  </a:cubicBezTo>
                  <a:cubicBezTo>
                    <a:pt x="1332" y="1336"/>
                    <a:pt x="1357" y="1323"/>
                    <a:pt x="1377" y="1300"/>
                  </a:cubicBezTo>
                  <a:cubicBezTo>
                    <a:pt x="1392" y="1280"/>
                    <a:pt x="1400" y="1259"/>
                    <a:pt x="1398" y="1238"/>
                  </a:cubicBezTo>
                  <a:cubicBezTo>
                    <a:pt x="1396" y="1216"/>
                    <a:pt x="1382" y="1194"/>
                    <a:pt x="1359" y="1175"/>
                  </a:cubicBezTo>
                  <a:lnTo>
                    <a:pt x="1329" y="1151"/>
                  </a:lnTo>
                  <a:lnTo>
                    <a:pt x="1329" y="1150"/>
                  </a:lnTo>
                  <a:lnTo>
                    <a:pt x="1187" y="1034"/>
                  </a:lnTo>
                  <a:cubicBezTo>
                    <a:pt x="1180" y="1029"/>
                    <a:pt x="1176" y="1022"/>
                    <a:pt x="1175" y="1013"/>
                  </a:cubicBezTo>
                  <a:cubicBezTo>
                    <a:pt x="1175" y="1005"/>
                    <a:pt x="1177" y="997"/>
                    <a:pt x="1182" y="990"/>
                  </a:cubicBezTo>
                  <a:cubicBezTo>
                    <a:pt x="1193" y="977"/>
                    <a:pt x="1214" y="975"/>
                    <a:pt x="1227" y="986"/>
                  </a:cubicBezTo>
                  <a:lnTo>
                    <a:pt x="1461" y="1176"/>
                  </a:lnTo>
                  <a:cubicBezTo>
                    <a:pt x="1478" y="1190"/>
                    <a:pt x="1497" y="1197"/>
                    <a:pt x="1516" y="1197"/>
                  </a:cubicBezTo>
                  <a:cubicBezTo>
                    <a:pt x="1543" y="1197"/>
                    <a:pt x="1572" y="1182"/>
                    <a:pt x="1594" y="1155"/>
                  </a:cubicBezTo>
                  <a:cubicBezTo>
                    <a:pt x="1611" y="1134"/>
                    <a:pt x="1619" y="1113"/>
                    <a:pt x="1617" y="1092"/>
                  </a:cubicBezTo>
                  <a:cubicBezTo>
                    <a:pt x="1616" y="1070"/>
                    <a:pt x="1603" y="1050"/>
                    <a:pt x="1580" y="1031"/>
                  </a:cubicBezTo>
                  <a:lnTo>
                    <a:pt x="1511" y="975"/>
                  </a:lnTo>
                  <a:lnTo>
                    <a:pt x="1511" y="974"/>
                  </a:lnTo>
                  <a:lnTo>
                    <a:pt x="1389" y="875"/>
                  </a:lnTo>
                  <a:cubicBezTo>
                    <a:pt x="1375" y="864"/>
                    <a:pt x="1373" y="844"/>
                    <a:pt x="1384" y="831"/>
                  </a:cubicBezTo>
                  <a:cubicBezTo>
                    <a:pt x="1395" y="818"/>
                    <a:pt x="1416" y="816"/>
                    <a:pt x="1429" y="826"/>
                  </a:cubicBezTo>
                  <a:lnTo>
                    <a:pt x="1628" y="988"/>
                  </a:lnTo>
                  <a:cubicBezTo>
                    <a:pt x="1670" y="1023"/>
                    <a:pt x="1720" y="1013"/>
                    <a:pt x="1758" y="966"/>
                  </a:cubicBezTo>
                  <a:cubicBezTo>
                    <a:pt x="1784" y="934"/>
                    <a:pt x="1803" y="887"/>
                    <a:pt x="1747" y="842"/>
                  </a:cubicBezTo>
                  <a:close/>
                  <a:moveTo>
                    <a:pt x="437" y="948"/>
                  </a:moveTo>
                  <a:cubicBezTo>
                    <a:pt x="488" y="885"/>
                    <a:pt x="438" y="837"/>
                    <a:pt x="422" y="823"/>
                  </a:cubicBezTo>
                  <a:cubicBezTo>
                    <a:pt x="381" y="790"/>
                    <a:pt x="340" y="795"/>
                    <a:pt x="304" y="839"/>
                  </a:cubicBezTo>
                  <a:lnTo>
                    <a:pt x="265" y="890"/>
                  </a:lnTo>
                  <a:lnTo>
                    <a:pt x="259" y="898"/>
                  </a:lnTo>
                  <a:lnTo>
                    <a:pt x="204" y="961"/>
                  </a:lnTo>
                  <a:cubicBezTo>
                    <a:pt x="183" y="985"/>
                    <a:pt x="174" y="1008"/>
                    <a:pt x="176" y="1029"/>
                  </a:cubicBezTo>
                  <a:cubicBezTo>
                    <a:pt x="178" y="1053"/>
                    <a:pt x="194" y="1069"/>
                    <a:pt x="203" y="1076"/>
                  </a:cubicBezTo>
                  <a:cubicBezTo>
                    <a:pt x="223" y="1092"/>
                    <a:pt x="246" y="1110"/>
                    <a:pt x="271" y="1110"/>
                  </a:cubicBezTo>
                  <a:cubicBezTo>
                    <a:pt x="286" y="1110"/>
                    <a:pt x="301" y="1104"/>
                    <a:pt x="316" y="1090"/>
                  </a:cubicBezTo>
                  <a:lnTo>
                    <a:pt x="437" y="948"/>
                  </a:lnTo>
                  <a:close/>
                  <a:moveTo>
                    <a:pt x="342" y="1142"/>
                  </a:moveTo>
                  <a:cubicBezTo>
                    <a:pt x="324" y="1164"/>
                    <a:pt x="317" y="1188"/>
                    <a:pt x="321" y="1211"/>
                  </a:cubicBezTo>
                  <a:cubicBezTo>
                    <a:pt x="325" y="1231"/>
                    <a:pt x="337" y="1250"/>
                    <a:pt x="357" y="1267"/>
                  </a:cubicBezTo>
                  <a:cubicBezTo>
                    <a:pt x="398" y="1300"/>
                    <a:pt x="439" y="1295"/>
                    <a:pt x="475" y="1251"/>
                  </a:cubicBezTo>
                  <a:lnTo>
                    <a:pt x="596" y="1108"/>
                  </a:lnTo>
                  <a:cubicBezTo>
                    <a:pt x="615" y="1085"/>
                    <a:pt x="622" y="1062"/>
                    <a:pt x="618" y="1039"/>
                  </a:cubicBezTo>
                  <a:cubicBezTo>
                    <a:pt x="614" y="1019"/>
                    <a:pt x="601" y="999"/>
                    <a:pt x="581" y="983"/>
                  </a:cubicBezTo>
                  <a:cubicBezTo>
                    <a:pt x="541" y="950"/>
                    <a:pt x="500" y="955"/>
                    <a:pt x="464" y="999"/>
                  </a:cubicBezTo>
                  <a:lnTo>
                    <a:pt x="403" y="1071"/>
                  </a:lnTo>
                  <a:lnTo>
                    <a:pt x="404" y="1071"/>
                  </a:lnTo>
                  <a:lnTo>
                    <a:pt x="397" y="1079"/>
                  </a:lnTo>
                  <a:lnTo>
                    <a:pt x="342" y="1142"/>
                  </a:lnTo>
                  <a:close/>
                  <a:moveTo>
                    <a:pt x="502" y="1302"/>
                  </a:moveTo>
                  <a:cubicBezTo>
                    <a:pt x="471" y="1340"/>
                    <a:pt x="479" y="1374"/>
                    <a:pt x="528" y="1415"/>
                  </a:cubicBezTo>
                  <a:cubicBezTo>
                    <a:pt x="569" y="1448"/>
                    <a:pt x="610" y="1443"/>
                    <a:pt x="646" y="1399"/>
                  </a:cubicBezTo>
                  <a:lnTo>
                    <a:pt x="756" y="1267"/>
                  </a:lnTo>
                  <a:cubicBezTo>
                    <a:pt x="807" y="1205"/>
                    <a:pt x="758" y="1156"/>
                    <a:pt x="741" y="1143"/>
                  </a:cubicBezTo>
                  <a:cubicBezTo>
                    <a:pt x="701" y="1110"/>
                    <a:pt x="660" y="1115"/>
                    <a:pt x="624" y="1159"/>
                  </a:cubicBezTo>
                  <a:lnTo>
                    <a:pt x="563" y="1231"/>
                  </a:lnTo>
                  <a:lnTo>
                    <a:pt x="557" y="1239"/>
                  </a:lnTo>
                  <a:lnTo>
                    <a:pt x="502" y="1302"/>
                  </a:lnTo>
                  <a:close/>
                  <a:moveTo>
                    <a:pt x="917" y="1282"/>
                  </a:moveTo>
                  <a:cubicBezTo>
                    <a:pt x="877" y="1249"/>
                    <a:pt x="836" y="1254"/>
                    <a:pt x="800" y="1299"/>
                  </a:cubicBezTo>
                  <a:lnTo>
                    <a:pt x="756" y="1351"/>
                  </a:lnTo>
                  <a:lnTo>
                    <a:pt x="751" y="1358"/>
                  </a:lnTo>
                  <a:lnTo>
                    <a:pt x="713" y="1404"/>
                  </a:lnTo>
                  <a:cubicBezTo>
                    <a:pt x="662" y="1466"/>
                    <a:pt x="712" y="1515"/>
                    <a:pt x="728" y="1529"/>
                  </a:cubicBezTo>
                  <a:cubicBezTo>
                    <a:pt x="746" y="1543"/>
                    <a:pt x="763" y="1550"/>
                    <a:pt x="781" y="1550"/>
                  </a:cubicBezTo>
                  <a:cubicBezTo>
                    <a:pt x="803" y="1550"/>
                    <a:pt x="825" y="1537"/>
                    <a:pt x="846" y="1512"/>
                  </a:cubicBezTo>
                  <a:lnTo>
                    <a:pt x="910" y="1435"/>
                  </a:lnTo>
                  <a:lnTo>
                    <a:pt x="909" y="1435"/>
                  </a:lnTo>
                  <a:lnTo>
                    <a:pt x="932" y="1407"/>
                  </a:lnTo>
                  <a:cubicBezTo>
                    <a:pt x="951" y="1385"/>
                    <a:pt x="958" y="1362"/>
                    <a:pt x="953" y="1338"/>
                  </a:cubicBezTo>
                  <a:cubicBezTo>
                    <a:pt x="950" y="1318"/>
                    <a:pt x="937" y="1299"/>
                    <a:pt x="917" y="1282"/>
                  </a:cubicBezTo>
                  <a:close/>
                  <a:moveTo>
                    <a:pt x="1" y="774"/>
                  </a:moveTo>
                  <a:cubicBezTo>
                    <a:pt x="0" y="790"/>
                    <a:pt x="5" y="806"/>
                    <a:pt x="15" y="818"/>
                  </a:cubicBezTo>
                  <a:cubicBezTo>
                    <a:pt x="26" y="830"/>
                    <a:pt x="40" y="837"/>
                    <a:pt x="56" y="838"/>
                  </a:cubicBezTo>
                  <a:lnTo>
                    <a:pt x="152" y="846"/>
                  </a:lnTo>
                  <a:cubicBezTo>
                    <a:pt x="185" y="848"/>
                    <a:pt x="214" y="823"/>
                    <a:pt x="216" y="790"/>
                  </a:cubicBezTo>
                  <a:lnTo>
                    <a:pt x="264" y="156"/>
                  </a:lnTo>
                  <a:cubicBezTo>
                    <a:pt x="265" y="140"/>
                    <a:pt x="260" y="125"/>
                    <a:pt x="250" y="113"/>
                  </a:cubicBezTo>
                  <a:cubicBezTo>
                    <a:pt x="239" y="101"/>
                    <a:pt x="225" y="93"/>
                    <a:pt x="209" y="92"/>
                  </a:cubicBezTo>
                  <a:lnTo>
                    <a:pt x="113" y="85"/>
                  </a:lnTo>
                  <a:cubicBezTo>
                    <a:pt x="112" y="85"/>
                    <a:pt x="110" y="85"/>
                    <a:pt x="109" y="85"/>
                  </a:cubicBezTo>
                  <a:cubicBezTo>
                    <a:pt x="77" y="85"/>
                    <a:pt x="51" y="109"/>
                    <a:pt x="49" y="140"/>
                  </a:cubicBezTo>
                  <a:lnTo>
                    <a:pt x="1" y="774"/>
                  </a:lnTo>
                  <a:close/>
                  <a:moveTo>
                    <a:pt x="2014" y="4"/>
                  </a:moveTo>
                  <a:lnTo>
                    <a:pt x="1925" y="40"/>
                  </a:lnTo>
                  <a:cubicBezTo>
                    <a:pt x="1910" y="46"/>
                    <a:pt x="1898" y="57"/>
                    <a:pt x="1892" y="72"/>
                  </a:cubicBezTo>
                  <a:cubicBezTo>
                    <a:pt x="1885" y="86"/>
                    <a:pt x="1885" y="103"/>
                    <a:pt x="1891" y="118"/>
                  </a:cubicBezTo>
                  <a:lnTo>
                    <a:pt x="2114" y="682"/>
                  </a:lnTo>
                  <a:cubicBezTo>
                    <a:pt x="2126" y="712"/>
                    <a:pt x="2162" y="727"/>
                    <a:pt x="2192" y="715"/>
                  </a:cubicBezTo>
                  <a:lnTo>
                    <a:pt x="2281" y="680"/>
                  </a:lnTo>
                  <a:cubicBezTo>
                    <a:pt x="2296" y="674"/>
                    <a:pt x="2308" y="663"/>
                    <a:pt x="2314" y="648"/>
                  </a:cubicBezTo>
                  <a:cubicBezTo>
                    <a:pt x="2321" y="633"/>
                    <a:pt x="2321" y="617"/>
                    <a:pt x="2315" y="602"/>
                  </a:cubicBezTo>
                  <a:lnTo>
                    <a:pt x="2092" y="38"/>
                  </a:lnTo>
                  <a:cubicBezTo>
                    <a:pt x="2082" y="15"/>
                    <a:pt x="2061" y="0"/>
                    <a:pt x="2036" y="0"/>
                  </a:cubicBezTo>
                  <a:cubicBezTo>
                    <a:pt x="2028" y="0"/>
                    <a:pt x="2021" y="2"/>
                    <a:pt x="2014" y="4"/>
                  </a:cubicBezTo>
                  <a:close/>
                  <a:moveTo>
                    <a:pt x="2061" y="688"/>
                  </a:moveTo>
                  <a:lnTo>
                    <a:pt x="1792" y="804"/>
                  </a:lnTo>
                  <a:cubicBezTo>
                    <a:pt x="1651" y="681"/>
                    <a:pt x="1215" y="305"/>
                    <a:pt x="1178" y="303"/>
                  </a:cubicBezTo>
                  <a:cubicBezTo>
                    <a:pt x="1146" y="303"/>
                    <a:pt x="1011" y="350"/>
                    <a:pt x="997" y="355"/>
                  </a:cubicBezTo>
                  <a:cubicBezTo>
                    <a:pt x="996" y="355"/>
                    <a:pt x="914" y="379"/>
                    <a:pt x="843" y="379"/>
                  </a:cubicBezTo>
                  <a:cubicBezTo>
                    <a:pt x="808" y="379"/>
                    <a:pt x="782" y="374"/>
                    <a:pt x="766" y="363"/>
                  </a:cubicBezTo>
                  <a:cubicBezTo>
                    <a:pt x="748" y="352"/>
                    <a:pt x="739" y="339"/>
                    <a:pt x="740" y="324"/>
                  </a:cubicBezTo>
                  <a:cubicBezTo>
                    <a:pt x="741" y="296"/>
                    <a:pt x="773" y="268"/>
                    <a:pt x="790" y="259"/>
                  </a:cubicBezTo>
                  <a:cubicBezTo>
                    <a:pt x="904" y="198"/>
                    <a:pt x="1210" y="83"/>
                    <a:pt x="1241" y="79"/>
                  </a:cubicBezTo>
                  <a:cubicBezTo>
                    <a:pt x="1243" y="79"/>
                    <a:pt x="1245" y="79"/>
                    <a:pt x="1247" y="79"/>
                  </a:cubicBezTo>
                  <a:cubicBezTo>
                    <a:pt x="1321" y="79"/>
                    <a:pt x="1790" y="143"/>
                    <a:pt x="1846" y="151"/>
                  </a:cubicBezTo>
                  <a:lnTo>
                    <a:pt x="2061" y="688"/>
                  </a:lnTo>
                  <a:close/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59738667-3491-EA49-B258-89084971E794}"/>
              </a:ext>
            </a:extLst>
          </p:cNvPr>
          <p:cNvGrpSpPr/>
          <p:nvPr/>
        </p:nvGrpSpPr>
        <p:grpSpPr>
          <a:xfrm>
            <a:off x="7222283" y="766489"/>
            <a:ext cx="2098675" cy="2098675"/>
            <a:chOff x="7222283" y="766489"/>
            <a:chExt cx="2098675" cy="2098675"/>
          </a:xfrm>
        </p:grpSpPr>
        <p:pic>
          <p:nvPicPr>
            <p:cNvPr id="38" name="Picture 34">
              <a:extLst>
                <a:ext uri="{FF2B5EF4-FFF2-40B4-BE49-F238E27FC236}">
                  <a16:creationId xmlns:a16="http://schemas.microsoft.com/office/drawing/2014/main" id="{487CBAFB-9B13-1E40-AF65-9B8DA159F3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2283" y="766489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08" name="Freeform 3">
              <a:extLst>
                <a:ext uri="{FF2B5EF4-FFF2-40B4-BE49-F238E27FC236}">
                  <a16:creationId xmlns:a16="http://schemas.microsoft.com/office/drawing/2014/main" id="{CB5C60E4-2DE6-1947-856E-077AD4E84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8419" y="1480716"/>
              <a:ext cx="722312" cy="604838"/>
            </a:xfrm>
            <a:custGeom>
              <a:avLst/>
              <a:gdLst>
                <a:gd name="T0" fmla="*/ 259957784 w 2006"/>
                <a:gd name="T1" fmla="*/ 202330552 h 1680"/>
                <a:gd name="T2" fmla="*/ 233508058 w 2006"/>
                <a:gd name="T3" fmla="*/ 187036071 h 1680"/>
                <a:gd name="T4" fmla="*/ 233508058 w 2006"/>
                <a:gd name="T5" fmla="*/ 196497825 h 1680"/>
                <a:gd name="T6" fmla="*/ 21263555 w 2006"/>
                <a:gd name="T7" fmla="*/ 196497825 h 1680"/>
                <a:gd name="T8" fmla="*/ 21263555 w 2006"/>
                <a:gd name="T9" fmla="*/ 26701078 h 1680"/>
                <a:gd name="T10" fmla="*/ 30857774 w 2006"/>
                <a:gd name="T11" fmla="*/ 26701078 h 1680"/>
                <a:gd name="T12" fmla="*/ 15428887 w 2006"/>
                <a:gd name="T13" fmla="*/ 0 h 1680"/>
                <a:gd name="T14" fmla="*/ 0 w 2006"/>
                <a:gd name="T15" fmla="*/ 26701078 h 1680"/>
                <a:gd name="T16" fmla="*/ 9724206 w 2006"/>
                <a:gd name="T17" fmla="*/ 26701078 h 1680"/>
                <a:gd name="T18" fmla="*/ 9724206 w 2006"/>
                <a:gd name="T19" fmla="*/ 208033670 h 1680"/>
                <a:gd name="T20" fmla="*/ 233508058 w 2006"/>
                <a:gd name="T21" fmla="*/ 208033670 h 1680"/>
                <a:gd name="T22" fmla="*/ 233508058 w 2006"/>
                <a:gd name="T23" fmla="*/ 217625393 h 1680"/>
                <a:gd name="T24" fmla="*/ 259957784 w 2006"/>
                <a:gd name="T25" fmla="*/ 202330552 h 1680"/>
                <a:gd name="T26" fmla="*/ 39026092 w 2006"/>
                <a:gd name="T27" fmla="*/ 87231680 h 1680"/>
                <a:gd name="T28" fmla="*/ 193185693 w 2006"/>
                <a:gd name="T29" fmla="*/ 29293240 h 1680"/>
                <a:gd name="T30" fmla="*/ 197464113 w 2006"/>
                <a:gd name="T31" fmla="*/ 37329305 h 1680"/>
                <a:gd name="T32" fmla="*/ 213930379 w 2006"/>
                <a:gd name="T33" fmla="*/ 11535845 h 1680"/>
                <a:gd name="T34" fmla="*/ 183202232 w 2006"/>
                <a:gd name="T35" fmla="*/ 10239763 h 1680"/>
                <a:gd name="T36" fmla="*/ 187869894 w 2006"/>
                <a:gd name="T37" fmla="*/ 19053477 h 1680"/>
                <a:gd name="T38" fmla="*/ 37081323 w 2006"/>
                <a:gd name="T39" fmla="*/ 75825444 h 1680"/>
                <a:gd name="T40" fmla="*/ 39026092 w 2006"/>
                <a:gd name="T41" fmla="*/ 87231680 h 1680"/>
                <a:gd name="T42" fmla="*/ 199538510 w 2006"/>
                <a:gd name="T43" fmla="*/ 53012971 h 1680"/>
                <a:gd name="T44" fmla="*/ 190981309 w 2006"/>
                <a:gd name="T45" fmla="*/ 61437860 h 1680"/>
                <a:gd name="T46" fmla="*/ 190981309 w 2006"/>
                <a:gd name="T47" fmla="*/ 177185132 h 1680"/>
                <a:gd name="T48" fmla="*/ 199538510 w 2006"/>
                <a:gd name="T49" fmla="*/ 185739989 h 1680"/>
                <a:gd name="T50" fmla="*/ 213800751 w 2006"/>
                <a:gd name="T51" fmla="*/ 185739989 h 1680"/>
                <a:gd name="T52" fmla="*/ 222357952 w 2006"/>
                <a:gd name="T53" fmla="*/ 177185132 h 1680"/>
                <a:gd name="T54" fmla="*/ 222357952 w 2006"/>
                <a:gd name="T55" fmla="*/ 61437860 h 1680"/>
                <a:gd name="T56" fmla="*/ 213800751 w 2006"/>
                <a:gd name="T57" fmla="*/ 53012971 h 1680"/>
                <a:gd name="T58" fmla="*/ 199538510 w 2006"/>
                <a:gd name="T59" fmla="*/ 53012971 h 1680"/>
                <a:gd name="T60" fmla="*/ 147417542 w 2006"/>
                <a:gd name="T61" fmla="*/ 71418407 h 1680"/>
                <a:gd name="T62" fmla="*/ 138860341 w 2006"/>
                <a:gd name="T63" fmla="*/ 79843656 h 1680"/>
                <a:gd name="T64" fmla="*/ 138860341 w 2006"/>
                <a:gd name="T65" fmla="*/ 177185132 h 1680"/>
                <a:gd name="T66" fmla="*/ 147417542 w 2006"/>
                <a:gd name="T67" fmla="*/ 185739989 h 1680"/>
                <a:gd name="T68" fmla="*/ 161809050 w 2006"/>
                <a:gd name="T69" fmla="*/ 185739989 h 1680"/>
                <a:gd name="T70" fmla="*/ 170236624 w 2006"/>
                <a:gd name="T71" fmla="*/ 177185132 h 1680"/>
                <a:gd name="T72" fmla="*/ 170236624 w 2006"/>
                <a:gd name="T73" fmla="*/ 79843656 h 1680"/>
                <a:gd name="T74" fmla="*/ 161809050 w 2006"/>
                <a:gd name="T75" fmla="*/ 71418407 h 1680"/>
                <a:gd name="T76" fmla="*/ 147417542 w 2006"/>
                <a:gd name="T77" fmla="*/ 71418407 h 1680"/>
                <a:gd name="T78" fmla="*/ 95555468 w 2006"/>
                <a:gd name="T79" fmla="*/ 89175803 h 1680"/>
                <a:gd name="T80" fmla="*/ 86998268 w 2006"/>
                <a:gd name="T81" fmla="*/ 97730660 h 1680"/>
                <a:gd name="T82" fmla="*/ 86998268 w 2006"/>
                <a:gd name="T83" fmla="*/ 177185132 h 1680"/>
                <a:gd name="T84" fmla="*/ 95555468 w 2006"/>
                <a:gd name="T85" fmla="*/ 185739989 h 1680"/>
                <a:gd name="T86" fmla="*/ 109817710 w 2006"/>
                <a:gd name="T87" fmla="*/ 185739989 h 1680"/>
                <a:gd name="T88" fmla="*/ 118374910 w 2006"/>
                <a:gd name="T89" fmla="*/ 177185132 h 1680"/>
                <a:gd name="T90" fmla="*/ 118374910 w 2006"/>
                <a:gd name="T91" fmla="*/ 97730660 h 1680"/>
                <a:gd name="T92" fmla="*/ 109817710 w 2006"/>
                <a:gd name="T93" fmla="*/ 89175803 h 1680"/>
                <a:gd name="T94" fmla="*/ 95555468 w 2006"/>
                <a:gd name="T95" fmla="*/ 89175803 h 1680"/>
                <a:gd name="T96" fmla="*/ 35006927 w 2006"/>
                <a:gd name="T97" fmla="*/ 118598651 h 1680"/>
                <a:gd name="T98" fmla="*/ 43564127 w 2006"/>
                <a:gd name="T99" fmla="*/ 110044154 h 1680"/>
                <a:gd name="T100" fmla="*/ 57826009 w 2006"/>
                <a:gd name="T101" fmla="*/ 110044154 h 1680"/>
                <a:gd name="T102" fmla="*/ 66383209 w 2006"/>
                <a:gd name="T103" fmla="*/ 118598651 h 1680"/>
                <a:gd name="T104" fmla="*/ 66383209 w 2006"/>
                <a:gd name="T105" fmla="*/ 177185132 h 1680"/>
                <a:gd name="T106" fmla="*/ 57826009 w 2006"/>
                <a:gd name="T107" fmla="*/ 185739989 h 1680"/>
                <a:gd name="T108" fmla="*/ 43564127 w 2006"/>
                <a:gd name="T109" fmla="*/ 185739989 h 1680"/>
                <a:gd name="T110" fmla="*/ 35006927 w 2006"/>
                <a:gd name="T111" fmla="*/ 177185132 h 1680"/>
                <a:gd name="T112" fmla="*/ 35006927 w 2006"/>
                <a:gd name="T113" fmla="*/ 118598651 h 16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6" h="1680">
                  <a:moveTo>
                    <a:pt x="2005" y="1561"/>
                  </a:moveTo>
                  <a:lnTo>
                    <a:pt x="1801" y="1443"/>
                  </a:lnTo>
                  <a:lnTo>
                    <a:pt x="1801" y="1516"/>
                  </a:lnTo>
                  <a:lnTo>
                    <a:pt x="164" y="1516"/>
                  </a:lnTo>
                  <a:lnTo>
                    <a:pt x="164" y="206"/>
                  </a:lnTo>
                  <a:lnTo>
                    <a:pt x="238" y="206"/>
                  </a:lnTo>
                  <a:lnTo>
                    <a:pt x="119" y="0"/>
                  </a:lnTo>
                  <a:lnTo>
                    <a:pt x="0" y="206"/>
                  </a:lnTo>
                  <a:lnTo>
                    <a:pt x="75" y="206"/>
                  </a:lnTo>
                  <a:lnTo>
                    <a:pt x="75" y="1605"/>
                  </a:lnTo>
                  <a:lnTo>
                    <a:pt x="1801" y="1605"/>
                  </a:lnTo>
                  <a:lnTo>
                    <a:pt x="1801" y="1679"/>
                  </a:lnTo>
                  <a:lnTo>
                    <a:pt x="2005" y="1561"/>
                  </a:lnTo>
                  <a:close/>
                  <a:moveTo>
                    <a:pt x="301" y="673"/>
                  </a:moveTo>
                  <a:cubicBezTo>
                    <a:pt x="728" y="595"/>
                    <a:pt x="1130" y="441"/>
                    <a:pt x="1490" y="226"/>
                  </a:cubicBezTo>
                  <a:lnTo>
                    <a:pt x="1523" y="288"/>
                  </a:lnTo>
                  <a:lnTo>
                    <a:pt x="1650" y="89"/>
                  </a:lnTo>
                  <a:lnTo>
                    <a:pt x="1413" y="79"/>
                  </a:lnTo>
                  <a:lnTo>
                    <a:pt x="1449" y="147"/>
                  </a:lnTo>
                  <a:cubicBezTo>
                    <a:pt x="1097" y="358"/>
                    <a:pt x="704" y="509"/>
                    <a:pt x="286" y="585"/>
                  </a:cubicBezTo>
                  <a:lnTo>
                    <a:pt x="301" y="673"/>
                  </a:lnTo>
                  <a:close/>
                  <a:moveTo>
                    <a:pt x="1539" y="409"/>
                  </a:moveTo>
                  <a:cubicBezTo>
                    <a:pt x="1503" y="409"/>
                    <a:pt x="1473" y="438"/>
                    <a:pt x="1473" y="474"/>
                  </a:cubicBezTo>
                  <a:lnTo>
                    <a:pt x="1473" y="1367"/>
                  </a:lnTo>
                  <a:cubicBezTo>
                    <a:pt x="1473" y="1404"/>
                    <a:pt x="1503" y="1433"/>
                    <a:pt x="1539" y="1433"/>
                  </a:cubicBezTo>
                  <a:lnTo>
                    <a:pt x="1649" y="1433"/>
                  </a:lnTo>
                  <a:cubicBezTo>
                    <a:pt x="1686" y="1433"/>
                    <a:pt x="1715" y="1404"/>
                    <a:pt x="1715" y="1367"/>
                  </a:cubicBezTo>
                  <a:lnTo>
                    <a:pt x="1715" y="474"/>
                  </a:lnTo>
                  <a:cubicBezTo>
                    <a:pt x="1715" y="438"/>
                    <a:pt x="1686" y="409"/>
                    <a:pt x="1649" y="409"/>
                  </a:cubicBezTo>
                  <a:lnTo>
                    <a:pt x="1539" y="409"/>
                  </a:lnTo>
                  <a:close/>
                  <a:moveTo>
                    <a:pt x="1137" y="551"/>
                  </a:moveTo>
                  <a:cubicBezTo>
                    <a:pt x="1101" y="551"/>
                    <a:pt x="1071" y="580"/>
                    <a:pt x="1071" y="616"/>
                  </a:cubicBezTo>
                  <a:lnTo>
                    <a:pt x="1071" y="1367"/>
                  </a:lnTo>
                  <a:cubicBezTo>
                    <a:pt x="1071" y="1404"/>
                    <a:pt x="1101" y="1433"/>
                    <a:pt x="1137" y="1433"/>
                  </a:cubicBezTo>
                  <a:lnTo>
                    <a:pt x="1248" y="1433"/>
                  </a:lnTo>
                  <a:cubicBezTo>
                    <a:pt x="1284" y="1433"/>
                    <a:pt x="1313" y="1404"/>
                    <a:pt x="1313" y="1367"/>
                  </a:cubicBezTo>
                  <a:lnTo>
                    <a:pt x="1313" y="616"/>
                  </a:lnTo>
                  <a:cubicBezTo>
                    <a:pt x="1313" y="580"/>
                    <a:pt x="1284" y="551"/>
                    <a:pt x="1248" y="551"/>
                  </a:cubicBezTo>
                  <a:lnTo>
                    <a:pt x="1137" y="551"/>
                  </a:lnTo>
                  <a:close/>
                  <a:moveTo>
                    <a:pt x="737" y="688"/>
                  </a:moveTo>
                  <a:cubicBezTo>
                    <a:pt x="700" y="688"/>
                    <a:pt x="671" y="718"/>
                    <a:pt x="671" y="754"/>
                  </a:cubicBezTo>
                  <a:lnTo>
                    <a:pt x="671" y="1367"/>
                  </a:lnTo>
                  <a:cubicBezTo>
                    <a:pt x="671" y="1404"/>
                    <a:pt x="700" y="1433"/>
                    <a:pt x="737" y="1433"/>
                  </a:cubicBezTo>
                  <a:lnTo>
                    <a:pt x="847" y="1433"/>
                  </a:lnTo>
                  <a:cubicBezTo>
                    <a:pt x="883" y="1433"/>
                    <a:pt x="913" y="1404"/>
                    <a:pt x="913" y="1367"/>
                  </a:cubicBezTo>
                  <a:lnTo>
                    <a:pt x="913" y="754"/>
                  </a:lnTo>
                  <a:cubicBezTo>
                    <a:pt x="913" y="718"/>
                    <a:pt x="883" y="688"/>
                    <a:pt x="847" y="688"/>
                  </a:cubicBezTo>
                  <a:lnTo>
                    <a:pt x="737" y="688"/>
                  </a:lnTo>
                  <a:close/>
                  <a:moveTo>
                    <a:pt x="270" y="915"/>
                  </a:moveTo>
                  <a:cubicBezTo>
                    <a:pt x="270" y="878"/>
                    <a:pt x="299" y="849"/>
                    <a:pt x="336" y="849"/>
                  </a:cubicBezTo>
                  <a:lnTo>
                    <a:pt x="446" y="849"/>
                  </a:lnTo>
                  <a:cubicBezTo>
                    <a:pt x="482" y="849"/>
                    <a:pt x="512" y="878"/>
                    <a:pt x="512" y="915"/>
                  </a:cubicBezTo>
                  <a:lnTo>
                    <a:pt x="512" y="1367"/>
                  </a:lnTo>
                  <a:cubicBezTo>
                    <a:pt x="512" y="1404"/>
                    <a:pt x="482" y="1433"/>
                    <a:pt x="446" y="1433"/>
                  </a:cubicBezTo>
                  <a:lnTo>
                    <a:pt x="336" y="1433"/>
                  </a:lnTo>
                  <a:cubicBezTo>
                    <a:pt x="299" y="1433"/>
                    <a:pt x="270" y="1404"/>
                    <a:pt x="270" y="1367"/>
                  </a:cubicBezTo>
                  <a:lnTo>
                    <a:pt x="270" y="915"/>
                  </a:ln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B9FE368-C206-2647-8297-C1C5E2BEB336}"/>
              </a:ext>
            </a:extLst>
          </p:cNvPr>
          <p:cNvGrpSpPr/>
          <p:nvPr/>
        </p:nvGrpSpPr>
        <p:grpSpPr>
          <a:xfrm>
            <a:off x="5358728" y="5492353"/>
            <a:ext cx="2098675" cy="2098675"/>
            <a:chOff x="5358728" y="5492353"/>
            <a:chExt cx="2098675" cy="2098675"/>
          </a:xfrm>
        </p:grpSpPr>
        <p:pic>
          <p:nvPicPr>
            <p:cNvPr id="42" name="Picture 34">
              <a:extLst>
                <a:ext uri="{FF2B5EF4-FFF2-40B4-BE49-F238E27FC236}">
                  <a16:creationId xmlns:a16="http://schemas.microsoft.com/office/drawing/2014/main" id="{838A75AE-6C10-8543-B636-0748CCF83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58728" y="5492353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09" name="Freeform 4">
              <a:extLst>
                <a:ext uri="{FF2B5EF4-FFF2-40B4-BE49-F238E27FC236}">
                  <a16:creationId xmlns:a16="http://schemas.microsoft.com/office/drawing/2014/main" id="{5DB5A38B-E31E-764B-B819-F86A1193F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7840" y="6265465"/>
              <a:ext cx="1060450" cy="552450"/>
            </a:xfrm>
            <a:custGeom>
              <a:avLst/>
              <a:gdLst>
                <a:gd name="T0" fmla="*/ 97502386 w 2947"/>
                <a:gd name="T1" fmla="*/ 152136591 h 1534"/>
                <a:gd name="T2" fmla="*/ 105530428 w 2947"/>
                <a:gd name="T3" fmla="*/ 145002999 h 1534"/>
                <a:gd name="T4" fmla="*/ 100609969 w 2947"/>
                <a:gd name="T5" fmla="*/ 143057540 h 1534"/>
                <a:gd name="T6" fmla="*/ 95948595 w 2947"/>
                <a:gd name="T7" fmla="*/ 124770148 h 1534"/>
                <a:gd name="T8" fmla="*/ 112911117 w 2947"/>
                <a:gd name="T9" fmla="*/ 79116314 h 1534"/>
                <a:gd name="T10" fmla="*/ 84812970 w 2947"/>
                <a:gd name="T11" fmla="*/ 47080697 h 1534"/>
                <a:gd name="T12" fmla="*/ 74195156 w 2947"/>
                <a:gd name="T13" fmla="*/ 45653834 h 1534"/>
                <a:gd name="T14" fmla="*/ 63706885 w 2947"/>
                <a:gd name="T15" fmla="*/ 47080697 h 1534"/>
                <a:gd name="T16" fmla="*/ 35608378 w 2947"/>
                <a:gd name="T17" fmla="*/ 79116314 h 1534"/>
                <a:gd name="T18" fmla="*/ 52570900 w 2947"/>
                <a:gd name="T19" fmla="*/ 124770148 h 1534"/>
                <a:gd name="T20" fmla="*/ 47909526 w 2947"/>
                <a:gd name="T21" fmla="*/ 143057540 h 1534"/>
                <a:gd name="T22" fmla="*/ 34313672 w 2947"/>
                <a:gd name="T23" fmla="*/ 148634620 h 1534"/>
                <a:gd name="T24" fmla="*/ 7121604 w 2947"/>
                <a:gd name="T25" fmla="*/ 166533063 h 1534"/>
                <a:gd name="T26" fmla="*/ 12689416 w 2947"/>
                <a:gd name="T27" fmla="*/ 189878578 h 1534"/>
                <a:gd name="T28" fmla="*/ 26026545 w 2947"/>
                <a:gd name="T29" fmla="*/ 194418103 h 1534"/>
                <a:gd name="T30" fmla="*/ 74195156 w 2947"/>
                <a:gd name="T31" fmla="*/ 198827979 h 1534"/>
                <a:gd name="T32" fmla="*/ 113688013 w 2947"/>
                <a:gd name="T33" fmla="*/ 196104264 h 1534"/>
                <a:gd name="T34" fmla="*/ 106825134 w 2947"/>
                <a:gd name="T35" fmla="*/ 193380549 h 1534"/>
                <a:gd name="T36" fmla="*/ 89733070 w 2947"/>
                <a:gd name="T37" fmla="*/ 173795944 h 1534"/>
                <a:gd name="T38" fmla="*/ 97502386 w 2947"/>
                <a:gd name="T39" fmla="*/ 152136591 h 1534"/>
                <a:gd name="T40" fmla="*/ 350645871 w 2947"/>
                <a:gd name="T41" fmla="*/ 153433444 h 1534"/>
                <a:gd name="T42" fmla="*/ 338344723 w 2947"/>
                <a:gd name="T43" fmla="*/ 148504970 h 1534"/>
                <a:gd name="T44" fmla="*/ 334201159 w 2947"/>
                <a:gd name="T45" fmla="*/ 131903380 h 1534"/>
                <a:gd name="T46" fmla="*/ 349480707 w 2947"/>
                <a:gd name="T47" fmla="*/ 90659422 h 1534"/>
                <a:gd name="T48" fmla="*/ 324101516 w 2947"/>
                <a:gd name="T49" fmla="*/ 61736468 h 1534"/>
                <a:gd name="T50" fmla="*/ 314519682 w 2947"/>
                <a:gd name="T51" fmla="*/ 60569264 h 1534"/>
                <a:gd name="T52" fmla="*/ 305067032 w 2947"/>
                <a:gd name="T53" fmla="*/ 61736468 h 1534"/>
                <a:gd name="T54" fmla="*/ 279558657 w 2947"/>
                <a:gd name="T55" fmla="*/ 90659422 h 1534"/>
                <a:gd name="T56" fmla="*/ 294967388 w 2947"/>
                <a:gd name="T57" fmla="*/ 131903380 h 1534"/>
                <a:gd name="T58" fmla="*/ 290823825 w 2947"/>
                <a:gd name="T59" fmla="*/ 148504970 h 1534"/>
                <a:gd name="T60" fmla="*/ 289917386 w 2947"/>
                <a:gd name="T61" fmla="*/ 148893918 h 1534"/>
                <a:gd name="T62" fmla="*/ 293284054 w 2947"/>
                <a:gd name="T63" fmla="*/ 152136591 h 1534"/>
                <a:gd name="T64" fmla="*/ 299758305 w 2947"/>
                <a:gd name="T65" fmla="*/ 174055603 h 1534"/>
                <a:gd name="T66" fmla="*/ 284090489 w 2947"/>
                <a:gd name="T67" fmla="*/ 193380549 h 1534"/>
                <a:gd name="T68" fmla="*/ 277357153 w 2947"/>
                <a:gd name="T69" fmla="*/ 196104264 h 1534"/>
                <a:gd name="T70" fmla="*/ 314519682 w 2947"/>
                <a:gd name="T71" fmla="*/ 198827979 h 1534"/>
                <a:gd name="T72" fmla="*/ 358156102 w 2947"/>
                <a:gd name="T73" fmla="*/ 194807411 h 1534"/>
                <a:gd name="T74" fmla="*/ 370068623 w 2947"/>
                <a:gd name="T75" fmla="*/ 190786483 h 1534"/>
                <a:gd name="T76" fmla="*/ 375248167 w 2947"/>
                <a:gd name="T77" fmla="*/ 169645727 h 1534"/>
                <a:gd name="T78" fmla="*/ 350645871 w 2947"/>
                <a:gd name="T79" fmla="*/ 153433444 h 1534"/>
                <a:gd name="T80" fmla="*/ 258193487 w 2947"/>
                <a:gd name="T81" fmla="*/ 193121250 h 1534"/>
                <a:gd name="T82" fmla="*/ 195522583 w 2947"/>
                <a:gd name="T83" fmla="*/ 198827979 h 1534"/>
                <a:gd name="T84" fmla="*/ 132722496 w 2947"/>
                <a:gd name="T85" fmla="*/ 193121250 h 1534"/>
                <a:gd name="T86" fmla="*/ 115630432 w 2947"/>
                <a:gd name="T87" fmla="*/ 187284872 h 1534"/>
                <a:gd name="T88" fmla="*/ 108249743 w 2947"/>
                <a:gd name="T89" fmla="*/ 156935415 h 1534"/>
                <a:gd name="T90" fmla="*/ 143728578 w 2947"/>
                <a:gd name="T91" fmla="*/ 133589541 h 1534"/>
                <a:gd name="T92" fmla="*/ 161338453 w 2947"/>
                <a:gd name="T93" fmla="*/ 126455949 h 1534"/>
                <a:gd name="T94" fmla="*/ 167294894 w 2947"/>
                <a:gd name="T95" fmla="*/ 102721127 h 1534"/>
                <a:gd name="T96" fmla="*/ 145282370 w 2947"/>
                <a:gd name="T97" fmla="*/ 43319427 h 1534"/>
                <a:gd name="T98" fmla="*/ 181797186 w 2947"/>
                <a:gd name="T99" fmla="*/ 1815810 h 1534"/>
                <a:gd name="T100" fmla="*/ 195522583 w 2947"/>
                <a:gd name="T101" fmla="*/ 0 h 1534"/>
                <a:gd name="T102" fmla="*/ 209247980 w 2947"/>
                <a:gd name="T103" fmla="*/ 1815810 h 1534"/>
                <a:gd name="T104" fmla="*/ 245762796 w 2947"/>
                <a:gd name="T105" fmla="*/ 43319427 h 1534"/>
                <a:gd name="T106" fmla="*/ 223750272 w 2947"/>
                <a:gd name="T107" fmla="*/ 102721127 h 1534"/>
                <a:gd name="T108" fmla="*/ 229706712 w 2947"/>
                <a:gd name="T109" fmla="*/ 126455949 h 1534"/>
                <a:gd name="T110" fmla="*/ 247316587 w 2947"/>
                <a:gd name="T111" fmla="*/ 133589541 h 1534"/>
                <a:gd name="T112" fmla="*/ 282666240 w 2947"/>
                <a:gd name="T113" fmla="*/ 156935415 h 1534"/>
                <a:gd name="T114" fmla="*/ 275285551 w 2947"/>
                <a:gd name="T115" fmla="*/ 187284872 h 1534"/>
                <a:gd name="T116" fmla="*/ 258193487 w 2947"/>
                <a:gd name="T117" fmla="*/ 193121250 h 15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47" h="1534">
                  <a:moveTo>
                    <a:pt x="753" y="1173"/>
                  </a:moveTo>
                  <a:cubicBezTo>
                    <a:pt x="773" y="1154"/>
                    <a:pt x="793" y="1136"/>
                    <a:pt x="815" y="1118"/>
                  </a:cubicBezTo>
                  <a:cubicBezTo>
                    <a:pt x="802" y="1113"/>
                    <a:pt x="789" y="1108"/>
                    <a:pt x="777" y="1103"/>
                  </a:cubicBezTo>
                  <a:cubicBezTo>
                    <a:pt x="711" y="1078"/>
                    <a:pt x="692" y="1010"/>
                    <a:pt x="741" y="962"/>
                  </a:cubicBezTo>
                  <a:cubicBezTo>
                    <a:pt x="840" y="865"/>
                    <a:pt x="877" y="743"/>
                    <a:pt x="872" y="610"/>
                  </a:cubicBezTo>
                  <a:cubicBezTo>
                    <a:pt x="867" y="469"/>
                    <a:pt x="784" y="395"/>
                    <a:pt x="655" y="363"/>
                  </a:cubicBezTo>
                  <a:cubicBezTo>
                    <a:pt x="627" y="356"/>
                    <a:pt x="600" y="353"/>
                    <a:pt x="573" y="352"/>
                  </a:cubicBezTo>
                  <a:cubicBezTo>
                    <a:pt x="547" y="353"/>
                    <a:pt x="520" y="356"/>
                    <a:pt x="492" y="363"/>
                  </a:cubicBezTo>
                  <a:cubicBezTo>
                    <a:pt x="362" y="395"/>
                    <a:pt x="280" y="469"/>
                    <a:pt x="275" y="610"/>
                  </a:cubicBezTo>
                  <a:cubicBezTo>
                    <a:pt x="270" y="743"/>
                    <a:pt x="307" y="862"/>
                    <a:pt x="406" y="962"/>
                  </a:cubicBezTo>
                  <a:cubicBezTo>
                    <a:pt x="454" y="1011"/>
                    <a:pt x="436" y="1078"/>
                    <a:pt x="370" y="1103"/>
                  </a:cubicBezTo>
                  <a:cubicBezTo>
                    <a:pt x="335" y="1117"/>
                    <a:pt x="299" y="1130"/>
                    <a:pt x="265" y="1146"/>
                  </a:cubicBezTo>
                  <a:cubicBezTo>
                    <a:pt x="188" y="1182"/>
                    <a:pt x="115" y="1224"/>
                    <a:pt x="55" y="1284"/>
                  </a:cubicBezTo>
                  <a:cubicBezTo>
                    <a:pt x="0" y="1339"/>
                    <a:pt x="1" y="1418"/>
                    <a:pt x="98" y="1464"/>
                  </a:cubicBezTo>
                  <a:cubicBezTo>
                    <a:pt x="131" y="1479"/>
                    <a:pt x="166" y="1491"/>
                    <a:pt x="201" y="1499"/>
                  </a:cubicBezTo>
                  <a:cubicBezTo>
                    <a:pt x="314" y="1526"/>
                    <a:pt x="429" y="1530"/>
                    <a:pt x="573" y="1533"/>
                  </a:cubicBezTo>
                  <a:cubicBezTo>
                    <a:pt x="689" y="1531"/>
                    <a:pt x="786" y="1527"/>
                    <a:pt x="878" y="1512"/>
                  </a:cubicBezTo>
                  <a:cubicBezTo>
                    <a:pt x="859" y="1506"/>
                    <a:pt x="841" y="1499"/>
                    <a:pt x="825" y="1491"/>
                  </a:cubicBezTo>
                  <a:cubicBezTo>
                    <a:pt x="751" y="1456"/>
                    <a:pt x="704" y="1402"/>
                    <a:pt x="693" y="1340"/>
                  </a:cubicBezTo>
                  <a:cubicBezTo>
                    <a:pt x="683" y="1282"/>
                    <a:pt x="705" y="1221"/>
                    <a:pt x="753" y="1173"/>
                  </a:cubicBezTo>
                  <a:close/>
                  <a:moveTo>
                    <a:pt x="2708" y="1183"/>
                  </a:moveTo>
                  <a:cubicBezTo>
                    <a:pt x="2677" y="1169"/>
                    <a:pt x="2645" y="1157"/>
                    <a:pt x="2613" y="1145"/>
                  </a:cubicBezTo>
                  <a:cubicBezTo>
                    <a:pt x="2554" y="1122"/>
                    <a:pt x="2536" y="1061"/>
                    <a:pt x="2581" y="1017"/>
                  </a:cubicBezTo>
                  <a:cubicBezTo>
                    <a:pt x="2670" y="930"/>
                    <a:pt x="2704" y="820"/>
                    <a:pt x="2699" y="699"/>
                  </a:cubicBezTo>
                  <a:cubicBezTo>
                    <a:pt x="2694" y="573"/>
                    <a:pt x="2620" y="505"/>
                    <a:pt x="2503" y="476"/>
                  </a:cubicBezTo>
                  <a:cubicBezTo>
                    <a:pt x="2478" y="470"/>
                    <a:pt x="2453" y="467"/>
                    <a:pt x="2429" y="467"/>
                  </a:cubicBezTo>
                  <a:cubicBezTo>
                    <a:pt x="2405" y="467"/>
                    <a:pt x="2381" y="470"/>
                    <a:pt x="2356" y="476"/>
                  </a:cubicBezTo>
                  <a:cubicBezTo>
                    <a:pt x="2239" y="505"/>
                    <a:pt x="2164" y="573"/>
                    <a:pt x="2159" y="699"/>
                  </a:cubicBezTo>
                  <a:cubicBezTo>
                    <a:pt x="2155" y="820"/>
                    <a:pt x="2188" y="928"/>
                    <a:pt x="2278" y="1017"/>
                  </a:cubicBezTo>
                  <a:cubicBezTo>
                    <a:pt x="2322" y="1062"/>
                    <a:pt x="2305" y="1122"/>
                    <a:pt x="2246" y="1145"/>
                  </a:cubicBezTo>
                  <a:cubicBezTo>
                    <a:pt x="2243" y="1146"/>
                    <a:pt x="2241" y="1147"/>
                    <a:pt x="2239" y="1148"/>
                  </a:cubicBezTo>
                  <a:cubicBezTo>
                    <a:pt x="2248" y="1156"/>
                    <a:pt x="2257" y="1164"/>
                    <a:pt x="2265" y="1173"/>
                  </a:cubicBezTo>
                  <a:cubicBezTo>
                    <a:pt x="2306" y="1214"/>
                    <a:pt x="2326" y="1280"/>
                    <a:pt x="2315" y="1342"/>
                  </a:cubicBezTo>
                  <a:cubicBezTo>
                    <a:pt x="2304" y="1406"/>
                    <a:pt x="2261" y="1459"/>
                    <a:pt x="2194" y="1491"/>
                  </a:cubicBezTo>
                  <a:cubicBezTo>
                    <a:pt x="2178" y="1498"/>
                    <a:pt x="2160" y="1506"/>
                    <a:pt x="2142" y="1512"/>
                  </a:cubicBezTo>
                  <a:cubicBezTo>
                    <a:pt x="2228" y="1528"/>
                    <a:pt x="2320" y="1531"/>
                    <a:pt x="2429" y="1533"/>
                  </a:cubicBezTo>
                  <a:cubicBezTo>
                    <a:pt x="2560" y="1531"/>
                    <a:pt x="2664" y="1527"/>
                    <a:pt x="2766" y="1502"/>
                  </a:cubicBezTo>
                  <a:cubicBezTo>
                    <a:pt x="2798" y="1495"/>
                    <a:pt x="2829" y="1485"/>
                    <a:pt x="2858" y="1471"/>
                  </a:cubicBezTo>
                  <a:cubicBezTo>
                    <a:pt x="2946" y="1429"/>
                    <a:pt x="2931" y="1342"/>
                    <a:pt x="2898" y="1308"/>
                  </a:cubicBezTo>
                  <a:cubicBezTo>
                    <a:pt x="2843" y="1254"/>
                    <a:pt x="2777" y="1216"/>
                    <a:pt x="2708" y="1183"/>
                  </a:cubicBezTo>
                  <a:close/>
                  <a:moveTo>
                    <a:pt x="1994" y="1489"/>
                  </a:moveTo>
                  <a:cubicBezTo>
                    <a:pt x="1847" y="1524"/>
                    <a:pt x="1697" y="1530"/>
                    <a:pt x="1510" y="1533"/>
                  </a:cubicBezTo>
                  <a:cubicBezTo>
                    <a:pt x="1322" y="1530"/>
                    <a:pt x="1172" y="1524"/>
                    <a:pt x="1025" y="1489"/>
                  </a:cubicBezTo>
                  <a:cubicBezTo>
                    <a:pt x="980" y="1478"/>
                    <a:pt x="935" y="1463"/>
                    <a:pt x="893" y="1444"/>
                  </a:cubicBezTo>
                  <a:cubicBezTo>
                    <a:pt x="767" y="1384"/>
                    <a:pt x="765" y="1281"/>
                    <a:pt x="836" y="1210"/>
                  </a:cubicBezTo>
                  <a:cubicBezTo>
                    <a:pt x="915" y="1131"/>
                    <a:pt x="1009" y="1077"/>
                    <a:pt x="1110" y="1030"/>
                  </a:cubicBezTo>
                  <a:cubicBezTo>
                    <a:pt x="1154" y="1010"/>
                    <a:pt x="1200" y="993"/>
                    <a:pt x="1246" y="975"/>
                  </a:cubicBezTo>
                  <a:cubicBezTo>
                    <a:pt x="1331" y="942"/>
                    <a:pt x="1355" y="855"/>
                    <a:pt x="1292" y="792"/>
                  </a:cubicBezTo>
                  <a:cubicBezTo>
                    <a:pt x="1163" y="662"/>
                    <a:pt x="1115" y="507"/>
                    <a:pt x="1122" y="334"/>
                  </a:cubicBezTo>
                  <a:cubicBezTo>
                    <a:pt x="1129" y="152"/>
                    <a:pt x="1236" y="55"/>
                    <a:pt x="1404" y="14"/>
                  </a:cubicBezTo>
                  <a:cubicBezTo>
                    <a:pt x="1440" y="5"/>
                    <a:pt x="1475" y="0"/>
                    <a:pt x="1510" y="0"/>
                  </a:cubicBezTo>
                  <a:cubicBezTo>
                    <a:pt x="1544" y="0"/>
                    <a:pt x="1580" y="5"/>
                    <a:pt x="1616" y="14"/>
                  </a:cubicBezTo>
                  <a:cubicBezTo>
                    <a:pt x="1784" y="55"/>
                    <a:pt x="1890" y="152"/>
                    <a:pt x="1898" y="334"/>
                  </a:cubicBezTo>
                  <a:cubicBezTo>
                    <a:pt x="1904" y="507"/>
                    <a:pt x="1856" y="665"/>
                    <a:pt x="1728" y="792"/>
                  </a:cubicBezTo>
                  <a:cubicBezTo>
                    <a:pt x="1664" y="854"/>
                    <a:pt x="1689" y="942"/>
                    <a:pt x="1774" y="975"/>
                  </a:cubicBezTo>
                  <a:cubicBezTo>
                    <a:pt x="1819" y="993"/>
                    <a:pt x="1865" y="1010"/>
                    <a:pt x="1910" y="1030"/>
                  </a:cubicBezTo>
                  <a:cubicBezTo>
                    <a:pt x="2010" y="1077"/>
                    <a:pt x="2104" y="1131"/>
                    <a:pt x="2183" y="1210"/>
                  </a:cubicBezTo>
                  <a:cubicBezTo>
                    <a:pt x="2231" y="1258"/>
                    <a:pt x="2253" y="1384"/>
                    <a:pt x="2126" y="1444"/>
                  </a:cubicBezTo>
                  <a:cubicBezTo>
                    <a:pt x="2085" y="1463"/>
                    <a:pt x="2039" y="1478"/>
                    <a:pt x="1994" y="1489"/>
                  </a:cubicBez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040F35E-B85A-1C44-A7CF-7B4EDC0702E2}"/>
              </a:ext>
            </a:extLst>
          </p:cNvPr>
          <p:cNvGrpSpPr/>
          <p:nvPr/>
        </p:nvGrpSpPr>
        <p:grpSpPr>
          <a:xfrm>
            <a:off x="7240945" y="5492353"/>
            <a:ext cx="2098675" cy="2098675"/>
            <a:chOff x="7240945" y="5492353"/>
            <a:chExt cx="2098675" cy="2098675"/>
          </a:xfrm>
        </p:grpSpPr>
        <p:pic>
          <p:nvPicPr>
            <p:cNvPr id="41" name="Picture 34">
              <a:extLst>
                <a:ext uri="{FF2B5EF4-FFF2-40B4-BE49-F238E27FC236}">
                  <a16:creationId xmlns:a16="http://schemas.microsoft.com/office/drawing/2014/main" id="{6603AA4E-353E-FE4E-A1FC-5274EE604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0945" y="5492353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10" name="Freeform 5">
              <a:extLst>
                <a:ext uri="{FF2B5EF4-FFF2-40B4-BE49-F238E27FC236}">
                  <a16:creationId xmlns:a16="http://schemas.microsoft.com/office/drawing/2014/main" id="{3EF534A9-EAF1-F945-9890-A9D069BCF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8020" y="6251971"/>
              <a:ext cx="644525" cy="579438"/>
            </a:xfrm>
            <a:custGeom>
              <a:avLst/>
              <a:gdLst>
                <a:gd name="T0" fmla="*/ 105134313 w 1789"/>
                <a:gd name="T1" fmla="*/ 104788912 h 1608"/>
                <a:gd name="T2" fmla="*/ 101370200 w 1789"/>
                <a:gd name="T3" fmla="*/ 109203523 h 1608"/>
                <a:gd name="T4" fmla="*/ 101370200 w 1789"/>
                <a:gd name="T5" fmla="*/ 133095972 h 1608"/>
                <a:gd name="T6" fmla="*/ 105134313 w 1789"/>
                <a:gd name="T7" fmla="*/ 137510943 h 1608"/>
                <a:gd name="T8" fmla="*/ 126810024 w 1789"/>
                <a:gd name="T9" fmla="*/ 137510943 h 1608"/>
                <a:gd name="T10" fmla="*/ 130703834 w 1789"/>
                <a:gd name="T11" fmla="*/ 133095972 h 1608"/>
                <a:gd name="T12" fmla="*/ 130703834 w 1789"/>
                <a:gd name="T13" fmla="*/ 109203523 h 1608"/>
                <a:gd name="T14" fmla="*/ 126810024 w 1789"/>
                <a:gd name="T15" fmla="*/ 104788912 h 1608"/>
                <a:gd name="T16" fmla="*/ 105134313 w 1789"/>
                <a:gd name="T17" fmla="*/ 104788912 h 1608"/>
                <a:gd name="T18" fmla="*/ 138361756 w 1789"/>
                <a:gd name="T19" fmla="*/ 125694444 h 1608"/>
                <a:gd name="T20" fmla="*/ 138361756 w 1789"/>
                <a:gd name="T21" fmla="*/ 134134852 h 1608"/>
                <a:gd name="T22" fmla="*/ 127329174 w 1789"/>
                <a:gd name="T23" fmla="*/ 145561456 h 1608"/>
                <a:gd name="T24" fmla="*/ 104615162 w 1789"/>
                <a:gd name="T25" fmla="*/ 145561456 h 1608"/>
                <a:gd name="T26" fmla="*/ 93582220 w 1789"/>
                <a:gd name="T27" fmla="*/ 134134852 h 1608"/>
                <a:gd name="T28" fmla="*/ 93582220 w 1789"/>
                <a:gd name="T29" fmla="*/ 125694444 h 1608"/>
                <a:gd name="T30" fmla="*/ 35044651 w 1789"/>
                <a:gd name="T31" fmla="*/ 125694444 h 1608"/>
                <a:gd name="T32" fmla="*/ 0 w 1789"/>
                <a:gd name="T33" fmla="*/ 105437897 h 1608"/>
                <a:gd name="T34" fmla="*/ 0 w 1789"/>
                <a:gd name="T35" fmla="*/ 177634502 h 1608"/>
                <a:gd name="T36" fmla="*/ 26997275 w 1789"/>
                <a:gd name="T37" fmla="*/ 208668668 h 1608"/>
                <a:gd name="T38" fmla="*/ 205076398 w 1789"/>
                <a:gd name="T39" fmla="*/ 208668668 h 1608"/>
                <a:gd name="T40" fmla="*/ 232074034 w 1789"/>
                <a:gd name="T41" fmla="*/ 177634502 h 1608"/>
                <a:gd name="T42" fmla="*/ 232074034 w 1789"/>
                <a:gd name="T43" fmla="*/ 105437897 h 1608"/>
                <a:gd name="T44" fmla="*/ 196899325 w 1789"/>
                <a:gd name="T45" fmla="*/ 125694444 h 1608"/>
                <a:gd name="T46" fmla="*/ 138361756 w 1789"/>
                <a:gd name="T47" fmla="*/ 125694444 h 1608"/>
                <a:gd name="T48" fmla="*/ 93582220 w 1789"/>
                <a:gd name="T49" fmla="*/ 116085791 h 1608"/>
                <a:gd name="T50" fmla="*/ 93582220 w 1789"/>
                <a:gd name="T51" fmla="*/ 107645383 h 1608"/>
                <a:gd name="T52" fmla="*/ 104615162 w 1789"/>
                <a:gd name="T53" fmla="*/ 96218779 h 1608"/>
                <a:gd name="T54" fmla="*/ 127329174 w 1789"/>
                <a:gd name="T55" fmla="*/ 96218779 h 1608"/>
                <a:gd name="T56" fmla="*/ 138361756 w 1789"/>
                <a:gd name="T57" fmla="*/ 107645383 h 1608"/>
                <a:gd name="T58" fmla="*/ 138361756 w 1789"/>
                <a:gd name="T59" fmla="*/ 116085791 h 1608"/>
                <a:gd name="T60" fmla="*/ 196899325 w 1789"/>
                <a:gd name="T61" fmla="*/ 116085791 h 1608"/>
                <a:gd name="T62" fmla="*/ 232074034 w 1789"/>
                <a:gd name="T63" fmla="*/ 82973864 h 1608"/>
                <a:gd name="T64" fmla="*/ 232074034 w 1789"/>
                <a:gd name="T65" fmla="*/ 64795078 h 1608"/>
                <a:gd name="T66" fmla="*/ 205076398 w 1789"/>
                <a:gd name="T67" fmla="*/ 33890637 h 1608"/>
                <a:gd name="T68" fmla="*/ 26997275 w 1789"/>
                <a:gd name="T69" fmla="*/ 33890637 h 1608"/>
                <a:gd name="T70" fmla="*/ 0 w 1789"/>
                <a:gd name="T71" fmla="*/ 64795078 h 1608"/>
                <a:gd name="T72" fmla="*/ 0 w 1789"/>
                <a:gd name="T73" fmla="*/ 82973864 h 1608"/>
                <a:gd name="T74" fmla="*/ 35044651 w 1789"/>
                <a:gd name="T75" fmla="*/ 116085791 h 1608"/>
                <a:gd name="T76" fmla="*/ 93582220 w 1789"/>
                <a:gd name="T77" fmla="*/ 116085791 h 1608"/>
                <a:gd name="T78" fmla="*/ 143943076 w 1789"/>
                <a:gd name="T79" fmla="*/ 27917525 h 1608"/>
                <a:gd name="T80" fmla="*/ 129146382 w 1789"/>
                <a:gd name="T81" fmla="*/ 13114830 h 1608"/>
                <a:gd name="T82" fmla="*/ 102927652 w 1789"/>
                <a:gd name="T83" fmla="*/ 13114830 h 1608"/>
                <a:gd name="T84" fmla="*/ 88001260 w 1789"/>
                <a:gd name="T85" fmla="*/ 27917525 h 1608"/>
                <a:gd name="T86" fmla="*/ 74242867 w 1789"/>
                <a:gd name="T87" fmla="*/ 27917525 h 1608"/>
                <a:gd name="T88" fmla="*/ 99552993 w 1789"/>
                <a:gd name="T89" fmla="*/ 0 h 1608"/>
                <a:gd name="T90" fmla="*/ 132521041 w 1789"/>
                <a:gd name="T91" fmla="*/ 0 h 1608"/>
                <a:gd name="T92" fmla="*/ 157831167 w 1789"/>
                <a:gd name="T93" fmla="*/ 27917525 h 1608"/>
                <a:gd name="T94" fmla="*/ 143943076 w 1789"/>
                <a:gd name="T95" fmla="*/ 27917525 h 16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89" h="1608">
                  <a:moveTo>
                    <a:pt x="810" y="807"/>
                  </a:moveTo>
                  <a:cubicBezTo>
                    <a:pt x="794" y="807"/>
                    <a:pt x="781" y="822"/>
                    <a:pt x="781" y="841"/>
                  </a:cubicBezTo>
                  <a:lnTo>
                    <a:pt x="781" y="1025"/>
                  </a:lnTo>
                  <a:cubicBezTo>
                    <a:pt x="781" y="1044"/>
                    <a:pt x="794" y="1059"/>
                    <a:pt x="810" y="1059"/>
                  </a:cubicBezTo>
                  <a:lnTo>
                    <a:pt x="977" y="1059"/>
                  </a:lnTo>
                  <a:cubicBezTo>
                    <a:pt x="993" y="1059"/>
                    <a:pt x="1007" y="1044"/>
                    <a:pt x="1007" y="1025"/>
                  </a:cubicBezTo>
                  <a:lnTo>
                    <a:pt x="1007" y="841"/>
                  </a:lnTo>
                  <a:cubicBezTo>
                    <a:pt x="1007" y="822"/>
                    <a:pt x="993" y="807"/>
                    <a:pt x="977" y="807"/>
                  </a:cubicBezTo>
                  <a:lnTo>
                    <a:pt x="810" y="807"/>
                  </a:lnTo>
                  <a:close/>
                  <a:moveTo>
                    <a:pt x="1066" y="968"/>
                  </a:moveTo>
                  <a:lnTo>
                    <a:pt x="1066" y="1033"/>
                  </a:lnTo>
                  <a:cubicBezTo>
                    <a:pt x="1066" y="1081"/>
                    <a:pt x="1028" y="1121"/>
                    <a:pt x="981" y="1121"/>
                  </a:cubicBezTo>
                  <a:lnTo>
                    <a:pt x="806" y="1121"/>
                  </a:lnTo>
                  <a:cubicBezTo>
                    <a:pt x="759" y="1121"/>
                    <a:pt x="721" y="1081"/>
                    <a:pt x="721" y="1033"/>
                  </a:cubicBezTo>
                  <a:lnTo>
                    <a:pt x="721" y="968"/>
                  </a:lnTo>
                  <a:lnTo>
                    <a:pt x="270" y="968"/>
                  </a:lnTo>
                  <a:cubicBezTo>
                    <a:pt x="158" y="968"/>
                    <a:pt x="59" y="906"/>
                    <a:pt x="0" y="812"/>
                  </a:cubicBezTo>
                  <a:lnTo>
                    <a:pt x="0" y="1368"/>
                  </a:lnTo>
                  <a:cubicBezTo>
                    <a:pt x="0" y="1500"/>
                    <a:pt x="93" y="1607"/>
                    <a:pt x="208" y="1607"/>
                  </a:cubicBezTo>
                  <a:lnTo>
                    <a:pt x="1580" y="1607"/>
                  </a:lnTo>
                  <a:cubicBezTo>
                    <a:pt x="1695" y="1607"/>
                    <a:pt x="1788" y="1500"/>
                    <a:pt x="1788" y="1368"/>
                  </a:cubicBezTo>
                  <a:lnTo>
                    <a:pt x="1788" y="812"/>
                  </a:lnTo>
                  <a:cubicBezTo>
                    <a:pt x="1729" y="906"/>
                    <a:pt x="1629" y="968"/>
                    <a:pt x="1517" y="968"/>
                  </a:cubicBezTo>
                  <a:lnTo>
                    <a:pt x="1066" y="968"/>
                  </a:lnTo>
                  <a:close/>
                  <a:moveTo>
                    <a:pt x="721" y="894"/>
                  </a:moveTo>
                  <a:lnTo>
                    <a:pt x="721" y="829"/>
                  </a:lnTo>
                  <a:cubicBezTo>
                    <a:pt x="721" y="781"/>
                    <a:pt x="759" y="741"/>
                    <a:pt x="806" y="741"/>
                  </a:cubicBezTo>
                  <a:lnTo>
                    <a:pt x="981" y="741"/>
                  </a:lnTo>
                  <a:cubicBezTo>
                    <a:pt x="1028" y="741"/>
                    <a:pt x="1066" y="781"/>
                    <a:pt x="1066" y="829"/>
                  </a:cubicBezTo>
                  <a:lnTo>
                    <a:pt x="1066" y="894"/>
                  </a:lnTo>
                  <a:lnTo>
                    <a:pt x="1517" y="894"/>
                  </a:lnTo>
                  <a:cubicBezTo>
                    <a:pt x="1653" y="894"/>
                    <a:pt x="1766" y="784"/>
                    <a:pt x="1788" y="639"/>
                  </a:cubicBezTo>
                  <a:lnTo>
                    <a:pt x="1788" y="499"/>
                  </a:lnTo>
                  <a:cubicBezTo>
                    <a:pt x="1788" y="367"/>
                    <a:pt x="1695" y="261"/>
                    <a:pt x="1580" y="261"/>
                  </a:cubicBezTo>
                  <a:lnTo>
                    <a:pt x="208" y="261"/>
                  </a:lnTo>
                  <a:cubicBezTo>
                    <a:pt x="93" y="261"/>
                    <a:pt x="0" y="367"/>
                    <a:pt x="0" y="499"/>
                  </a:cubicBezTo>
                  <a:lnTo>
                    <a:pt x="0" y="639"/>
                  </a:lnTo>
                  <a:cubicBezTo>
                    <a:pt x="22" y="784"/>
                    <a:pt x="135" y="894"/>
                    <a:pt x="270" y="894"/>
                  </a:cubicBezTo>
                  <a:lnTo>
                    <a:pt x="721" y="894"/>
                  </a:lnTo>
                  <a:close/>
                  <a:moveTo>
                    <a:pt x="1109" y="215"/>
                  </a:moveTo>
                  <a:cubicBezTo>
                    <a:pt x="1102" y="150"/>
                    <a:pt x="1053" y="101"/>
                    <a:pt x="995" y="101"/>
                  </a:cubicBezTo>
                  <a:lnTo>
                    <a:pt x="793" y="101"/>
                  </a:lnTo>
                  <a:cubicBezTo>
                    <a:pt x="735" y="101"/>
                    <a:pt x="686" y="150"/>
                    <a:pt x="678" y="215"/>
                  </a:cubicBezTo>
                  <a:lnTo>
                    <a:pt x="572" y="215"/>
                  </a:lnTo>
                  <a:cubicBezTo>
                    <a:pt x="576" y="96"/>
                    <a:pt x="662" y="0"/>
                    <a:pt x="767" y="0"/>
                  </a:cubicBezTo>
                  <a:lnTo>
                    <a:pt x="1021" y="0"/>
                  </a:lnTo>
                  <a:cubicBezTo>
                    <a:pt x="1126" y="0"/>
                    <a:pt x="1212" y="96"/>
                    <a:pt x="1216" y="215"/>
                  </a:cubicBezTo>
                  <a:lnTo>
                    <a:pt x="1109" y="215"/>
                  </a:ln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5B86707B-24C4-2C40-87B2-9E1EA5ACD2E2}"/>
              </a:ext>
            </a:extLst>
          </p:cNvPr>
          <p:cNvGrpSpPr/>
          <p:nvPr/>
        </p:nvGrpSpPr>
        <p:grpSpPr>
          <a:xfrm>
            <a:off x="3998912" y="4041487"/>
            <a:ext cx="2098675" cy="2098675"/>
            <a:chOff x="3998912" y="4041487"/>
            <a:chExt cx="2098675" cy="2098675"/>
          </a:xfrm>
        </p:grpSpPr>
        <p:pic>
          <p:nvPicPr>
            <p:cNvPr id="132130" name="Picture 34">
              <a:extLst>
                <a:ext uri="{FF2B5EF4-FFF2-40B4-BE49-F238E27FC236}">
                  <a16:creationId xmlns:a16="http://schemas.microsoft.com/office/drawing/2014/main" id="{23F78BCA-02A3-8E4D-B84C-58958AECE6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2" y="4041487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11" name="Freeform 6">
              <a:extLst>
                <a:ext uri="{FF2B5EF4-FFF2-40B4-BE49-F238E27FC236}">
                  <a16:creationId xmlns:a16="http://schemas.microsoft.com/office/drawing/2014/main" id="{501A6E93-5BD5-D046-909F-EE1EE19F8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906" y="4883656"/>
              <a:ext cx="674687" cy="414337"/>
            </a:xfrm>
            <a:custGeom>
              <a:avLst/>
              <a:gdLst>
                <a:gd name="T0" fmla="*/ 228805926 w 1876"/>
                <a:gd name="T1" fmla="*/ 133732576 h 1151"/>
                <a:gd name="T2" fmla="*/ 222856381 w 1876"/>
                <a:gd name="T3" fmla="*/ 134250948 h 1151"/>
                <a:gd name="T4" fmla="*/ 159349489 w 1876"/>
                <a:gd name="T5" fmla="*/ 80991184 h 1151"/>
                <a:gd name="T6" fmla="*/ 125332461 w 1876"/>
                <a:gd name="T7" fmla="*/ 107556270 h 1151"/>
                <a:gd name="T8" fmla="*/ 121581403 w 1876"/>
                <a:gd name="T9" fmla="*/ 109111383 h 1151"/>
                <a:gd name="T10" fmla="*/ 121064238 w 1876"/>
                <a:gd name="T11" fmla="*/ 109111383 h 1151"/>
                <a:gd name="T12" fmla="*/ 120546715 w 1876"/>
                <a:gd name="T13" fmla="*/ 109111383 h 1151"/>
                <a:gd name="T14" fmla="*/ 116666545 w 1876"/>
                <a:gd name="T15" fmla="*/ 107556270 h 1151"/>
                <a:gd name="T16" fmla="*/ 82778988 w 1876"/>
                <a:gd name="T17" fmla="*/ 80991184 h 1151"/>
                <a:gd name="T18" fmla="*/ 19142625 w 1876"/>
                <a:gd name="T19" fmla="*/ 134250948 h 1151"/>
                <a:gd name="T20" fmla="*/ 13322191 w 1876"/>
                <a:gd name="T21" fmla="*/ 133732576 h 1151"/>
                <a:gd name="T22" fmla="*/ 12028921 w 1876"/>
                <a:gd name="T23" fmla="*/ 132048230 h 1151"/>
                <a:gd name="T24" fmla="*/ 12416974 w 1876"/>
                <a:gd name="T25" fmla="*/ 126216554 h 1151"/>
                <a:gd name="T26" fmla="*/ 74242183 w 1876"/>
                <a:gd name="T27" fmla="*/ 74252718 h 1151"/>
                <a:gd name="T28" fmla="*/ 16038562 w 1876"/>
                <a:gd name="T29" fmla="*/ 28768163 h 1151"/>
                <a:gd name="T30" fmla="*/ 13968826 w 1876"/>
                <a:gd name="T31" fmla="*/ 21770512 h 1151"/>
                <a:gd name="T32" fmla="*/ 15262456 w 1876"/>
                <a:gd name="T33" fmla="*/ 20085805 h 1151"/>
                <a:gd name="T34" fmla="*/ 22505631 w 1876"/>
                <a:gd name="T35" fmla="*/ 20474583 h 1151"/>
                <a:gd name="T36" fmla="*/ 121064238 w 1876"/>
                <a:gd name="T37" fmla="*/ 97448751 h 1151"/>
                <a:gd name="T38" fmla="*/ 219493375 w 1876"/>
                <a:gd name="T39" fmla="*/ 20474583 h 1151"/>
                <a:gd name="T40" fmla="*/ 226866021 w 1876"/>
                <a:gd name="T41" fmla="*/ 20085805 h 1151"/>
                <a:gd name="T42" fmla="*/ 228159291 w 1876"/>
                <a:gd name="T43" fmla="*/ 21770512 h 1151"/>
                <a:gd name="T44" fmla="*/ 225960445 w 1876"/>
                <a:gd name="T45" fmla="*/ 28768163 h 1151"/>
                <a:gd name="T46" fmla="*/ 167885934 w 1876"/>
                <a:gd name="T47" fmla="*/ 74252718 h 1151"/>
                <a:gd name="T48" fmla="*/ 229711503 w 1876"/>
                <a:gd name="T49" fmla="*/ 126216554 h 1151"/>
                <a:gd name="T50" fmla="*/ 230099556 w 1876"/>
                <a:gd name="T51" fmla="*/ 132048230 h 1151"/>
                <a:gd name="T52" fmla="*/ 228805926 w 1876"/>
                <a:gd name="T53" fmla="*/ 133732576 h 1151"/>
                <a:gd name="T54" fmla="*/ 26773853 w 1876"/>
                <a:gd name="T55" fmla="*/ 0 h 1151"/>
                <a:gd name="T56" fmla="*/ 0 w 1876"/>
                <a:gd name="T57" fmla="*/ 26824271 h 1151"/>
                <a:gd name="T58" fmla="*/ 0 w 1876"/>
                <a:gd name="T59" fmla="*/ 122199537 h 1151"/>
                <a:gd name="T60" fmla="*/ 26773853 w 1876"/>
                <a:gd name="T61" fmla="*/ 149023808 h 1151"/>
                <a:gd name="T62" fmla="*/ 215871788 w 1876"/>
                <a:gd name="T63" fmla="*/ 149023808 h 1151"/>
                <a:gd name="T64" fmla="*/ 242516170 w 1876"/>
                <a:gd name="T65" fmla="*/ 122199537 h 1151"/>
                <a:gd name="T66" fmla="*/ 242516170 w 1876"/>
                <a:gd name="T67" fmla="*/ 26824271 h 1151"/>
                <a:gd name="T68" fmla="*/ 215871788 w 1876"/>
                <a:gd name="T69" fmla="*/ 0 h 1151"/>
                <a:gd name="T70" fmla="*/ 26773853 w 1876"/>
                <a:gd name="T71" fmla="*/ 0 h 11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876" h="1151">
                  <a:moveTo>
                    <a:pt x="1769" y="1032"/>
                  </a:moveTo>
                  <a:cubicBezTo>
                    <a:pt x="1757" y="1045"/>
                    <a:pt x="1737" y="1048"/>
                    <a:pt x="1723" y="1036"/>
                  </a:cubicBezTo>
                  <a:lnTo>
                    <a:pt x="1232" y="625"/>
                  </a:lnTo>
                  <a:lnTo>
                    <a:pt x="969" y="830"/>
                  </a:lnTo>
                  <a:cubicBezTo>
                    <a:pt x="960" y="837"/>
                    <a:pt x="950" y="841"/>
                    <a:pt x="940" y="842"/>
                  </a:cubicBezTo>
                  <a:cubicBezTo>
                    <a:pt x="939" y="842"/>
                    <a:pt x="937" y="842"/>
                    <a:pt x="936" y="842"/>
                  </a:cubicBezTo>
                  <a:cubicBezTo>
                    <a:pt x="934" y="842"/>
                    <a:pt x="933" y="842"/>
                    <a:pt x="932" y="842"/>
                  </a:cubicBezTo>
                  <a:cubicBezTo>
                    <a:pt x="922" y="841"/>
                    <a:pt x="911" y="837"/>
                    <a:pt x="902" y="830"/>
                  </a:cubicBezTo>
                  <a:lnTo>
                    <a:pt x="640" y="625"/>
                  </a:lnTo>
                  <a:lnTo>
                    <a:pt x="148" y="1036"/>
                  </a:lnTo>
                  <a:cubicBezTo>
                    <a:pt x="135" y="1048"/>
                    <a:pt x="115" y="1045"/>
                    <a:pt x="103" y="1032"/>
                  </a:cubicBezTo>
                  <a:lnTo>
                    <a:pt x="93" y="1019"/>
                  </a:lnTo>
                  <a:cubicBezTo>
                    <a:pt x="81" y="1005"/>
                    <a:pt x="82" y="985"/>
                    <a:pt x="96" y="974"/>
                  </a:cubicBezTo>
                  <a:lnTo>
                    <a:pt x="574" y="573"/>
                  </a:lnTo>
                  <a:lnTo>
                    <a:pt x="124" y="222"/>
                  </a:lnTo>
                  <a:cubicBezTo>
                    <a:pt x="104" y="206"/>
                    <a:pt x="97" y="182"/>
                    <a:pt x="108" y="168"/>
                  </a:cubicBezTo>
                  <a:lnTo>
                    <a:pt x="118" y="155"/>
                  </a:lnTo>
                  <a:cubicBezTo>
                    <a:pt x="129" y="141"/>
                    <a:pt x="154" y="142"/>
                    <a:pt x="174" y="158"/>
                  </a:cubicBezTo>
                  <a:lnTo>
                    <a:pt x="936" y="752"/>
                  </a:lnTo>
                  <a:lnTo>
                    <a:pt x="1697" y="158"/>
                  </a:lnTo>
                  <a:cubicBezTo>
                    <a:pt x="1718" y="142"/>
                    <a:pt x="1743" y="141"/>
                    <a:pt x="1754" y="155"/>
                  </a:cubicBezTo>
                  <a:lnTo>
                    <a:pt x="1764" y="168"/>
                  </a:lnTo>
                  <a:cubicBezTo>
                    <a:pt x="1775" y="182"/>
                    <a:pt x="1768" y="206"/>
                    <a:pt x="1747" y="222"/>
                  </a:cubicBezTo>
                  <a:lnTo>
                    <a:pt x="1298" y="573"/>
                  </a:lnTo>
                  <a:lnTo>
                    <a:pt x="1776" y="974"/>
                  </a:lnTo>
                  <a:cubicBezTo>
                    <a:pt x="1789" y="985"/>
                    <a:pt x="1791" y="1005"/>
                    <a:pt x="1779" y="1019"/>
                  </a:cubicBezTo>
                  <a:lnTo>
                    <a:pt x="1769" y="1032"/>
                  </a:lnTo>
                  <a:close/>
                  <a:moveTo>
                    <a:pt x="207" y="0"/>
                  </a:moveTo>
                  <a:cubicBezTo>
                    <a:pt x="93" y="0"/>
                    <a:pt x="0" y="93"/>
                    <a:pt x="0" y="207"/>
                  </a:cubicBezTo>
                  <a:lnTo>
                    <a:pt x="0" y="943"/>
                  </a:lnTo>
                  <a:cubicBezTo>
                    <a:pt x="0" y="1058"/>
                    <a:pt x="93" y="1150"/>
                    <a:pt x="207" y="1150"/>
                  </a:cubicBezTo>
                  <a:lnTo>
                    <a:pt x="1669" y="1150"/>
                  </a:lnTo>
                  <a:cubicBezTo>
                    <a:pt x="1783" y="1150"/>
                    <a:pt x="1875" y="1058"/>
                    <a:pt x="1875" y="943"/>
                  </a:cubicBezTo>
                  <a:lnTo>
                    <a:pt x="1875" y="207"/>
                  </a:lnTo>
                  <a:cubicBezTo>
                    <a:pt x="1875" y="93"/>
                    <a:pt x="1783" y="0"/>
                    <a:pt x="1669" y="0"/>
                  </a:cubicBezTo>
                  <a:lnTo>
                    <a:pt x="207" y="0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1E6ED8D0-39ED-9142-8CFB-BC8D2F05F2CF}"/>
              </a:ext>
            </a:extLst>
          </p:cNvPr>
          <p:cNvGrpSpPr/>
          <p:nvPr/>
        </p:nvGrpSpPr>
        <p:grpSpPr>
          <a:xfrm>
            <a:off x="8717252" y="2109679"/>
            <a:ext cx="2098675" cy="2098675"/>
            <a:chOff x="8717252" y="2109679"/>
            <a:chExt cx="2098675" cy="2098675"/>
          </a:xfrm>
        </p:grpSpPr>
        <p:pic>
          <p:nvPicPr>
            <p:cNvPr id="39" name="Picture 34">
              <a:extLst>
                <a:ext uri="{FF2B5EF4-FFF2-40B4-BE49-F238E27FC236}">
                  <a16:creationId xmlns:a16="http://schemas.microsoft.com/office/drawing/2014/main" id="{42B0D732-B30D-9D4C-9E4F-FCAE54F7F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7252" y="2109679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12" name="Freeform 7">
              <a:extLst>
                <a:ext uri="{FF2B5EF4-FFF2-40B4-BE49-F238E27FC236}">
                  <a16:creationId xmlns:a16="http://schemas.microsoft.com/office/drawing/2014/main" id="{D23DA153-F8EE-0148-BED1-A8C450A5A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5032" y="2836441"/>
              <a:ext cx="585787" cy="585788"/>
            </a:xfrm>
            <a:custGeom>
              <a:avLst/>
              <a:gdLst>
                <a:gd name="T0" fmla="*/ 111481351 w 1627"/>
                <a:gd name="T1" fmla="*/ 99418959 h 1626"/>
                <a:gd name="T2" fmla="*/ 210777828 w 1627"/>
                <a:gd name="T3" fmla="*/ 99418959 h 1626"/>
                <a:gd name="T4" fmla="*/ 111481351 w 1627"/>
                <a:gd name="T5" fmla="*/ 0 h 1626"/>
                <a:gd name="T6" fmla="*/ 111481351 w 1627"/>
                <a:gd name="T7" fmla="*/ 99418959 h 1626"/>
                <a:gd name="T8" fmla="*/ 99296477 w 1627"/>
                <a:gd name="T9" fmla="*/ 111489218 h 1626"/>
                <a:gd name="T10" fmla="*/ 198722209 w 1627"/>
                <a:gd name="T11" fmla="*/ 111489218 h 1626"/>
                <a:gd name="T12" fmla="*/ 99296477 w 1627"/>
                <a:gd name="T13" fmla="*/ 210908178 h 1626"/>
                <a:gd name="T14" fmla="*/ 0 w 1627"/>
                <a:gd name="T15" fmla="*/ 111489218 h 1626"/>
                <a:gd name="T16" fmla="*/ 99296477 w 1627"/>
                <a:gd name="T17" fmla="*/ 12070259 h 1626"/>
                <a:gd name="T18" fmla="*/ 99296477 w 1627"/>
                <a:gd name="T19" fmla="*/ 111489218 h 1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7" h="1626">
                  <a:moveTo>
                    <a:pt x="860" y="766"/>
                  </a:moveTo>
                  <a:lnTo>
                    <a:pt x="1626" y="766"/>
                  </a:lnTo>
                  <a:cubicBezTo>
                    <a:pt x="1626" y="343"/>
                    <a:pt x="1283" y="0"/>
                    <a:pt x="860" y="0"/>
                  </a:cubicBezTo>
                  <a:lnTo>
                    <a:pt x="860" y="766"/>
                  </a:lnTo>
                  <a:close/>
                  <a:moveTo>
                    <a:pt x="766" y="859"/>
                  </a:moveTo>
                  <a:lnTo>
                    <a:pt x="1533" y="859"/>
                  </a:lnTo>
                  <a:cubicBezTo>
                    <a:pt x="1533" y="1282"/>
                    <a:pt x="1190" y="1625"/>
                    <a:pt x="766" y="1625"/>
                  </a:cubicBezTo>
                  <a:cubicBezTo>
                    <a:pt x="343" y="1625"/>
                    <a:pt x="0" y="1282"/>
                    <a:pt x="0" y="859"/>
                  </a:cubicBezTo>
                  <a:cubicBezTo>
                    <a:pt x="0" y="436"/>
                    <a:pt x="343" y="93"/>
                    <a:pt x="766" y="93"/>
                  </a:cubicBezTo>
                  <a:lnTo>
                    <a:pt x="766" y="859"/>
                  </a:lnTo>
                  <a:close/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D6AACF1A-8995-5B4A-8059-AAB7EBA6D801}"/>
              </a:ext>
            </a:extLst>
          </p:cNvPr>
          <p:cNvGrpSpPr/>
          <p:nvPr/>
        </p:nvGrpSpPr>
        <p:grpSpPr>
          <a:xfrm>
            <a:off x="8586975" y="4041487"/>
            <a:ext cx="2098675" cy="2098675"/>
            <a:chOff x="8586975" y="4041487"/>
            <a:chExt cx="2098675" cy="2098675"/>
          </a:xfrm>
        </p:grpSpPr>
        <p:pic>
          <p:nvPicPr>
            <p:cNvPr id="40" name="Picture 34">
              <a:extLst>
                <a:ext uri="{FF2B5EF4-FFF2-40B4-BE49-F238E27FC236}">
                  <a16:creationId xmlns:a16="http://schemas.microsoft.com/office/drawing/2014/main" id="{CA65BB19-2833-914D-814A-B6F0F97436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6975" y="4041487"/>
              <a:ext cx="2098675" cy="209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113" name="Freeform 8">
              <a:extLst>
                <a:ext uri="{FF2B5EF4-FFF2-40B4-BE49-F238E27FC236}">
                  <a16:creationId xmlns:a16="http://schemas.microsoft.com/office/drawing/2014/main" id="{12E2259D-DA94-154C-AE7E-8682C2F70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3875" y="4743450"/>
              <a:ext cx="476250" cy="695325"/>
            </a:xfrm>
            <a:custGeom>
              <a:avLst/>
              <a:gdLst>
                <a:gd name="T0" fmla="*/ 111402932 w 1324"/>
                <a:gd name="T1" fmla="*/ 110113868 h 1933"/>
                <a:gd name="T2" fmla="*/ 80479416 w 1324"/>
                <a:gd name="T3" fmla="*/ 102220689 h 1933"/>
                <a:gd name="T4" fmla="*/ 40886638 w 1324"/>
                <a:gd name="T5" fmla="*/ 81517773 h 1933"/>
                <a:gd name="T6" fmla="*/ 83325765 w 1324"/>
                <a:gd name="T7" fmla="*/ 62626372 h 1933"/>
                <a:gd name="T8" fmla="*/ 127835356 w 1324"/>
                <a:gd name="T9" fmla="*/ 79188633 h 1933"/>
                <a:gd name="T10" fmla="*/ 149055099 w 1324"/>
                <a:gd name="T11" fmla="*/ 77636112 h 1933"/>
                <a:gd name="T12" fmla="*/ 158500245 w 1324"/>
                <a:gd name="T13" fmla="*/ 62238242 h 1933"/>
                <a:gd name="T14" fmla="*/ 103381141 w 1324"/>
                <a:gd name="T15" fmla="*/ 28984225 h 1933"/>
                <a:gd name="T16" fmla="*/ 103381141 w 1324"/>
                <a:gd name="T17" fmla="*/ 9187067 h 1933"/>
                <a:gd name="T18" fmla="*/ 92124160 w 1324"/>
                <a:gd name="T19" fmla="*/ 0 h 1933"/>
                <a:gd name="T20" fmla="*/ 79056061 w 1324"/>
                <a:gd name="T21" fmla="*/ 0 h 1933"/>
                <a:gd name="T22" fmla="*/ 67799439 w 1324"/>
                <a:gd name="T23" fmla="*/ 9187067 h 1933"/>
                <a:gd name="T24" fmla="*/ 67799439 w 1324"/>
                <a:gd name="T25" fmla="*/ 27690338 h 1933"/>
                <a:gd name="T26" fmla="*/ 0 w 1324"/>
                <a:gd name="T27" fmla="*/ 82423531 h 1933"/>
                <a:gd name="T28" fmla="*/ 64435114 w 1324"/>
                <a:gd name="T29" fmla="*/ 136251326 h 1933"/>
                <a:gd name="T30" fmla="*/ 99887682 w 1324"/>
                <a:gd name="T31" fmla="*/ 145049903 h 1933"/>
                <a:gd name="T32" fmla="*/ 130293583 w 1324"/>
                <a:gd name="T33" fmla="*/ 166788072 h 1933"/>
                <a:gd name="T34" fmla="*/ 87595828 w 1324"/>
                <a:gd name="T35" fmla="*/ 187232353 h 1933"/>
                <a:gd name="T36" fmla="*/ 35193580 w 1324"/>
                <a:gd name="T37" fmla="*/ 168729082 h 1933"/>
                <a:gd name="T38" fmla="*/ 11903732 w 1324"/>
                <a:gd name="T39" fmla="*/ 172869378 h 1933"/>
                <a:gd name="T40" fmla="*/ 6340168 w 1324"/>
                <a:gd name="T41" fmla="*/ 187490987 h 1933"/>
                <a:gd name="T42" fmla="*/ 67799439 w 1324"/>
                <a:gd name="T43" fmla="*/ 221003997 h 1933"/>
                <a:gd name="T44" fmla="*/ 67799439 w 1324"/>
                <a:gd name="T45" fmla="*/ 240801155 h 1933"/>
                <a:gd name="T46" fmla="*/ 79056061 w 1324"/>
                <a:gd name="T47" fmla="*/ 249987863 h 1933"/>
                <a:gd name="T48" fmla="*/ 92124160 w 1324"/>
                <a:gd name="T49" fmla="*/ 249987863 h 1933"/>
                <a:gd name="T50" fmla="*/ 103381141 w 1324"/>
                <a:gd name="T51" fmla="*/ 240801155 h 1933"/>
                <a:gd name="T52" fmla="*/ 103381141 w 1324"/>
                <a:gd name="T53" fmla="*/ 222038891 h 1933"/>
                <a:gd name="T54" fmla="*/ 171180221 w 1324"/>
                <a:gd name="T55" fmla="*/ 166011811 h 1933"/>
                <a:gd name="T56" fmla="*/ 111402932 w 1324"/>
                <a:gd name="T57" fmla="*/ 110113868 h 19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24" h="1933">
                  <a:moveTo>
                    <a:pt x="861" y="851"/>
                  </a:moveTo>
                  <a:cubicBezTo>
                    <a:pt x="827" y="843"/>
                    <a:pt x="655" y="799"/>
                    <a:pt x="622" y="790"/>
                  </a:cubicBezTo>
                  <a:cubicBezTo>
                    <a:pt x="383" y="730"/>
                    <a:pt x="316" y="692"/>
                    <a:pt x="316" y="630"/>
                  </a:cubicBezTo>
                  <a:cubicBezTo>
                    <a:pt x="316" y="560"/>
                    <a:pt x="403" y="484"/>
                    <a:pt x="644" y="484"/>
                  </a:cubicBezTo>
                  <a:cubicBezTo>
                    <a:pt x="816" y="484"/>
                    <a:pt x="988" y="612"/>
                    <a:pt x="988" y="612"/>
                  </a:cubicBezTo>
                  <a:cubicBezTo>
                    <a:pt x="1055" y="657"/>
                    <a:pt x="1096" y="654"/>
                    <a:pt x="1152" y="600"/>
                  </a:cubicBezTo>
                  <a:cubicBezTo>
                    <a:pt x="1152" y="600"/>
                    <a:pt x="1225" y="539"/>
                    <a:pt x="1225" y="481"/>
                  </a:cubicBezTo>
                  <a:cubicBezTo>
                    <a:pt x="1225" y="394"/>
                    <a:pt x="1018" y="268"/>
                    <a:pt x="799" y="224"/>
                  </a:cubicBezTo>
                  <a:lnTo>
                    <a:pt x="799" y="71"/>
                  </a:lnTo>
                  <a:cubicBezTo>
                    <a:pt x="799" y="32"/>
                    <a:pt x="760" y="0"/>
                    <a:pt x="712" y="0"/>
                  </a:cubicBezTo>
                  <a:lnTo>
                    <a:pt x="611" y="0"/>
                  </a:lnTo>
                  <a:cubicBezTo>
                    <a:pt x="563" y="0"/>
                    <a:pt x="524" y="32"/>
                    <a:pt x="524" y="71"/>
                  </a:cubicBezTo>
                  <a:lnTo>
                    <a:pt x="524" y="214"/>
                  </a:lnTo>
                  <a:cubicBezTo>
                    <a:pt x="181" y="248"/>
                    <a:pt x="0" y="426"/>
                    <a:pt x="0" y="637"/>
                  </a:cubicBezTo>
                  <a:cubicBezTo>
                    <a:pt x="0" y="887"/>
                    <a:pt x="235" y="986"/>
                    <a:pt x="498" y="1053"/>
                  </a:cubicBezTo>
                  <a:cubicBezTo>
                    <a:pt x="533" y="1062"/>
                    <a:pt x="739" y="1113"/>
                    <a:pt x="772" y="1121"/>
                  </a:cubicBezTo>
                  <a:cubicBezTo>
                    <a:pt x="965" y="1168"/>
                    <a:pt x="1007" y="1241"/>
                    <a:pt x="1007" y="1289"/>
                  </a:cubicBezTo>
                  <a:cubicBezTo>
                    <a:pt x="1007" y="1371"/>
                    <a:pt x="920" y="1447"/>
                    <a:pt x="677" y="1447"/>
                  </a:cubicBezTo>
                  <a:cubicBezTo>
                    <a:pt x="505" y="1447"/>
                    <a:pt x="272" y="1304"/>
                    <a:pt x="272" y="1304"/>
                  </a:cubicBezTo>
                  <a:cubicBezTo>
                    <a:pt x="207" y="1263"/>
                    <a:pt x="146" y="1273"/>
                    <a:pt x="92" y="1336"/>
                  </a:cubicBezTo>
                  <a:cubicBezTo>
                    <a:pt x="92" y="1336"/>
                    <a:pt x="49" y="1389"/>
                    <a:pt x="49" y="1449"/>
                  </a:cubicBezTo>
                  <a:cubicBezTo>
                    <a:pt x="49" y="1541"/>
                    <a:pt x="293" y="1662"/>
                    <a:pt x="524" y="1708"/>
                  </a:cubicBezTo>
                  <a:lnTo>
                    <a:pt x="524" y="1861"/>
                  </a:lnTo>
                  <a:cubicBezTo>
                    <a:pt x="524" y="1900"/>
                    <a:pt x="563" y="1932"/>
                    <a:pt x="611" y="1932"/>
                  </a:cubicBezTo>
                  <a:lnTo>
                    <a:pt x="712" y="1932"/>
                  </a:lnTo>
                  <a:cubicBezTo>
                    <a:pt x="760" y="1932"/>
                    <a:pt x="799" y="1900"/>
                    <a:pt x="799" y="1861"/>
                  </a:cubicBezTo>
                  <a:lnTo>
                    <a:pt x="799" y="1716"/>
                  </a:lnTo>
                  <a:cubicBezTo>
                    <a:pt x="1161" y="1679"/>
                    <a:pt x="1323" y="1488"/>
                    <a:pt x="1323" y="1283"/>
                  </a:cubicBezTo>
                  <a:cubicBezTo>
                    <a:pt x="1323" y="1086"/>
                    <a:pt x="1170" y="925"/>
                    <a:pt x="861" y="851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32114" name="Прямоугольник 11">
            <a:extLst>
              <a:ext uri="{FF2B5EF4-FFF2-40B4-BE49-F238E27FC236}">
                <a16:creationId xmlns:a16="http://schemas.microsoft.com/office/drawing/2014/main" id="{DB83BD98-A866-2B42-B769-3EB71A21D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286" y="882650"/>
            <a:ext cx="187665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000" b="1" dirty="0">
                <a:latin typeface="Montserrat" panose="02000505000000020004" pitchFamily="2" charset="77"/>
              </a:rPr>
              <a:t>Title A</a:t>
            </a:r>
            <a:endParaRPr lang="en-UA" altLang="en-UA" sz="2000" dirty="0">
              <a:latin typeface="Montserrat" panose="02000505000000020004" pitchFamily="2" charset="77"/>
            </a:endParaRPr>
          </a:p>
        </p:txBody>
      </p:sp>
      <p:sp>
        <p:nvSpPr>
          <p:cNvPr id="132115" name="Прямоугольник 12">
            <a:extLst>
              <a:ext uri="{FF2B5EF4-FFF2-40B4-BE49-F238E27FC236}">
                <a16:creationId xmlns:a16="http://schemas.microsoft.com/office/drawing/2014/main" id="{769B345F-E744-FE4E-BA1C-A984FE084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360" y="1222375"/>
            <a:ext cx="212857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16" name="Прямоугольник 13">
            <a:extLst>
              <a:ext uri="{FF2B5EF4-FFF2-40B4-BE49-F238E27FC236}">
                <a16:creationId xmlns:a16="http://schemas.microsoft.com/office/drawing/2014/main" id="{7E92F49C-1139-0349-9DAC-F632464FF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151" y="2671763"/>
            <a:ext cx="1873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000" b="1">
                <a:latin typeface="Montserrat" panose="02000505000000020004" pitchFamily="2" charset="77"/>
              </a:rPr>
              <a:t>Title </a:t>
            </a:r>
            <a:r>
              <a:rPr lang="en-US" altLang="en-UA" sz="2000" b="1">
                <a:latin typeface="Montserrat" panose="02000505000000020004" pitchFamily="2" charset="77"/>
              </a:rPr>
              <a:t>B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32117" name="Прямоугольник 14">
            <a:extLst>
              <a:ext uri="{FF2B5EF4-FFF2-40B4-BE49-F238E27FC236}">
                <a16:creationId xmlns:a16="http://schemas.microsoft.com/office/drawing/2014/main" id="{6F4FFDE7-FA07-C345-A608-57035358D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359" y="3049588"/>
            <a:ext cx="2128579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18" name="Прямоугольник 15">
            <a:extLst>
              <a:ext uri="{FF2B5EF4-FFF2-40B4-BE49-F238E27FC236}">
                <a16:creationId xmlns:a16="http://schemas.microsoft.com/office/drawing/2014/main" id="{67BFEAD9-104C-2641-A518-C17220AE8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477" y="4467225"/>
            <a:ext cx="1859461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000" b="1">
                <a:latin typeface="Montserrat" panose="02000505000000020004" pitchFamily="2" charset="77"/>
              </a:rPr>
              <a:t>Title C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32119" name="Прямоугольник 16">
            <a:extLst>
              <a:ext uri="{FF2B5EF4-FFF2-40B4-BE49-F238E27FC236}">
                <a16:creationId xmlns:a16="http://schemas.microsoft.com/office/drawing/2014/main" id="{FC570AE0-1CE2-5F4A-8238-2213FED65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360" y="4845050"/>
            <a:ext cx="212857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20" name="Прямоугольник 17">
            <a:extLst>
              <a:ext uri="{FF2B5EF4-FFF2-40B4-BE49-F238E27FC236}">
                <a16:creationId xmlns:a16="http://schemas.microsoft.com/office/drawing/2014/main" id="{04FDC7AF-33F5-754A-B7DF-1D5B110AB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499" y="6237288"/>
            <a:ext cx="1902439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2000" b="1" dirty="0">
                <a:latin typeface="Montserrat" panose="02000505000000020004" pitchFamily="2" charset="77"/>
              </a:rPr>
              <a:t>Title D</a:t>
            </a:r>
            <a:endParaRPr lang="en-UA" altLang="en-UA" sz="2000" dirty="0">
              <a:latin typeface="Montserrat" panose="02000505000000020004" pitchFamily="2" charset="77"/>
            </a:endParaRPr>
          </a:p>
        </p:txBody>
      </p:sp>
      <p:sp>
        <p:nvSpPr>
          <p:cNvPr id="132121" name="Прямоугольник 18">
            <a:extLst>
              <a:ext uri="{FF2B5EF4-FFF2-40B4-BE49-F238E27FC236}">
                <a16:creationId xmlns:a16="http://schemas.microsoft.com/office/drawing/2014/main" id="{45003488-E67A-5E41-888C-EDA57B139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359" y="6615113"/>
            <a:ext cx="2128579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pPr algn="r"/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22" name="Прямоугольник 19">
            <a:extLst>
              <a:ext uri="{FF2B5EF4-FFF2-40B4-BE49-F238E27FC236}">
                <a16:creationId xmlns:a16="http://schemas.microsoft.com/office/drawing/2014/main" id="{E7ADCEE5-4A6F-7C47-A2FD-F64E0110C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882650"/>
            <a:ext cx="1811726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000" b="1" dirty="0">
                <a:latin typeface="Montserrat" panose="02000505000000020004" pitchFamily="2" charset="77"/>
              </a:rPr>
              <a:t>Title H</a:t>
            </a:r>
            <a:endParaRPr lang="en-UA" altLang="en-UA" sz="2000" dirty="0">
              <a:latin typeface="Montserrat" panose="02000505000000020004" pitchFamily="2" charset="77"/>
            </a:endParaRPr>
          </a:p>
        </p:txBody>
      </p:sp>
      <p:sp>
        <p:nvSpPr>
          <p:cNvPr id="132123" name="Прямоугольник 20">
            <a:extLst>
              <a:ext uri="{FF2B5EF4-FFF2-40B4-BE49-F238E27FC236}">
                <a16:creationId xmlns:a16="http://schemas.microsoft.com/office/drawing/2014/main" id="{2996D4EC-2276-A144-8BE4-515CF3A69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1222375"/>
            <a:ext cx="1895701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400" dirty="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24" name="Прямоугольник 21">
            <a:extLst>
              <a:ext uri="{FF2B5EF4-FFF2-40B4-BE49-F238E27FC236}">
                <a16:creationId xmlns:a16="http://schemas.microsoft.com/office/drawing/2014/main" id="{2DDB6074-E41D-B04D-9368-EB29BE995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2671763"/>
            <a:ext cx="1795306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G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32125" name="Прямоугольник 22">
            <a:extLst>
              <a:ext uri="{FF2B5EF4-FFF2-40B4-BE49-F238E27FC236}">
                <a16:creationId xmlns:a16="http://schemas.microsoft.com/office/drawing/2014/main" id="{4A1A13F0-A21C-C048-9420-95B0B82F2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3009900"/>
            <a:ext cx="1895701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26" name="Прямоугольник 23">
            <a:extLst>
              <a:ext uri="{FF2B5EF4-FFF2-40B4-BE49-F238E27FC236}">
                <a16:creationId xmlns:a16="http://schemas.microsoft.com/office/drawing/2014/main" id="{ED3BA6BB-1D74-5C4D-95D9-A67A93FC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2" y="4479925"/>
            <a:ext cx="173783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F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32127" name="Прямоугольник 24">
            <a:extLst>
              <a:ext uri="{FF2B5EF4-FFF2-40B4-BE49-F238E27FC236}">
                <a16:creationId xmlns:a16="http://schemas.microsoft.com/office/drawing/2014/main" id="{AF057EF4-CC59-4848-BB25-F1921853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4819650"/>
            <a:ext cx="1895701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  <p:sp>
        <p:nvSpPr>
          <p:cNvPr id="132128" name="Прямоугольник 25">
            <a:extLst>
              <a:ext uri="{FF2B5EF4-FFF2-40B4-BE49-F238E27FC236}">
                <a16:creationId xmlns:a16="http://schemas.microsoft.com/office/drawing/2014/main" id="{48E260FE-C79C-B64F-AA46-D3E7F8FF2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6237288"/>
            <a:ext cx="175151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000" b="1" dirty="0">
                <a:latin typeface="Montserrat" panose="02000505000000020004" pitchFamily="2" charset="77"/>
              </a:rPr>
              <a:t>Title E</a:t>
            </a:r>
            <a:endParaRPr lang="en-UA" altLang="en-UA" sz="2000" dirty="0">
              <a:latin typeface="Montserrat" panose="02000505000000020004" pitchFamily="2" charset="77"/>
            </a:endParaRPr>
          </a:p>
        </p:txBody>
      </p:sp>
      <p:sp>
        <p:nvSpPr>
          <p:cNvPr id="132129" name="Прямоугольник 26">
            <a:extLst>
              <a:ext uri="{FF2B5EF4-FFF2-40B4-BE49-F238E27FC236}">
                <a16:creationId xmlns:a16="http://schemas.microsoft.com/office/drawing/2014/main" id="{74E7288F-373E-034C-9AFF-894D45036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8413" y="6575425"/>
            <a:ext cx="1895701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Lorem ipsum dolor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sit am et, consec</a:t>
            </a:r>
          </a:p>
          <a:p>
            <a:r>
              <a:rPr lang="en-UA" altLang="en-UA" sz="1400">
                <a:solidFill>
                  <a:srgbClr val="141414"/>
                </a:solidFill>
                <a:latin typeface="Open Sans" panose="020B0606030504020204" pitchFamily="34" charset="0"/>
              </a:rPr>
              <a:t>etur adipisic tempor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4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6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700"/>
                            </p:stCondLst>
                            <p:childTnLst>
                              <p:par>
                                <p:cTn id="10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2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9" dur="750"/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/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3" dur="750"/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/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7" dur="750"/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/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1" dur="750"/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5" dur="750"/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9" dur="750"/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3" dur="750"/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" presetClass="exit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7" dur="750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1" dur="750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5" dur="750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9" dur="750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3" dur="750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7" dur="750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1" dur="750"/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5" dur="750"/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9" dur="750"/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3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14" grpId="0"/>
      <p:bldP spid="132114" grpId="1"/>
      <p:bldP spid="132115" grpId="0"/>
      <p:bldP spid="132115" grpId="1"/>
      <p:bldP spid="132116" grpId="0"/>
      <p:bldP spid="132116" grpId="1"/>
      <p:bldP spid="132117" grpId="0"/>
      <p:bldP spid="132117" grpId="1"/>
      <p:bldP spid="132118" grpId="0"/>
      <p:bldP spid="132118" grpId="1"/>
      <p:bldP spid="132119" grpId="0"/>
      <p:bldP spid="132119" grpId="1"/>
      <p:bldP spid="132120" grpId="0"/>
      <p:bldP spid="132120" grpId="1"/>
      <p:bldP spid="132121" grpId="0"/>
      <p:bldP spid="132121" grpId="1"/>
      <p:bldP spid="132122" grpId="0"/>
      <p:bldP spid="132122" grpId="1"/>
      <p:bldP spid="132123" grpId="0"/>
      <p:bldP spid="132123" grpId="1"/>
      <p:bldP spid="132124" grpId="0"/>
      <p:bldP spid="132124" grpId="1"/>
      <p:bldP spid="132125" grpId="0"/>
      <p:bldP spid="132125" grpId="1"/>
      <p:bldP spid="132126" grpId="0"/>
      <p:bldP spid="132126" grpId="1"/>
      <p:bldP spid="132127" grpId="0"/>
      <p:bldP spid="132127" grpId="1"/>
      <p:bldP spid="132128" grpId="0"/>
      <p:bldP spid="132128" grpId="1"/>
      <p:bldP spid="132129" grpId="0"/>
      <p:bldP spid="132129" grpId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C2D0761-DB29-BF46-ADF8-99464208F119}"/>
              </a:ext>
            </a:extLst>
          </p:cNvPr>
          <p:cNvGrpSpPr/>
          <p:nvPr/>
        </p:nvGrpSpPr>
        <p:grpSpPr>
          <a:xfrm>
            <a:off x="5648325" y="804068"/>
            <a:ext cx="3325813" cy="3325813"/>
            <a:chOff x="5648325" y="804068"/>
            <a:chExt cx="3325813" cy="3325813"/>
          </a:xfrm>
        </p:grpSpPr>
        <p:pic>
          <p:nvPicPr>
            <p:cNvPr id="134155" name="Picture 11">
              <a:extLst>
                <a:ext uri="{FF2B5EF4-FFF2-40B4-BE49-F238E27FC236}">
                  <a16:creationId xmlns:a16="http://schemas.microsoft.com/office/drawing/2014/main" id="{718D06DE-DBCB-7947-A9E0-D3C951EED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8325" y="804068"/>
              <a:ext cx="3325813" cy="3325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4148" name="Freeform 1">
              <a:extLst>
                <a:ext uri="{FF2B5EF4-FFF2-40B4-BE49-F238E27FC236}">
                  <a16:creationId xmlns:a16="http://schemas.microsoft.com/office/drawing/2014/main" id="{D3436B92-3CB6-F54F-BD7D-F15F564F7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6282" y="1827569"/>
              <a:ext cx="1019175" cy="1216025"/>
            </a:xfrm>
            <a:custGeom>
              <a:avLst/>
              <a:gdLst>
                <a:gd name="T0" fmla="*/ 36859622 w 2829"/>
                <a:gd name="T1" fmla="*/ 183864997 h 3377"/>
                <a:gd name="T2" fmla="*/ 18040370 w 2829"/>
                <a:gd name="T3" fmla="*/ 214855089 h 3377"/>
                <a:gd name="T4" fmla="*/ 51785186 w 2829"/>
                <a:gd name="T5" fmla="*/ 137185769 h 3377"/>
                <a:gd name="T6" fmla="*/ 1427710 w 2829"/>
                <a:gd name="T7" fmla="*/ 127979339 h 3377"/>
                <a:gd name="T8" fmla="*/ 59312815 w 2829"/>
                <a:gd name="T9" fmla="*/ 94525869 h 3377"/>
                <a:gd name="T10" fmla="*/ 58533933 w 2829"/>
                <a:gd name="T11" fmla="*/ 58219763 h 3377"/>
                <a:gd name="T12" fmla="*/ 59312815 w 2829"/>
                <a:gd name="T13" fmla="*/ 94525869 h 3377"/>
                <a:gd name="T14" fmla="*/ 130565720 w 2829"/>
                <a:gd name="T15" fmla="*/ 44086218 h 3377"/>
                <a:gd name="T16" fmla="*/ 95393555 w 2829"/>
                <a:gd name="T17" fmla="*/ 35139053 h 3377"/>
                <a:gd name="T18" fmla="*/ 364701813 w 2829"/>
                <a:gd name="T19" fmla="*/ 204481608 h 3377"/>
                <a:gd name="T20" fmla="*/ 314474390 w 2829"/>
                <a:gd name="T21" fmla="*/ 194238118 h 3377"/>
                <a:gd name="T22" fmla="*/ 354967953 w 2829"/>
                <a:gd name="T23" fmla="*/ 143539202 h 3377"/>
                <a:gd name="T24" fmla="*/ 325895346 w 2829"/>
                <a:gd name="T25" fmla="*/ 121625906 h 3377"/>
                <a:gd name="T26" fmla="*/ 354967953 w 2829"/>
                <a:gd name="T27" fmla="*/ 143539202 h 3377"/>
                <a:gd name="T28" fmla="*/ 308504164 w 2829"/>
                <a:gd name="T29" fmla="*/ 58219763 h 3377"/>
                <a:gd name="T30" fmla="*/ 307725283 w 2829"/>
                <a:gd name="T31" fmla="*/ 94525869 h 3377"/>
                <a:gd name="T32" fmla="*/ 266323145 w 2829"/>
                <a:gd name="T33" fmla="*/ 17115813 h 3377"/>
                <a:gd name="T34" fmla="*/ 241793415 w 2829"/>
                <a:gd name="T35" fmla="*/ 62109458 h 3377"/>
                <a:gd name="T36" fmla="*/ 197665911 w 2829"/>
                <a:gd name="T37" fmla="*/ 13355390 h 3377"/>
                <a:gd name="T38" fmla="*/ 171189337 w 2829"/>
                <a:gd name="T39" fmla="*/ 37991689 h 3377"/>
                <a:gd name="T40" fmla="*/ 197665911 w 2829"/>
                <a:gd name="T41" fmla="*/ 13355390 h 3377"/>
                <a:gd name="T42" fmla="*/ 76704357 w 2829"/>
                <a:gd name="T43" fmla="*/ 224709681 h 3377"/>
                <a:gd name="T44" fmla="*/ 146789300 w 2829"/>
                <a:gd name="T45" fmla="*/ 358394291 h 3377"/>
                <a:gd name="T46" fmla="*/ 133550833 w 2829"/>
                <a:gd name="T47" fmla="*/ 215762517 h 3377"/>
                <a:gd name="T48" fmla="*/ 107982834 w 2829"/>
                <a:gd name="T49" fmla="*/ 153782691 h 3377"/>
                <a:gd name="T50" fmla="*/ 169891321 w 2829"/>
                <a:gd name="T51" fmla="*/ 201369707 h 3377"/>
                <a:gd name="T52" fmla="*/ 198963567 w 2829"/>
                <a:gd name="T53" fmla="*/ 178937881 h 3377"/>
                <a:gd name="T54" fmla="*/ 260872053 w 2829"/>
                <a:gd name="T55" fmla="*/ 153782691 h 3377"/>
                <a:gd name="T56" fmla="*/ 235174361 w 2829"/>
                <a:gd name="T57" fmla="*/ 215762517 h 3377"/>
                <a:gd name="T58" fmla="*/ 222065948 w 2829"/>
                <a:gd name="T59" fmla="*/ 358394291 h 3377"/>
                <a:gd name="T60" fmla="*/ 292021197 w 2829"/>
                <a:gd name="T61" fmla="*/ 224709681 h 3377"/>
                <a:gd name="T62" fmla="*/ 235174361 w 2829"/>
                <a:gd name="T63" fmla="*/ 157413482 h 3377"/>
                <a:gd name="T64" fmla="*/ 235174361 w 2829"/>
                <a:gd name="T65" fmla="*/ 201369707 h 3377"/>
                <a:gd name="T66" fmla="*/ 111616775 w 2829"/>
                <a:gd name="T67" fmla="*/ 179456411 h 3377"/>
                <a:gd name="T68" fmla="*/ 155614945 w 2829"/>
                <a:gd name="T69" fmla="*/ 179456411 h 3377"/>
                <a:gd name="T70" fmla="*/ 198963567 w 2829"/>
                <a:gd name="T71" fmla="*/ 215762517 h 3377"/>
                <a:gd name="T72" fmla="*/ 183648922 w 2829"/>
                <a:gd name="T73" fmla="*/ 358523924 h 3377"/>
                <a:gd name="T74" fmla="*/ 198963567 w 2829"/>
                <a:gd name="T75" fmla="*/ 358523924 h 3377"/>
                <a:gd name="T76" fmla="*/ 138223403 w 2829"/>
                <a:gd name="T77" fmla="*/ 367470728 h 3377"/>
                <a:gd name="T78" fmla="*/ 230501791 w 2829"/>
                <a:gd name="T79" fmla="*/ 397941931 h 3377"/>
                <a:gd name="T80" fmla="*/ 230501791 w 2829"/>
                <a:gd name="T81" fmla="*/ 437749195 h 3377"/>
                <a:gd name="T82" fmla="*/ 138223403 w 2829"/>
                <a:gd name="T83" fmla="*/ 407277992 h 3377"/>
                <a:gd name="T84" fmla="*/ 230501791 w 2829"/>
                <a:gd name="T85" fmla="*/ 437749195 h 33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9" h="3377">
                  <a:moveTo>
                    <a:pt x="325" y="1619"/>
                  </a:moveTo>
                  <a:cubicBezTo>
                    <a:pt x="381" y="1608"/>
                    <a:pt x="416" y="1553"/>
                    <a:pt x="405" y="1498"/>
                  </a:cubicBezTo>
                  <a:cubicBezTo>
                    <a:pt x="394" y="1442"/>
                    <a:pt x="340" y="1406"/>
                    <a:pt x="284" y="1418"/>
                  </a:cubicBezTo>
                  <a:lnTo>
                    <a:pt x="98" y="1456"/>
                  </a:lnTo>
                  <a:cubicBezTo>
                    <a:pt x="42" y="1467"/>
                    <a:pt x="7" y="1521"/>
                    <a:pt x="18" y="1577"/>
                  </a:cubicBezTo>
                  <a:cubicBezTo>
                    <a:pt x="29" y="1632"/>
                    <a:pt x="83" y="1668"/>
                    <a:pt x="139" y="1657"/>
                  </a:cubicBezTo>
                  <a:lnTo>
                    <a:pt x="325" y="1619"/>
                  </a:lnTo>
                  <a:close/>
                  <a:moveTo>
                    <a:pt x="280" y="1141"/>
                  </a:moveTo>
                  <a:cubicBezTo>
                    <a:pt x="336" y="1151"/>
                    <a:pt x="389" y="1114"/>
                    <a:pt x="399" y="1058"/>
                  </a:cubicBezTo>
                  <a:cubicBezTo>
                    <a:pt x="409" y="1002"/>
                    <a:pt x="372" y="949"/>
                    <a:pt x="317" y="938"/>
                  </a:cubicBezTo>
                  <a:lnTo>
                    <a:pt x="130" y="905"/>
                  </a:lnTo>
                  <a:cubicBezTo>
                    <a:pt x="74" y="895"/>
                    <a:pt x="21" y="931"/>
                    <a:pt x="11" y="987"/>
                  </a:cubicBezTo>
                  <a:cubicBezTo>
                    <a:pt x="0" y="1043"/>
                    <a:pt x="37" y="1097"/>
                    <a:pt x="93" y="1107"/>
                  </a:cubicBezTo>
                  <a:lnTo>
                    <a:pt x="280" y="1141"/>
                  </a:lnTo>
                  <a:close/>
                  <a:moveTo>
                    <a:pt x="457" y="729"/>
                  </a:moveTo>
                  <a:cubicBezTo>
                    <a:pt x="499" y="766"/>
                    <a:pt x="564" y="762"/>
                    <a:pt x="602" y="720"/>
                  </a:cubicBezTo>
                  <a:cubicBezTo>
                    <a:pt x="639" y="677"/>
                    <a:pt x="635" y="613"/>
                    <a:pt x="593" y="575"/>
                  </a:cubicBezTo>
                  <a:lnTo>
                    <a:pt x="451" y="449"/>
                  </a:lnTo>
                  <a:cubicBezTo>
                    <a:pt x="409" y="411"/>
                    <a:pt x="344" y="415"/>
                    <a:pt x="306" y="458"/>
                  </a:cubicBezTo>
                  <a:cubicBezTo>
                    <a:pt x="268" y="500"/>
                    <a:pt x="272" y="565"/>
                    <a:pt x="315" y="602"/>
                  </a:cubicBezTo>
                  <a:lnTo>
                    <a:pt x="457" y="729"/>
                  </a:lnTo>
                  <a:close/>
                  <a:moveTo>
                    <a:pt x="825" y="438"/>
                  </a:moveTo>
                  <a:cubicBezTo>
                    <a:pt x="852" y="488"/>
                    <a:pt x="915" y="506"/>
                    <a:pt x="965" y="479"/>
                  </a:cubicBezTo>
                  <a:cubicBezTo>
                    <a:pt x="1014" y="452"/>
                    <a:pt x="1033" y="390"/>
                    <a:pt x="1006" y="340"/>
                  </a:cubicBezTo>
                  <a:lnTo>
                    <a:pt x="916" y="173"/>
                  </a:lnTo>
                  <a:cubicBezTo>
                    <a:pt x="888" y="123"/>
                    <a:pt x="826" y="105"/>
                    <a:pt x="776" y="132"/>
                  </a:cubicBezTo>
                  <a:cubicBezTo>
                    <a:pt x="726" y="159"/>
                    <a:pt x="708" y="221"/>
                    <a:pt x="735" y="271"/>
                  </a:cubicBezTo>
                  <a:lnTo>
                    <a:pt x="825" y="438"/>
                  </a:lnTo>
                  <a:close/>
                  <a:moveTo>
                    <a:pt x="2689" y="1657"/>
                  </a:moveTo>
                  <a:cubicBezTo>
                    <a:pt x="2745" y="1668"/>
                    <a:pt x="2799" y="1632"/>
                    <a:pt x="2810" y="1577"/>
                  </a:cubicBezTo>
                  <a:cubicBezTo>
                    <a:pt x="2821" y="1521"/>
                    <a:pt x="2786" y="1467"/>
                    <a:pt x="2730" y="1456"/>
                  </a:cubicBezTo>
                  <a:lnTo>
                    <a:pt x="2544" y="1418"/>
                  </a:lnTo>
                  <a:cubicBezTo>
                    <a:pt x="2488" y="1406"/>
                    <a:pt x="2434" y="1442"/>
                    <a:pt x="2423" y="1498"/>
                  </a:cubicBezTo>
                  <a:cubicBezTo>
                    <a:pt x="2412" y="1553"/>
                    <a:pt x="2447" y="1608"/>
                    <a:pt x="2503" y="1619"/>
                  </a:cubicBezTo>
                  <a:lnTo>
                    <a:pt x="2689" y="1657"/>
                  </a:lnTo>
                  <a:close/>
                  <a:moveTo>
                    <a:pt x="2735" y="1107"/>
                  </a:moveTo>
                  <a:cubicBezTo>
                    <a:pt x="2791" y="1097"/>
                    <a:pt x="2828" y="1043"/>
                    <a:pt x="2817" y="987"/>
                  </a:cubicBezTo>
                  <a:cubicBezTo>
                    <a:pt x="2807" y="931"/>
                    <a:pt x="2754" y="895"/>
                    <a:pt x="2698" y="905"/>
                  </a:cubicBezTo>
                  <a:lnTo>
                    <a:pt x="2511" y="938"/>
                  </a:lnTo>
                  <a:cubicBezTo>
                    <a:pt x="2456" y="949"/>
                    <a:pt x="2418" y="1002"/>
                    <a:pt x="2429" y="1058"/>
                  </a:cubicBezTo>
                  <a:cubicBezTo>
                    <a:pt x="2439" y="1114"/>
                    <a:pt x="2492" y="1151"/>
                    <a:pt x="2548" y="1141"/>
                  </a:cubicBezTo>
                  <a:lnTo>
                    <a:pt x="2735" y="1107"/>
                  </a:lnTo>
                  <a:close/>
                  <a:moveTo>
                    <a:pt x="2513" y="602"/>
                  </a:moveTo>
                  <a:cubicBezTo>
                    <a:pt x="2556" y="565"/>
                    <a:pt x="2559" y="500"/>
                    <a:pt x="2522" y="458"/>
                  </a:cubicBezTo>
                  <a:cubicBezTo>
                    <a:pt x="2484" y="415"/>
                    <a:pt x="2419" y="411"/>
                    <a:pt x="2377" y="449"/>
                  </a:cubicBezTo>
                  <a:lnTo>
                    <a:pt x="2235" y="575"/>
                  </a:lnTo>
                  <a:cubicBezTo>
                    <a:pt x="2193" y="613"/>
                    <a:pt x="2189" y="677"/>
                    <a:pt x="2226" y="720"/>
                  </a:cubicBezTo>
                  <a:cubicBezTo>
                    <a:pt x="2264" y="762"/>
                    <a:pt x="2329" y="766"/>
                    <a:pt x="2371" y="729"/>
                  </a:cubicBezTo>
                  <a:lnTo>
                    <a:pt x="2513" y="602"/>
                  </a:lnTo>
                  <a:close/>
                  <a:moveTo>
                    <a:pt x="2093" y="271"/>
                  </a:moveTo>
                  <a:cubicBezTo>
                    <a:pt x="2120" y="221"/>
                    <a:pt x="2101" y="159"/>
                    <a:pt x="2052" y="132"/>
                  </a:cubicBezTo>
                  <a:cubicBezTo>
                    <a:pt x="2002" y="105"/>
                    <a:pt x="1939" y="123"/>
                    <a:pt x="1912" y="173"/>
                  </a:cubicBezTo>
                  <a:lnTo>
                    <a:pt x="1822" y="340"/>
                  </a:lnTo>
                  <a:cubicBezTo>
                    <a:pt x="1795" y="390"/>
                    <a:pt x="1814" y="452"/>
                    <a:pt x="1863" y="479"/>
                  </a:cubicBezTo>
                  <a:cubicBezTo>
                    <a:pt x="1913" y="506"/>
                    <a:pt x="1976" y="488"/>
                    <a:pt x="2002" y="438"/>
                  </a:cubicBezTo>
                  <a:lnTo>
                    <a:pt x="2093" y="271"/>
                  </a:lnTo>
                  <a:close/>
                  <a:moveTo>
                    <a:pt x="1523" y="103"/>
                  </a:moveTo>
                  <a:cubicBezTo>
                    <a:pt x="1523" y="46"/>
                    <a:pt x="1477" y="0"/>
                    <a:pt x="1420" y="0"/>
                  </a:cubicBezTo>
                  <a:cubicBezTo>
                    <a:pt x="1365" y="0"/>
                    <a:pt x="1319" y="46"/>
                    <a:pt x="1319" y="103"/>
                  </a:cubicBezTo>
                  <a:lnTo>
                    <a:pt x="1319" y="293"/>
                  </a:lnTo>
                  <a:cubicBezTo>
                    <a:pt x="1319" y="349"/>
                    <a:pt x="1365" y="395"/>
                    <a:pt x="1420" y="395"/>
                  </a:cubicBezTo>
                  <a:cubicBezTo>
                    <a:pt x="1477" y="395"/>
                    <a:pt x="1523" y="349"/>
                    <a:pt x="1523" y="293"/>
                  </a:cubicBezTo>
                  <a:lnTo>
                    <a:pt x="1523" y="103"/>
                  </a:lnTo>
                  <a:close/>
                  <a:moveTo>
                    <a:pt x="1420" y="452"/>
                  </a:moveTo>
                  <a:cubicBezTo>
                    <a:pt x="922" y="452"/>
                    <a:pt x="563" y="777"/>
                    <a:pt x="487" y="1077"/>
                  </a:cubicBezTo>
                  <a:cubicBezTo>
                    <a:pt x="429" y="1306"/>
                    <a:pt x="482" y="1523"/>
                    <a:pt x="591" y="1733"/>
                  </a:cubicBezTo>
                  <a:cubicBezTo>
                    <a:pt x="690" y="1924"/>
                    <a:pt x="793" y="2081"/>
                    <a:pt x="878" y="2276"/>
                  </a:cubicBezTo>
                  <a:cubicBezTo>
                    <a:pt x="925" y="2382"/>
                    <a:pt x="943" y="2531"/>
                    <a:pt x="968" y="2644"/>
                  </a:cubicBezTo>
                  <a:cubicBezTo>
                    <a:pt x="988" y="2733"/>
                    <a:pt x="1022" y="2764"/>
                    <a:pt x="1131" y="2764"/>
                  </a:cubicBezTo>
                  <a:cubicBezTo>
                    <a:pt x="1153" y="2765"/>
                    <a:pt x="1176" y="2765"/>
                    <a:pt x="1199" y="2765"/>
                  </a:cubicBezTo>
                  <a:lnTo>
                    <a:pt x="1199" y="1664"/>
                  </a:lnTo>
                  <a:lnTo>
                    <a:pt x="1029" y="1664"/>
                  </a:lnTo>
                  <a:cubicBezTo>
                    <a:pt x="955" y="1664"/>
                    <a:pt x="884" y="1634"/>
                    <a:pt x="832" y="1582"/>
                  </a:cubicBezTo>
                  <a:cubicBezTo>
                    <a:pt x="779" y="1529"/>
                    <a:pt x="750" y="1459"/>
                    <a:pt x="750" y="1384"/>
                  </a:cubicBezTo>
                  <a:cubicBezTo>
                    <a:pt x="750" y="1309"/>
                    <a:pt x="779" y="1239"/>
                    <a:pt x="832" y="1186"/>
                  </a:cubicBezTo>
                  <a:cubicBezTo>
                    <a:pt x="884" y="1133"/>
                    <a:pt x="955" y="1104"/>
                    <a:pt x="1029" y="1104"/>
                  </a:cubicBezTo>
                  <a:cubicBezTo>
                    <a:pt x="1182" y="1104"/>
                    <a:pt x="1307" y="1228"/>
                    <a:pt x="1309" y="1380"/>
                  </a:cubicBezTo>
                  <a:lnTo>
                    <a:pt x="1309" y="1553"/>
                  </a:lnTo>
                  <a:lnTo>
                    <a:pt x="1533" y="1553"/>
                  </a:lnTo>
                  <a:lnTo>
                    <a:pt x="1533" y="1380"/>
                  </a:lnTo>
                  <a:cubicBezTo>
                    <a:pt x="1533" y="1307"/>
                    <a:pt x="1562" y="1238"/>
                    <a:pt x="1614" y="1186"/>
                  </a:cubicBezTo>
                  <a:cubicBezTo>
                    <a:pt x="1667" y="1133"/>
                    <a:pt x="1738" y="1104"/>
                    <a:pt x="1812" y="1104"/>
                  </a:cubicBezTo>
                  <a:cubicBezTo>
                    <a:pt x="1887" y="1104"/>
                    <a:pt x="1957" y="1133"/>
                    <a:pt x="2010" y="1186"/>
                  </a:cubicBezTo>
                  <a:cubicBezTo>
                    <a:pt x="2063" y="1239"/>
                    <a:pt x="2092" y="1309"/>
                    <a:pt x="2092" y="1384"/>
                  </a:cubicBezTo>
                  <a:cubicBezTo>
                    <a:pt x="2092" y="1459"/>
                    <a:pt x="2063" y="1529"/>
                    <a:pt x="2010" y="1582"/>
                  </a:cubicBezTo>
                  <a:cubicBezTo>
                    <a:pt x="1957" y="1634"/>
                    <a:pt x="1887" y="1664"/>
                    <a:pt x="1812" y="1664"/>
                  </a:cubicBezTo>
                  <a:lnTo>
                    <a:pt x="1643" y="1664"/>
                  </a:lnTo>
                  <a:lnTo>
                    <a:pt x="1643" y="2765"/>
                  </a:lnTo>
                  <a:cubicBezTo>
                    <a:pt x="1666" y="2765"/>
                    <a:pt x="1688" y="2765"/>
                    <a:pt x="1711" y="2764"/>
                  </a:cubicBezTo>
                  <a:cubicBezTo>
                    <a:pt x="1820" y="2764"/>
                    <a:pt x="1854" y="2733"/>
                    <a:pt x="1874" y="2644"/>
                  </a:cubicBezTo>
                  <a:cubicBezTo>
                    <a:pt x="1899" y="2531"/>
                    <a:pt x="1917" y="2382"/>
                    <a:pt x="1963" y="2276"/>
                  </a:cubicBezTo>
                  <a:cubicBezTo>
                    <a:pt x="2049" y="2081"/>
                    <a:pt x="2151" y="1924"/>
                    <a:pt x="2250" y="1733"/>
                  </a:cubicBezTo>
                  <a:cubicBezTo>
                    <a:pt x="2360" y="1523"/>
                    <a:pt x="2413" y="1306"/>
                    <a:pt x="2355" y="1077"/>
                  </a:cubicBezTo>
                  <a:cubicBezTo>
                    <a:pt x="2278" y="777"/>
                    <a:pt x="1920" y="452"/>
                    <a:pt x="1420" y="452"/>
                  </a:cubicBezTo>
                  <a:close/>
                  <a:moveTo>
                    <a:pt x="1812" y="1214"/>
                  </a:moveTo>
                  <a:cubicBezTo>
                    <a:pt x="1719" y="1214"/>
                    <a:pt x="1643" y="1290"/>
                    <a:pt x="1643" y="1384"/>
                  </a:cubicBezTo>
                  <a:lnTo>
                    <a:pt x="1643" y="1553"/>
                  </a:lnTo>
                  <a:lnTo>
                    <a:pt x="1812" y="1553"/>
                  </a:lnTo>
                  <a:cubicBezTo>
                    <a:pt x="1906" y="1553"/>
                    <a:pt x="1982" y="1477"/>
                    <a:pt x="1982" y="1384"/>
                  </a:cubicBezTo>
                  <a:cubicBezTo>
                    <a:pt x="1982" y="1290"/>
                    <a:pt x="1906" y="1214"/>
                    <a:pt x="1812" y="1214"/>
                  </a:cubicBezTo>
                  <a:close/>
                  <a:moveTo>
                    <a:pt x="860" y="1384"/>
                  </a:moveTo>
                  <a:cubicBezTo>
                    <a:pt x="860" y="1477"/>
                    <a:pt x="936" y="1553"/>
                    <a:pt x="1029" y="1553"/>
                  </a:cubicBezTo>
                  <a:lnTo>
                    <a:pt x="1199" y="1553"/>
                  </a:lnTo>
                  <a:lnTo>
                    <a:pt x="1199" y="1384"/>
                  </a:lnTo>
                  <a:cubicBezTo>
                    <a:pt x="1199" y="1290"/>
                    <a:pt x="1123" y="1214"/>
                    <a:pt x="1029" y="1214"/>
                  </a:cubicBezTo>
                  <a:cubicBezTo>
                    <a:pt x="936" y="1214"/>
                    <a:pt x="860" y="1290"/>
                    <a:pt x="860" y="1384"/>
                  </a:cubicBezTo>
                  <a:close/>
                  <a:moveTo>
                    <a:pt x="1533" y="1664"/>
                  </a:moveTo>
                  <a:lnTo>
                    <a:pt x="1309" y="1664"/>
                  </a:lnTo>
                  <a:lnTo>
                    <a:pt x="1309" y="2765"/>
                  </a:lnTo>
                  <a:cubicBezTo>
                    <a:pt x="1345" y="2765"/>
                    <a:pt x="1380" y="2765"/>
                    <a:pt x="1415" y="2765"/>
                  </a:cubicBezTo>
                  <a:lnTo>
                    <a:pt x="1426" y="2765"/>
                  </a:lnTo>
                  <a:cubicBezTo>
                    <a:pt x="1426" y="2766"/>
                    <a:pt x="1426" y="2764"/>
                    <a:pt x="1426" y="2765"/>
                  </a:cubicBezTo>
                  <a:cubicBezTo>
                    <a:pt x="1461" y="2765"/>
                    <a:pt x="1497" y="2765"/>
                    <a:pt x="1533" y="2765"/>
                  </a:cubicBezTo>
                  <a:lnTo>
                    <a:pt x="1533" y="1664"/>
                  </a:lnTo>
                  <a:close/>
                  <a:moveTo>
                    <a:pt x="1776" y="2834"/>
                  </a:moveTo>
                  <a:lnTo>
                    <a:pt x="1065" y="2834"/>
                  </a:lnTo>
                  <a:cubicBezTo>
                    <a:pt x="1001" y="2834"/>
                    <a:pt x="948" y="2887"/>
                    <a:pt x="948" y="2952"/>
                  </a:cubicBezTo>
                  <a:cubicBezTo>
                    <a:pt x="948" y="3017"/>
                    <a:pt x="1001" y="3069"/>
                    <a:pt x="1065" y="3069"/>
                  </a:cubicBezTo>
                  <a:lnTo>
                    <a:pt x="1776" y="3069"/>
                  </a:lnTo>
                  <a:cubicBezTo>
                    <a:pt x="1841" y="3069"/>
                    <a:pt x="1894" y="3017"/>
                    <a:pt x="1894" y="2952"/>
                  </a:cubicBezTo>
                  <a:cubicBezTo>
                    <a:pt x="1894" y="2887"/>
                    <a:pt x="1841" y="2834"/>
                    <a:pt x="1776" y="2834"/>
                  </a:cubicBezTo>
                  <a:close/>
                  <a:moveTo>
                    <a:pt x="1776" y="3376"/>
                  </a:moveTo>
                  <a:lnTo>
                    <a:pt x="1065" y="3376"/>
                  </a:lnTo>
                  <a:cubicBezTo>
                    <a:pt x="1001" y="3376"/>
                    <a:pt x="948" y="3324"/>
                    <a:pt x="948" y="3259"/>
                  </a:cubicBezTo>
                  <a:cubicBezTo>
                    <a:pt x="948" y="3194"/>
                    <a:pt x="1001" y="3141"/>
                    <a:pt x="1065" y="3141"/>
                  </a:cubicBezTo>
                  <a:lnTo>
                    <a:pt x="1776" y="3141"/>
                  </a:lnTo>
                  <a:cubicBezTo>
                    <a:pt x="1841" y="3141"/>
                    <a:pt x="1894" y="3194"/>
                    <a:pt x="1894" y="3259"/>
                  </a:cubicBezTo>
                  <a:cubicBezTo>
                    <a:pt x="1894" y="3324"/>
                    <a:pt x="1841" y="3376"/>
                    <a:pt x="1776" y="3376"/>
                  </a:cubicBez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2831C9E-534F-294F-9F39-5C664C9120B0}"/>
              </a:ext>
            </a:extLst>
          </p:cNvPr>
          <p:cNvGrpSpPr/>
          <p:nvPr/>
        </p:nvGrpSpPr>
        <p:grpSpPr>
          <a:xfrm>
            <a:off x="5653088" y="3700059"/>
            <a:ext cx="3325813" cy="3325813"/>
            <a:chOff x="5653088" y="3700059"/>
            <a:chExt cx="3325813" cy="3325813"/>
          </a:xfrm>
        </p:grpSpPr>
        <p:pic>
          <p:nvPicPr>
            <p:cNvPr id="13" name="Picture 11">
              <a:extLst>
                <a:ext uri="{FF2B5EF4-FFF2-40B4-BE49-F238E27FC236}">
                  <a16:creationId xmlns:a16="http://schemas.microsoft.com/office/drawing/2014/main" id="{5FF1CEAA-4A3E-6C4B-BFB5-88114530B9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53088" y="3700059"/>
              <a:ext cx="3325813" cy="3325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4149" name="Freeform 2">
              <a:extLst>
                <a:ext uri="{FF2B5EF4-FFF2-40B4-BE49-F238E27FC236}">
                  <a16:creationId xmlns:a16="http://schemas.microsoft.com/office/drawing/2014/main" id="{252D5118-B27D-D64F-B93A-AF676FE91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6567" y="4775135"/>
              <a:ext cx="790575" cy="1154113"/>
            </a:xfrm>
            <a:custGeom>
              <a:avLst/>
              <a:gdLst>
                <a:gd name="T0" fmla="*/ 185037011 w 2197"/>
                <a:gd name="T1" fmla="*/ 182752067 h 3208"/>
                <a:gd name="T2" fmla="*/ 133760108 w 2197"/>
                <a:gd name="T3" fmla="*/ 169809308 h 3208"/>
                <a:gd name="T4" fmla="*/ 67851270 w 2197"/>
                <a:gd name="T5" fmla="*/ 135252114 h 3208"/>
                <a:gd name="T6" fmla="*/ 138551058 w 2197"/>
                <a:gd name="T7" fmla="*/ 103930610 h 3208"/>
                <a:gd name="T8" fmla="*/ 212229265 w 2197"/>
                <a:gd name="T9" fmla="*/ 131498729 h 3208"/>
                <a:gd name="T10" fmla="*/ 247579159 w 2197"/>
                <a:gd name="T11" fmla="*/ 129039763 h 3208"/>
                <a:gd name="T12" fmla="*/ 263247081 w 2197"/>
                <a:gd name="T13" fmla="*/ 103283400 h 3208"/>
                <a:gd name="T14" fmla="*/ 171570248 w 2197"/>
                <a:gd name="T15" fmla="*/ 48147162 h 3208"/>
                <a:gd name="T16" fmla="*/ 171570248 w 2197"/>
                <a:gd name="T17" fmla="*/ 15272570 h 3208"/>
                <a:gd name="T18" fmla="*/ 152924265 w 2197"/>
                <a:gd name="T19" fmla="*/ 0 h 3208"/>
                <a:gd name="T20" fmla="*/ 131429405 w 2197"/>
                <a:gd name="T21" fmla="*/ 0 h 3208"/>
                <a:gd name="T22" fmla="*/ 112653519 w 2197"/>
                <a:gd name="T23" fmla="*/ 15272570 h 3208"/>
                <a:gd name="T24" fmla="*/ 112653519 w 2197"/>
                <a:gd name="T25" fmla="*/ 46076379 h 3208"/>
                <a:gd name="T26" fmla="*/ 0 w 2197"/>
                <a:gd name="T27" fmla="*/ 136934716 h 3208"/>
                <a:gd name="T28" fmla="*/ 107085669 w 2197"/>
                <a:gd name="T29" fmla="*/ 226239966 h 3208"/>
                <a:gd name="T30" fmla="*/ 165872855 w 2197"/>
                <a:gd name="T31" fmla="*/ 240735812 h 3208"/>
                <a:gd name="T32" fmla="*/ 216502040 w 2197"/>
                <a:gd name="T33" fmla="*/ 276846453 h 3208"/>
                <a:gd name="T34" fmla="*/ 145413983 w 2197"/>
                <a:gd name="T35" fmla="*/ 311015106 h 3208"/>
                <a:gd name="T36" fmla="*/ 58398555 w 2197"/>
                <a:gd name="T37" fmla="*/ 280082143 h 3208"/>
                <a:gd name="T38" fmla="*/ 19941058 w 2197"/>
                <a:gd name="T39" fmla="*/ 287071218 h 3208"/>
                <a:gd name="T40" fmla="*/ 10617886 w 2197"/>
                <a:gd name="T41" fmla="*/ 311403647 h 3208"/>
                <a:gd name="T42" fmla="*/ 112653519 w 2197"/>
                <a:gd name="T43" fmla="*/ 366928067 h 3208"/>
                <a:gd name="T44" fmla="*/ 112653519 w 2197"/>
                <a:gd name="T45" fmla="*/ 399802659 h 3208"/>
                <a:gd name="T46" fmla="*/ 131429405 w 2197"/>
                <a:gd name="T47" fmla="*/ 415075229 h 3208"/>
                <a:gd name="T48" fmla="*/ 152924265 w 2197"/>
                <a:gd name="T49" fmla="*/ 415075229 h 3208"/>
                <a:gd name="T50" fmla="*/ 171570248 w 2197"/>
                <a:gd name="T51" fmla="*/ 399802659 h 3208"/>
                <a:gd name="T52" fmla="*/ 171570248 w 2197"/>
                <a:gd name="T53" fmla="*/ 368740183 h 3208"/>
                <a:gd name="T54" fmla="*/ 284353311 w 2197"/>
                <a:gd name="T55" fmla="*/ 275681548 h 3208"/>
                <a:gd name="T56" fmla="*/ 185037011 w 2197"/>
                <a:gd name="T57" fmla="*/ 182752067 h 32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197" h="3208">
                  <a:moveTo>
                    <a:pt x="1429" y="1412"/>
                  </a:moveTo>
                  <a:cubicBezTo>
                    <a:pt x="1372" y="1400"/>
                    <a:pt x="1088" y="1327"/>
                    <a:pt x="1033" y="1312"/>
                  </a:cubicBezTo>
                  <a:cubicBezTo>
                    <a:pt x="636" y="1212"/>
                    <a:pt x="524" y="1148"/>
                    <a:pt x="524" y="1045"/>
                  </a:cubicBezTo>
                  <a:cubicBezTo>
                    <a:pt x="524" y="930"/>
                    <a:pt x="670" y="803"/>
                    <a:pt x="1070" y="803"/>
                  </a:cubicBezTo>
                  <a:cubicBezTo>
                    <a:pt x="1353" y="803"/>
                    <a:pt x="1639" y="1016"/>
                    <a:pt x="1639" y="1016"/>
                  </a:cubicBezTo>
                  <a:cubicBezTo>
                    <a:pt x="1751" y="1091"/>
                    <a:pt x="1819" y="1086"/>
                    <a:pt x="1912" y="997"/>
                  </a:cubicBezTo>
                  <a:cubicBezTo>
                    <a:pt x="1912" y="997"/>
                    <a:pt x="2033" y="895"/>
                    <a:pt x="2033" y="798"/>
                  </a:cubicBezTo>
                  <a:cubicBezTo>
                    <a:pt x="2033" y="654"/>
                    <a:pt x="1690" y="445"/>
                    <a:pt x="1325" y="372"/>
                  </a:cubicBezTo>
                  <a:lnTo>
                    <a:pt x="1325" y="118"/>
                  </a:lnTo>
                  <a:cubicBezTo>
                    <a:pt x="1325" y="53"/>
                    <a:pt x="1261" y="0"/>
                    <a:pt x="1181" y="0"/>
                  </a:cubicBezTo>
                  <a:lnTo>
                    <a:pt x="1015" y="0"/>
                  </a:lnTo>
                  <a:cubicBezTo>
                    <a:pt x="935" y="0"/>
                    <a:pt x="870" y="53"/>
                    <a:pt x="870" y="118"/>
                  </a:cubicBezTo>
                  <a:lnTo>
                    <a:pt x="870" y="356"/>
                  </a:lnTo>
                  <a:cubicBezTo>
                    <a:pt x="301" y="412"/>
                    <a:pt x="0" y="707"/>
                    <a:pt x="0" y="1058"/>
                  </a:cubicBezTo>
                  <a:cubicBezTo>
                    <a:pt x="0" y="1473"/>
                    <a:pt x="391" y="1636"/>
                    <a:pt x="827" y="1748"/>
                  </a:cubicBezTo>
                  <a:cubicBezTo>
                    <a:pt x="885" y="1764"/>
                    <a:pt x="1226" y="1848"/>
                    <a:pt x="1281" y="1860"/>
                  </a:cubicBezTo>
                  <a:cubicBezTo>
                    <a:pt x="1602" y="1939"/>
                    <a:pt x="1672" y="2060"/>
                    <a:pt x="1672" y="2139"/>
                  </a:cubicBezTo>
                  <a:cubicBezTo>
                    <a:pt x="1672" y="2276"/>
                    <a:pt x="1526" y="2403"/>
                    <a:pt x="1123" y="2403"/>
                  </a:cubicBezTo>
                  <a:cubicBezTo>
                    <a:pt x="839" y="2403"/>
                    <a:pt x="451" y="2164"/>
                    <a:pt x="451" y="2164"/>
                  </a:cubicBezTo>
                  <a:cubicBezTo>
                    <a:pt x="345" y="2096"/>
                    <a:pt x="243" y="2114"/>
                    <a:pt x="154" y="2218"/>
                  </a:cubicBezTo>
                  <a:cubicBezTo>
                    <a:pt x="154" y="2218"/>
                    <a:pt x="82" y="2305"/>
                    <a:pt x="82" y="2406"/>
                  </a:cubicBezTo>
                  <a:cubicBezTo>
                    <a:pt x="82" y="2558"/>
                    <a:pt x="487" y="2759"/>
                    <a:pt x="870" y="2835"/>
                  </a:cubicBezTo>
                  <a:lnTo>
                    <a:pt x="870" y="3089"/>
                  </a:lnTo>
                  <a:cubicBezTo>
                    <a:pt x="870" y="3154"/>
                    <a:pt x="935" y="3207"/>
                    <a:pt x="1015" y="3207"/>
                  </a:cubicBezTo>
                  <a:lnTo>
                    <a:pt x="1181" y="3207"/>
                  </a:lnTo>
                  <a:cubicBezTo>
                    <a:pt x="1261" y="3207"/>
                    <a:pt x="1325" y="3154"/>
                    <a:pt x="1325" y="3089"/>
                  </a:cubicBezTo>
                  <a:lnTo>
                    <a:pt x="1325" y="2849"/>
                  </a:lnTo>
                  <a:cubicBezTo>
                    <a:pt x="1927" y="2787"/>
                    <a:pt x="2196" y="2470"/>
                    <a:pt x="2196" y="2130"/>
                  </a:cubicBezTo>
                  <a:cubicBezTo>
                    <a:pt x="2196" y="1803"/>
                    <a:pt x="1941" y="1536"/>
                    <a:pt x="1429" y="1412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34150" name="Прямоугольник 3">
            <a:extLst>
              <a:ext uri="{FF2B5EF4-FFF2-40B4-BE49-F238E27FC236}">
                <a16:creationId xmlns:a16="http://schemas.microsoft.com/office/drawing/2014/main" id="{624BAD15-F12E-EF42-ACCA-ABD3EEF6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1325" y="1789467"/>
            <a:ext cx="329299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 dirty="0">
                <a:latin typeface="Montserrat" panose="02000505000000020004" pitchFamily="2" charset="77"/>
              </a:rPr>
              <a:t>Title A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134151" name="Прямоугольник 6">
            <a:extLst>
              <a:ext uri="{FF2B5EF4-FFF2-40B4-BE49-F238E27FC236}">
                <a16:creationId xmlns:a16="http://schemas.microsoft.com/office/drawing/2014/main" id="{005D1904-972C-C94B-A02A-857CA94AC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1325" y="4823180"/>
            <a:ext cx="329299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>
                <a:latin typeface="Montserrat" panose="02000505000000020004" pitchFamily="2" charset="77"/>
              </a:rPr>
              <a:t>Title B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134152" name="Прямоугольник 4">
            <a:extLst>
              <a:ext uri="{FF2B5EF4-FFF2-40B4-BE49-F238E27FC236}">
                <a16:creationId xmlns:a16="http://schemas.microsoft.com/office/drawing/2014/main" id="{9BFF5432-8AAD-A74D-B1E9-E3E4FA4BB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1325" y="2379663"/>
            <a:ext cx="35131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>
                <a:latin typeface="Open Sans" panose="020B0606030504020204" pitchFamily="34" charset="0"/>
              </a:rPr>
              <a:t>Lorem ipsum dolor sit amet,</a:t>
            </a:r>
          </a:p>
          <a:p>
            <a:r>
              <a:rPr lang="en-UA" altLang="en-UA">
                <a:latin typeface="Open Sans" panose="020B0606030504020204" pitchFamily="34" charset="0"/>
              </a:rPr>
              <a:t>consectetur adipiscing elit sed</a:t>
            </a:r>
          </a:p>
          <a:p>
            <a:r>
              <a:rPr lang="en-UA" altLang="en-UA">
                <a:latin typeface="Open Sans" panose="020B0606030504020204" pitchFamily="34" charset="0"/>
              </a:rPr>
              <a:t>do eiusmod tempor incididunt</a:t>
            </a:r>
          </a:p>
        </p:txBody>
      </p:sp>
      <p:sp>
        <p:nvSpPr>
          <p:cNvPr id="134153" name="Прямоугольник 8">
            <a:extLst>
              <a:ext uri="{FF2B5EF4-FFF2-40B4-BE49-F238E27FC236}">
                <a16:creationId xmlns:a16="http://schemas.microsoft.com/office/drawing/2014/main" id="{B9F1E108-7EB7-0140-9C21-9648D9C95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1325" y="5419725"/>
            <a:ext cx="35131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>
                <a:latin typeface="Open Sans" panose="020B0606030504020204" pitchFamily="34" charset="0"/>
              </a:rPr>
              <a:t>Lorem ipsum dolor sit amet,</a:t>
            </a:r>
          </a:p>
          <a:p>
            <a:r>
              <a:rPr lang="en-UA" altLang="en-UA">
                <a:latin typeface="Open Sans" panose="020B0606030504020204" pitchFamily="34" charset="0"/>
              </a:rPr>
              <a:t>consectetur adipiscing elit sed</a:t>
            </a:r>
          </a:p>
          <a:p>
            <a:r>
              <a:rPr lang="en-UA" altLang="en-UA">
                <a:latin typeface="Open Sans" panose="020B0606030504020204" pitchFamily="34" charset="0"/>
              </a:rPr>
              <a:t>do eiusmod tempor incididunt</a:t>
            </a:r>
          </a:p>
        </p:txBody>
      </p:sp>
      <p:sp>
        <p:nvSpPr>
          <p:cNvPr id="134154" name="Прямоугольник 9">
            <a:extLst>
              <a:ext uri="{FF2B5EF4-FFF2-40B4-BE49-F238E27FC236}">
                <a16:creationId xmlns:a16="http://schemas.microsoft.com/office/drawing/2014/main" id="{11844C9E-9A20-6A49-8E57-B24A4251F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06" y="1852613"/>
            <a:ext cx="471426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YOU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CAN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WRITE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SOMETHING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INCREDIBLE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HERE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250" fill="hold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250" fill="hold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250" fill="hold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250" fill="hold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250" fill="hold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250" fill="hold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250" fill="hold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250" fill="hold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250" fill="hold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xit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750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750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750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150" grpId="0"/>
          <p:bldP spid="134150" grpId="1"/>
          <p:bldP spid="134151" grpId="0"/>
          <p:bldP spid="134151" grpId="1"/>
          <p:bldP spid="134152" grpId="0"/>
          <p:bldP spid="134152" grpId="1"/>
          <p:bldP spid="134153" grpId="0"/>
          <p:bldP spid="134153" grpId="1"/>
          <p:bldP spid="134154" grpId="0"/>
          <p:bldP spid="134154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250" fill="hold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xit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750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/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750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/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2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750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/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8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750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4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150" grpId="0"/>
          <p:bldP spid="134150" grpId="1"/>
          <p:bldP spid="134151" grpId="0"/>
          <p:bldP spid="134151" grpId="1"/>
          <p:bldP spid="134152" grpId="0"/>
          <p:bldP spid="134152" grpId="1"/>
          <p:bldP spid="134153" grpId="0"/>
          <p:bldP spid="134153" grpId="1"/>
          <p:bldP spid="134154" grpId="0"/>
          <p:bldP spid="134154" grpId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14" name="Рисунок 5">
            <a:extLst>
              <a:ext uri="{FF2B5EF4-FFF2-40B4-BE49-F238E27FC236}">
                <a16:creationId xmlns:a16="http://schemas.microsoft.com/office/drawing/2014/main" id="{BAC8F043-74AE-8E44-9CFA-B817858DC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338" y="5205413"/>
            <a:ext cx="1860550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9" name="Рисунок 5">
            <a:extLst>
              <a:ext uri="{FF2B5EF4-FFF2-40B4-BE49-F238E27FC236}">
                <a16:creationId xmlns:a16="http://schemas.microsoft.com/office/drawing/2014/main" id="{5D634D50-B31B-0142-B570-51B9DE6DCF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4662488"/>
            <a:ext cx="1862137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24" name="Рисунок 5">
            <a:extLst>
              <a:ext uri="{FF2B5EF4-FFF2-40B4-BE49-F238E27FC236}">
                <a16:creationId xmlns:a16="http://schemas.microsoft.com/office/drawing/2014/main" id="{8F12E251-66FE-0349-8E37-64BE36593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4135438"/>
            <a:ext cx="1862138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29" name="Рисунок 5">
            <a:extLst>
              <a:ext uri="{FF2B5EF4-FFF2-40B4-BE49-F238E27FC236}">
                <a16:creationId xmlns:a16="http://schemas.microsoft.com/office/drawing/2014/main" id="{0104C81A-B71C-F941-B322-9C4628EB57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7525" y="3575050"/>
            <a:ext cx="186213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2" name="Рисунок 5">
            <a:extLst>
              <a:ext uri="{FF2B5EF4-FFF2-40B4-BE49-F238E27FC236}">
                <a16:creationId xmlns:a16="http://schemas.microsoft.com/office/drawing/2014/main" id="{7B6C6276-E249-3C4F-BEEE-4AC2F86098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1850" y="3086100"/>
            <a:ext cx="1862138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3" name="Рисунок 5">
            <a:extLst>
              <a:ext uri="{FF2B5EF4-FFF2-40B4-BE49-F238E27FC236}">
                <a16:creationId xmlns:a16="http://schemas.microsoft.com/office/drawing/2014/main" id="{27ED5DA7-6B18-8D4B-A55D-403A7E1FA3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2513" y="2513013"/>
            <a:ext cx="186213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4" name="Рисунок 5">
            <a:extLst>
              <a:ext uri="{FF2B5EF4-FFF2-40B4-BE49-F238E27FC236}">
                <a16:creationId xmlns:a16="http://schemas.microsoft.com/office/drawing/2014/main" id="{29AECA90-AC69-EA43-BB61-8CC5F9D011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7950" y="1965325"/>
            <a:ext cx="186213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Рисунок 5">
            <a:extLst>
              <a:ext uri="{FF2B5EF4-FFF2-40B4-BE49-F238E27FC236}">
                <a16:creationId xmlns:a16="http://schemas.microsoft.com/office/drawing/2014/main" id="{3BC2DEDB-722E-F348-905B-B5D0083146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0" y="1457325"/>
            <a:ext cx="1860550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6" name="Freeform 9">
            <a:extLst>
              <a:ext uri="{FF2B5EF4-FFF2-40B4-BE49-F238E27FC236}">
                <a16:creationId xmlns:a16="http://schemas.microsoft.com/office/drawing/2014/main" id="{53656EE1-3489-C049-B18A-0AB5CD708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9838" y="6189663"/>
            <a:ext cx="1046162" cy="544512"/>
          </a:xfrm>
          <a:custGeom>
            <a:avLst/>
            <a:gdLst>
              <a:gd name="T0" fmla="*/ 2147483646 w 2907"/>
              <a:gd name="T1" fmla="*/ 2147483646 h 1513"/>
              <a:gd name="T2" fmla="*/ 2147483646 w 2907"/>
              <a:gd name="T3" fmla="*/ 2147483646 h 1513"/>
              <a:gd name="T4" fmla="*/ 2147483646 w 2907"/>
              <a:gd name="T5" fmla="*/ 2147483646 h 1513"/>
              <a:gd name="T6" fmla="*/ 2147483646 w 2907"/>
              <a:gd name="T7" fmla="*/ 2147483646 h 1513"/>
              <a:gd name="T8" fmla="*/ 2147483646 w 2907"/>
              <a:gd name="T9" fmla="*/ 2147483646 h 1513"/>
              <a:gd name="T10" fmla="*/ 2147483646 w 2907"/>
              <a:gd name="T11" fmla="*/ 2147483646 h 1513"/>
              <a:gd name="T12" fmla="*/ 2147483646 w 2907"/>
              <a:gd name="T13" fmla="*/ 2147483646 h 1513"/>
              <a:gd name="T14" fmla="*/ 2147483646 w 2907"/>
              <a:gd name="T15" fmla="*/ 2147483646 h 1513"/>
              <a:gd name="T16" fmla="*/ 2147483646 w 2907"/>
              <a:gd name="T17" fmla="*/ 2147483646 h 1513"/>
              <a:gd name="T18" fmla="*/ 2147483646 w 2907"/>
              <a:gd name="T19" fmla="*/ 2147483646 h 1513"/>
              <a:gd name="T20" fmla="*/ 2147483646 w 2907"/>
              <a:gd name="T21" fmla="*/ 2147483646 h 1513"/>
              <a:gd name="T22" fmla="*/ 2147483646 w 2907"/>
              <a:gd name="T23" fmla="*/ 2147483646 h 1513"/>
              <a:gd name="T24" fmla="*/ 2147483646 w 2907"/>
              <a:gd name="T25" fmla="*/ 2147483646 h 1513"/>
              <a:gd name="T26" fmla="*/ 2147483646 w 2907"/>
              <a:gd name="T27" fmla="*/ 2147483646 h 1513"/>
              <a:gd name="T28" fmla="*/ 2147483646 w 2907"/>
              <a:gd name="T29" fmla="*/ 2147483646 h 1513"/>
              <a:gd name="T30" fmla="*/ 2147483646 w 2907"/>
              <a:gd name="T31" fmla="*/ 2147483646 h 1513"/>
              <a:gd name="T32" fmla="*/ 2147483646 w 2907"/>
              <a:gd name="T33" fmla="*/ 2147483646 h 1513"/>
              <a:gd name="T34" fmla="*/ 2147483646 w 2907"/>
              <a:gd name="T35" fmla="*/ 2147483646 h 1513"/>
              <a:gd name="T36" fmla="*/ 2147483646 w 2907"/>
              <a:gd name="T37" fmla="*/ 2147483646 h 1513"/>
              <a:gd name="T38" fmla="*/ 2147483646 w 2907"/>
              <a:gd name="T39" fmla="*/ 2147483646 h 1513"/>
              <a:gd name="T40" fmla="*/ 2147483646 w 2907"/>
              <a:gd name="T41" fmla="*/ 2147483646 h 1513"/>
              <a:gd name="T42" fmla="*/ 2147483646 w 2907"/>
              <a:gd name="T43" fmla="*/ 2147483646 h 1513"/>
              <a:gd name="T44" fmla="*/ 2147483646 w 2907"/>
              <a:gd name="T45" fmla="*/ 2147483646 h 1513"/>
              <a:gd name="T46" fmla="*/ 2147483646 w 2907"/>
              <a:gd name="T47" fmla="*/ 2147483646 h 1513"/>
              <a:gd name="T48" fmla="*/ 2147483646 w 2907"/>
              <a:gd name="T49" fmla="*/ 2147483646 h 1513"/>
              <a:gd name="T50" fmla="*/ 2147483646 w 2907"/>
              <a:gd name="T51" fmla="*/ 2147483646 h 1513"/>
              <a:gd name="T52" fmla="*/ 2147483646 w 2907"/>
              <a:gd name="T53" fmla="*/ 2147483646 h 1513"/>
              <a:gd name="T54" fmla="*/ 2147483646 w 2907"/>
              <a:gd name="T55" fmla="*/ 2147483646 h 1513"/>
              <a:gd name="T56" fmla="*/ 2147483646 w 2907"/>
              <a:gd name="T57" fmla="*/ 2147483646 h 1513"/>
              <a:gd name="T58" fmla="*/ 2147483646 w 2907"/>
              <a:gd name="T59" fmla="*/ 2147483646 h 1513"/>
              <a:gd name="T60" fmla="*/ 2147483646 w 2907"/>
              <a:gd name="T61" fmla="*/ 2147483646 h 1513"/>
              <a:gd name="T62" fmla="*/ 2147483646 w 2907"/>
              <a:gd name="T63" fmla="*/ 2147483646 h 1513"/>
              <a:gd name="T64" fmla="*/ 2147483646 w 2907"/>
              <a:gd name="T65" fmla="*/ 2147483646 h 1513"/>
              <a:gd name="T66" fmla="*/ 2147483646 w 2907"/>
              <a:gd name="T67" fmla="*/ 2147483646 h 1513"/>
              <a:gd name="T68" fmla="*/ 2147483646 w 2907"/>
              <a:gd name="T69" fmla="*/ 2147483646 h 1513"/>
              <a:gd name="T70" fmla="*/ 2147483646 w 2907"/>
              <a:gd name="T71" fmla="*/ 2147483646 h 1513"/>
              <a:gd name="T72" fmla="*/ 2147483646 w 2907"/>
              <a:gd name="T73" fmla="*/ 2147483646 h 1513"/>
              <a:gd name="T74" fmla="*/ 2147483646 w 2907"/>
              <a:gd name="T75" fmla="*/ 2147483646 h 1513"/>
              <a:gd name="T76" fmla="*/ 2147483646 w 2907"/>
              <a:gd name="T77" fmla="*/ 2147483646 h 1513"/>
              <a:gd name="T78" fmla="*/ 2147483646 w 2907"/>
              <a:gd name="T79" fmla="*/ 2147483646 h 1513"/>
              <a:gd name="T80" fmla="*/ 2147483646 w 2907"/>
              <a:gd name="T81" fmla="*/ 2147483646 h 1513"/>
              <a:gd name="T82" fmla="*/ 2147483646 w 2907"/>
              <a:gd name="T83" fmla="*/ 2147483646 h 1513"/>
              <a:gd name="T84" fmla="*/ 2147483646 w 2907"/>
              <a:gd name="T85" fmla="*/ 2147483646 h 1513"/>
              <a:gd name="T86" fmla="*/ 2147483646 w 2907"/>
              <a:gd name="T87" fmla="*/ 2147483646 h 1513"/>
              <a:gd name="T88" fmla="*/ 2147483646 w 2907"/>
              <a:gd name="T89" fmla="*/ 2147483646 h 1513"/>
              <a:gd name="T90" fmla="*/ 2147483646 w 2907"/>
              <a:gd name="T91" fmla="*/ 2147483646 h 1513"/>
              <a:gd name="T92" fmla="*/ 2147483646 w 2907"/>
              <a:gd name="T93" fmla="*/ 2147483646 h 1513"/>
              <a:gd name="T94" fmla="*/ 2147483646 w 2907"/>
              <a:gd name="T95" fmla="*/ 2147483646 h 1513"/>
              <a:gd name="T96" fmla="*/ 2147483646 w 2907"/>
              <a:gd name="T97" fmla="*/ 2147483646 h 1513"/>
              <a:gd name="T98" fmla="*/ 2147483646 w 2907"/>
              <a:gd name="T99" fmla="*/ 2147483646 h 1513"/>
              <a:gd name="T100" fmla="*/ 2147483646 w 2907"/>
              <a:gd name="T101" fmla="*/ 0 h 1513"/>
              <a:gd name="T102" fmla="*/ 2147483646 w 2907"/>
              <a:gd name="T103" fmla="*/ 2147483646 h 1513"/>
              <a:gd name="T104" fmla="*/ 2147483646 w 2907"/>
              <a:gd name="T105" fmla="*/ 2147483646 h 1513"/>
              <a:gd name="T106" fmla="*/ 2147483646 w 2907"/>
              <a:gd name="T107" fmla="*/ 2147483646 h 1513"/>
              <a:gd name="T108" fmla="*/ 2147483646 w 2907"/>
              <a:gd name="T109" fmla="*/ 2147483646 h 1513"/>
              <a:gd name="T110" fmla="*/ 2147483646 w 2907"/>
              <a:gd name="T111" fmla="*/ 2147483646 h 1513"/>
              <a:gd name="T112" fmla="*/ 2147483646 w 2907"/>
              <a:gd name="T113" fmla="*/ 2147483646 h 1513"/>
              <a:gd name="T114" fmla="*/ 2147483646 w 2907"/>
              <a:gd name="T115" fmla="*/ 2147483646 h 1513"/>
              <a:gd name="T116" fmla="*/ 2147483646 w 2907"/>
              <a:gd name="T117" fmla="*/ 2147483646 h 151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07" h="1513">
                <a:moveTo>
                  <a:pt x="743" y="1157"/>
                </a:moveTo>
                <a:cubicBezTo>
                  <a:pt x="762" y="1138"/>
                  <a:pt x="783" y="1120"/>
                  <a:pt x="804" y="1102"/>
                </a:cubicBezTo>
                <a:cubicBezTo>
                  <a:pt x="792" y="1098"/>
                  <a:pt x="779" y="1093"/>
                  <a:pt x="766" y="1088"/>
                </a:cubicBezTo>
                <a:cubicBezTo>
                  <a:pt x="702" y="1063"/>
                  <a:pt x="683" y="996"/>
                  <a:pt x="731" y="949"/>
                </a:cubicBezTo>
                <a:cubicBezTo>
                  <a:pt x="829" y="853"/>
                  <a:pt x="866" y="733"/>
                  <a:pt x="861" y="601"/>
                </a:cubicBezTo>
                <a:cubicBezTo>
                  <a:pt x="855" y="463"/>
                  <a:pt x="774" y="389"/>
                  <a:pt x="646" y="358"/>
                </a:cubicBezTo>
                <a:cubicBezTo>
                  <a:pt x="619" y="351"/>
                  <a:pt x="592" y="347"/>
                  <a:pt x="566" y="347"/>
                </a:cubicBezTo>
                <a:cubicBezTo>
                  <a:pt x="540" y="347"/>
                  <a:pt x="513" y="351"/>
                  <a:pt x="485" y="358"/>
                </a:cubicBezTo>
                <a:cubicBezTo>
                  <a:pt x="358" y="389"/>
                  <a:pt x="277" y="463"/>
                  <a:pt x="271" y="601"/>
                </a:cubicBezTo>
                <a:cubicBezTo>
                  <a:pt x="266" y="733"/>
                  <a:pt x="303" y="850"/>
                  <a:pt x="400" y="949"/>
                </a:cubicBezTo>
                <a:cubicBezTo>
                  <a:pt x="448" y="997"/>
                  <a:pt x="430" y="1063"/>
                  <a:pt x="365" y="1088"/>
                </a:cubicBezTo>
                <a:cubicBezTo>
                  <a:pt x="331" y="1101"/>
                  <a:pt x="296" y="1114"/>
                  <a:pt x="262" y="1130"/>
                </a:cubicBezTo>
                <a:cubicBezTo>
                  <a:pt x="186" y="1165"/>
                  <a:pt x="114" y="1207"/>
                  <a:pt x="54" y="1266"/>
                </a:cubicBezTo>
                <a:cubicBezTo>
                  <a:pt x="0" y="1320"/>
                  <a:pt x="2" y="1399"/>
                  <a:pt x="97" y="1444"/>
                </a:cubicBezTo>
                <a:cubicBezTo>
                  <a:pt x="129" y="1459"/>
                  <a:pt x="164" y="1470"/>
                  <a:pt x="198" y="1478"/>
                </a:cubicBezTo>
                <a:cubicBezTo>
                  <a:pt x="310" y="1505"/>
                  <a:pt x="424" y="1509"/>
                  <a:pt x="566" y="1512"/>
                </a:cubicBezTo>
                <a:cubicBezTo>
                  <a:pt x="680" y="1510"/>
                  <a:pt x="775" y="1506"/>
                  <a:pt x="866" y="1491"/>
                </a:cubicBezTo>
                <a:cubicBezTo>
                  <a:pt x="848" y="1485"/>
                  <a:pt x="830" y="1478"/>
                  <a:pt x="814" y="1470"/>
                </a:cubicBezTo>
                <a:cubicBezTo>
                  <a:pt x="741" y="1435"/>
                  <a:pt x="695" y="1383"/>
                  <a:pt x="684" y="1321"/>
                </a:cubicBezTo>
                <a:cubicBezTo>
                  <a:pt x="674" y="1264"/>
                  <a:pt x="696" y="1204"/>
                  <a:pt x="743" y="1157"/>
                </a:cubicBezTo>
                <a:close/>
                <a:moveTo>
                  <a:pt x="2671" y="1167"/>
                </a:moveTo>
                <a:cubicBezTo>
                  <a:pt x="2640" y="1153"/>
                  <a:pt x="2609" y="1141"/>
                  <a:pt x="2577" y="1129"/>
                </a:cubicBezTo>
                <a:cubicBezTo>
                  <a:pt x="2519" y="1106"/>
                  <a:pt x="2502" y="1046"/>
                  <a:pt x="2546" y="1003"/>
                </a:cubicBezTo>
                <a:cubicBezTo>
                  <a:pt x="2634" y="917"/>
                  <a:pt x="2667" y="808"/>
                  <a:pt x="2662" y="689"/>
                </a:cubicBezTo>
                <a:cubicBezTo>
                  <a:pt x="2658" y="564"/>
                  <a:pt x="2584" y="498"/>
                  <a:pt x="2469" y="469"/>
                </a:cubicBezTo>
                <a:cubicBezTo>
                  <a:pt x="2444" y="463"/>
                  <a:pt x="2420" y="460"/>
                  <a:pt x="2396" y="460"/>
                </a:cubicBezTo>
                <a:cubicBezTo>
                  <a:pt x="2373" y="460"/>
                  <a:pt x="2349" y="463"/>
                  <a:pt x="2324" y="469"/>
                </a:cubicBezTo>
                <a:cubicBezTo>
                  <a:pt x="2208" y="498"/>
                  <a:pt x="2135" y="564"/>
                  <a:pt x="2130" y="689"/>
                </a:cubicBezTo>
                <a:cubicBezTo>
                  <a:pt x="2126" y="808"/>
                  <a:pt x="2159" y="915"/>
                  <a:pt x="2247" y="1003"/>
                </a:cubicBezTo>
                <a:cubicBezTo>
                  <a:pt x="2290" y="1047"/>
                  <a:pt x="2274" y="1106"/>
                  <a:pt x="2215" y="1129"/>
                </a:cubicBezTo>
                <a:cubicBezTo>
                  <a:pt x="2213" y="1130"/>
                  <a:pt x="2211" y="1131"/>
                  <a:pt x="2208" y="1132"/>
                </a:cubicBezTo>
                <a:cubicBezTo>
                  <a:pt x="2217" y="1140"/>
                  <a:pt x="2226" y="1148"/>
                  <a:pt x="2235" y="1157"/>
                </a:cubicBezTo>
                <a:cubicBezTo>
                  <a:pt x="2275" y="1197"/>
                  <a:pt x="2295" y="1262"/>
                  <a:pt x="2284" y="1323"/>
                </a:cubicBezTo>
                <a:cubicBezTo>
                  <a:pt x="2273" y="1386"/>
                  <a:pt x="2231" y="1439"/>
                  <a:pt x="2164" y="1470"/>
                </a:cubicBezTo>
                <a:cubicBezTo>
                  <a:pt x="2148" y="1478"/>
                  <a:pt x="2131" y="1485"/>
                  <a:pt x="2113" y="1491"/>
                </a:cubicBezTo>
                <a:cubicBezTo>
                  <a:pt x="2198" y="1506"/>
                  <a:pt x="2288" y="1510"/>
                  <a:pt x="2396" y="1512"/>
                </a:cubicBezTo>
                <a:cubicBezTo>
                  <a:pt x="2525" y="1510"/>
                  <a:pt x="2628" y="1505"/>
                  <a:pt x="2729" y="1482"/>
                </a:cubicBezTo>
                <a:cubicBezTo>
                  <a:pt x="2760" y="1474"/>
                  <a:pt x="2791" y="1464"/>
                  <a:pt x="2820" y="1450"/>
                </a:cubicBezTo>
                <a:cubicBezTo>
                  <a:pt x="2906" y="1410"/>
                  <a:pt x="2891" y="1323"/>
                  <a:pt x="2858" y="1290"/>
                </a:cubicBezTo>
                <a:cubicBezTo>
                  <a:pt x="2804" y="1236"/>
                  <a:pt x="2740" y="1199"/>
                  <a:pt x="2671" y="1167"/>
                </a:cubicBezTo>
                <a:close/>
                <a:moveTo>
                  <a:pt x="1967" y="1468"/>
                </a:moveTo>
                <a:cubicBezTo>
                  <a:pt x="1822" y="1502"/>
                  <a:pt x="1674" y="1508"/>
                  <a:pt x="1489" y="1512"/>
                </a:cubicBezTo>
                <a:cubicBezTo>
                  <a:pt x="1305" y="1508"/>
                  <a:pt x="1157" y="1502"/>
                  <a:pt x="1012" y="1468"/>
                </a:cubicBezTo>
                <a:cubicBezTo>
                  <a:pt x="967" y="1458"/>
                  <a:pt x="922" y="1443"/>
                  <a:pt x="881" y="1423"/>
                </a:cubicBezTo>
                <a:cubicBezTo>
                  <a:pt x="757" y="1365"/>
                  <a:pt x="755" y="1263"/>
                  <a:pt x="825" y="1193"/>
                </a:cubicBezTo>
                <a:cubicBezTo>
                  <a:pt x="903" y="1115"/>
                  <a:pt x="996" y="1062"/>
                  <a:pt x="1095" y="1016"/>
                </a:cubicBezTo>
                <a:cubicBezTo>
                  <a:pt x="1139" y="995"/>
                  <a:pt x="1184" y="979"/>
                  <a:pt x="1229" y="961"/>
                </a:cubicBezTo>
                <a:cubicBezTo>
                  <a:pt x="1313" y="928"/>
                  <a:pt x="1337" y="843"/>
                  <a:pt x="1275" y="781"/>
                </a:cubicBezTo>
                <a:cubicBezTo>
                  <a:pt x="1148" y="653"/>
                  <a:pt x="1100" y="500"/>
                  <a:pt x="1107" y="329"/>
                </a:cubicBezTo>
                <a:cubicBezTo>
                  <a:pt x="1114" y="149"/>
                  <a:pt x="1219" y="54"/>
                  <a:pt x="1385" y="13"/>
                </a:cubicBezTo>
                <a:cubicBezTo>
                  <a:pt x="1421" y="4"/>
                  <a:pt x="1455" y="0"/>
                  <a:pt x="1489" y="0"/>
                </a:cubicBezTo>
                <a:cubicBezTo>
                  <a:pt x="1523" y="0"/>
                  <a:pt x="1558" y="4"/>
                  <a:pt x="1594" y="13"/>
                </a:cubicBezTo>
                <a:cubicBezTo>
                  <a:pt x="1760" y="54"/>
                  <a:pt x="1865" y="149"/>
                  <a:pt x="1872" y="329"/>
                </a:cubicBezTo>
                <a:cubicBezTo>
                  <a:pt x="1879" y="500"/>
                  <a:pt x="1831" y="656"/>
                  <a:pt x="1704" y="781"/>
                </a:cubicBezTo>
                <a:cubicBezTo>
                  <a:pt x="1641" y="842"/>
                  <a:pt x="1666" y="928"/>
                  <a:pt x="1750" y="961"/>
                </a:cubicBezTo>
                <a:cubicBezTo>
                  <a:pt x="1795" y="979"/>
                  <a:pt x="1840" y="995"/>
                  <a:pt x="1884" y="1016"/>
                </a:cubicBezTo>
                <a:cubicBezTo>
                  <a:pt x="1983" y="1062"/>
                  <a:pt x="2076" y="1115"/>
                  <a:pt x="2154" y="1193"/>
                </a:cubicBezTo>
                <a:cubicBezTo>
                  <a:pt x="2201" y="1240"/>
                  <a:pt x="2222" y="1365"/>
                  <a:pt x="2098" y="1423"/>
                </a:cubicBezTo>
                <a:cubicBezTo>
                  <a:pt x="2056" y="1443"/>
                  <a:pt x="2012" y="1458"/>
                  <a:pt x="1967" y="1468"/>
                </a:cubicBez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07" name="Freeform 10">
            <a:extLst>
              <a:ext uri="{FF2B5EF4-FFF2-40B4-BE49-F238E27FC236}">
                <a16:creationId xmlns:a16="http://schemas.microsoft.com/office/drawing/2014/main" id="{DF1086F3-8734-1B44-8619-EA3C8D998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4850" y="5149850"/>
            <a:ext cx="666750" cy="407988"/>
          </a:xfrm>
          <a:custGeom>
            <a:avLst/>
            <a:gdLst>
              <a:gd name="T0" fmla="*/ 2147483646 w 1851"/>
              <a:gd name="T1" fmla="*/ 2147483646 h 1135"/>
              <a:gd name="T2" fmla="*/ 2147483646 w 1851"/>
              <a:gd name="T3" fmla="*/ 2147483646 h 1135"/>
              <a:gd name="T4" fmla="*/ 2147483646 w 1851"/>
              <a:gd name="T5" fmla="*/ 2147483646 h 1135"/>
              <a:gd name="T6" fmla="*/ 2147483646 w 1851"/>
              <a:gd name="T7" fmla="*/ 2147483646 h 1135"/>
              <a:gd name="T8" fmla="*/ 2147483646 w 1851"/>
              <a:gd name="T9" fmla="*/ 2147483646 h 1135"/>
              <a:gd name="T10" fmla="*/ 2147483646 w 1851"/>
              <a:gd name="T11" fmla="*/ 2147483646 h 1135"/>
              <a:gd name="T12" fmla="*/ 2147483646 w 1851"/>
              <a:gd name="T13" fmla="*/ 2147483646 h 1135"/>
              <a:gd name="T14" fmla="*/ 2147483646 w 1851"/>
              <a:gd name="T15" fmla="*/ 2147483646 h 1135"/>
              <a:gd name="T16" fmla="*/ 2147483646 w 1851"/>
              <a:gd name="T17" fmla="*/ 2147483646 h 1135"/>
              <a:gd name="T18" fmla="*/ 2147483646 w 1851"/>
              <a:gd name="T19" fmla="*/ 2147483646 h 1135"/>
              <a:gd name="T20" fmla="*/ 2147483646 w 1851"/>
              <a:gd name="T21" fmla="*/ 2147483646 h 1135"/>
              <a:gd name="T22" fmla="*/ 2147483646 w 1851"/>
              <a:gd name="T23" fmla="*/ 2147483646 h 1135"/>
              <a:gd name="T24" fmla="*/ 2147483646 w 1851"/>
              <a:gd name="T25" fmla="*/ 2147483646 h 1135"/>
              <a:gd name="T26" fmla="*/ 2147483646 w 1851"/>
              <a:gd name="T27" fmla="*/ 2147483646 h 1135"/>
              <a:gd name="T28" fmla="*/ 2147483646 w 1851"/>
              <a:gd name="T29" fmla="*/ 2147483646 h 1135"/>
              <a:gd name="T30" fmla="*/ 2147483646 w 1851"/>
              <a:gd name="T31" fmla="*/ 2147483646 h 1135"/>
              <a:gd name="T32" fmla="*/ 2147483646 w 1851"/>
              <a:gd name="T33" fmla="*/ 2147483646 h 1135"/>
              <a:gd name="T34" fmla="*/ 2147483646 w 1851"/>
              <a:gd name="T35" fmla="*/ 2147483646 h 1135"/>
              <a:gd name="T36" fmla="*/ 2147483646 w 1851"/>
              <a:gd name="T37" fmla="*/ 2147483646 h 1135"/>
              <a:gd name="T38" fmla="*/ 2147483646 w 1851"/>
              <a:gd name="T39" fmla="*/ 2147483646 h 1135"/>
              <a:gd name="T40" fmla="*/ 2147483646 w 1851"/>
              <a:gd name="T41" fmla="*/ 2147483646 h 1135"/>
              <a:gd name="T42" fmla="*/ 2147483646 w 1851"/>
              <a:gd name="T43" fmla="*/ 2147483646 h 1135"/>
              <a:gd name="T44" fmla="*/ 2147483646 w 1851"/>
              <a:gd name="T45" fmla="*/ 2147483646 h 1135"/>
              <a:gd name="T46" fmla="*/ 2147483646 w 1851"/>
              <a:gd name="T47" fmla="*/ 2147483646 h 1135"/>
              <a:gd name="T48" fmla="*/ 2147483646 w 1851"/>
              <a:gd name="T49" fmla="*/ 2147483646 h 1135"/>
              <a:gd name="T50" fmla="*/ 2147483646 w 1851"/>
              <a:gd name="T51" fmla="*/ 2147483646 h 1135"/>
              <a:gd name="T52" fmla="*/ 2147483646 w 1851"/>
              <a:gd name="T53" fmla="*/ 2147483646 h 1135"/>
              <a:gd name="T54" fmla="*/ 2147483646 w 1851"/>
              <a:gd name="T55" fmla="*/ 0 h 1135"/>
              <a:gd name="T56" fmla="*/ 0 w 1851"/>
              <a:gd name="T57" fmla="*/ 2147483646 h 1135"/>
              <a:gd name="T58" fmla="*/ 0 w 1851"/>
              <a:gd name="T59" fmla="*/ 2147483646 h 1135"/>
              <a:gd name="T60" fmla="*/ 2147483646 w 1851"/>
              <a:gd name="T61" fmla="*/ 2147483646 h 1135"/>
              <a:gd name="T62" fmla="*/ 2147483646 w 1851"/>
              <a:gd name="T63" fmla="*/ 2147483646 h 1135"/>
              <a:gd name="T64" fmla="*/ 2147483646 w 1851"/>
              <a:gd name="T65" fmla="*/ 2147483646 h 1135"/>
              <a:gd name="T66" fmla="*/ 2147483646 w 1851"/>
              <a:gd name="T67" fmla="*/ 2147483646 h 1135"/>
              <a:gd name="T68" fmla="*/ 2147483646 w 1851"/>
              <a:gd name="T69" fmla="*/ 0 h 1135"/>
              <a:gd name="T70" fmla="*/ 2147483646 w 1851"/>
              <a:gd name="T71" fmla="*/ 0 h 113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51" h="1135">
                <a:moveTo>
                  <a:pt x="1744" y="1017"/>
                </a:moveTo>
                <a:cubicBezTo>
                  <a:pt x="1733" y="1030"/>
                  <a:pt x="1713" y="1033"/>
                  <a:pt x="1699" y="1022"/>
                </a:cubicBezTo>
                <a:lnTo>
                  <a:pt x="1215" y="615"/>
                </a:lnTo>
                <a:lnTo>
                  <a:pt x="956" y="818"/>
                </a:lnTo>
                <a:cubicBezTo>
                  <a:pt x="947" y="825"/>
                  <a:pt x="936" y="829"/>
                  <a:pt x="927" y="830"/>
                </a:cubicBezTo>
                <a:cubicBezTo>
                  <a:pt x="926" y="830"/>
                  <a:pt x="924" y="830"/>
                  <a:pt x="923" y="830"/>
                </a:cubicBezTo>
                <a:cubicBezTo>
                  <a:pt x="921" y="830"/>
                  <a:pt x="920" y="830"/>
                  <a:pt x="919" y="830"/>
                </a:cubicBezTo>
                <a:cubicBezTo>
                  <a:pt x="909" y="829"/>
                  <a:pt x="899" y="825"/>
                  <a:pt x="889" y="818"/>
                </a:cubicBezTo>
                <a:lnTo>
                  <a:pt x="631" y="615"/>
                </a:lnTo>
                <a:lnTo>
                  <a:pt x="146" y="1022"/>
                </a:lnTo>
                <a:cubicBezTo>
                  <a:pt x="133" y="1033"/>
                  <a:pt x="113" y="1030"/>
                  <a:pt x="101" y="1017"/>
                </a:cubicBezTo>
                <a:lnTo>
                  <a:pt x="91" y="1005"/>
                </a:lnTo>
                <a:cubicBezTo>
                  <a:pt x="80" y="991"/>
                  <a:pt x="81" y="971"/>
                  <a:pt x="94" y="960"/>
                </a:cubicBezTo>
                <a:lnTo>
                  <a:pt x="566" y="565"/>
                </a:lnTo>
                <a:lnTo>
                  <a:pt x="122" y="219"/>
                </a:lnTo>
                <a:cubicBezTo>
                  <a:pt x="102" y="203"/>
                  <a:pt x="95" y="179"/>
                  <a:pt x="106" y="165"/>
                </a:cubicBezTo>
                <a:lnTo>
                  <a:pt x="116" y="152"/>
                </a:lnTo>
                <a:cubicBezTo>
                  <a:pt x="127" y="138"/>
                  <a:pt x="152" y="140"/>
                  <a:pt x="172" y="155"/>
                </a:cubicBezTo>
                <a:lnTo>
                  <a:pt x="923" y="741"/>
                </a:lnTo>
                <a:lnTo>
                  <a:pt x="1674" y="155"/>
                </a:lnTo>
                <a:cubicBezTo>
                  <a:pt x="1694" y="140"/>
                  <a:pt x="1719" y="138"/>
                  <a:pt x="1730" y="152"/>
                </a:cubicBezTo>
                <a:lnTo>
                  <a:pt x="1739" y="165"/>
                </a:lnTo>
                <a:cubicBezTo>
                  <a:pt x="1750" y="179"/>
                  <a:pt x="1743" y="203"/>
                  <a:pt x="1723" y="219"/>
                </a:cubicBezTo>
                <a:lnTo>
                  <a:pt x="1280" y="565"/>
                </a:lnTo>
                <a:lnTo>
                  <a:pt x="1751" y="960"/>
                </a:lnTo>
                <a:cubicBezTo>
                  <a:pt x="1764" y="971"/>
                  <a:pt x="1766" y="991"/>
                  <a:pt x="1754" y="1005"/>
                </a:cubicBezTo>
                <a:lnTo>
                  <a:pt x="1744" y="1017"/>
                </a:lnTo>
                <a:close/>
                <a:moveTo>
                  <a:pt x="203" y="0"/>
                </a:moveTo>
                <a:cubicBezTo>
                  <a:pt x="91" y="0"/>
                  <a:pt x="0" y="91"/>
                  <a:pt x="0" y="203"/>
                </a:cubicBezTo>
                <a:lnTo>
                  <a:pt x="0" y="930"/>
                </a:lnTo>
                <a:cubicBezTo>
                  <a:pt x="0" y="1043"/>
                  <a:pt x="91" y="1134"/>
                  <a:pt x="203" y="1134"/>
                </a:cubicBezTo>
                <a:lnTo>
                  <a:pt x="1646" y="1134"/>
                </a:lnTo>
                <a:cubicBezTo>
                  <a:pt x="1758" y="1134"/>
                  <a:pt x="1850" y="1043"/>
                  <a:pt x="1850" y="930"/>
                </a:cubicBezTo>
                <a:lnTo>
                  <a:pt x="1850" y="203"/>
                </a:lnTo>
                <a:cubicBezTo>
                  <a:pt x="1850" y="91"/>
                  <a:pt x="1758" y="0"/>
                  <a:pt x="1646" y="0"/>
                </a:cubicBezTo>
                <a:lnTo>
                  <a:pt x="203" y="0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08" name="Freeform 11">
            <a:extLst>
              <a:ext uri="{FF2B5EF4-FFF2-40B4-BE49-F238E27FC236}">
                <a16:creationId xmlns:a16="http://schemas.microsoft.com/office/drawing/2014/main" id="{BE5F514C-66B4-834C-B9C7-C3FE64671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9575" y="5646738"/>
            <a:ext cx="606425" cy="606425"/>
          </a:xfrm>
          <a:custGeom>
            <a:avLst/>
            <a:gdLst>
              <a:gd name="T0" fmla="*/ 2147483646 w 1684"/>
              <a:gd name="T1" fmla="*/ 2147483646 h 1684"/>
              <a:gd name="T2" fmla="*/ 2147483646 w 1684"/>
              <a:gd name="T3" fmla="*/ 2147483646 h 1684"/>
              <a:gd name="T4" fmla="*/ 2147483646 w 1684"/>
              <a:gd name="T5" fmla="*/ 0 h 1684"/>
              <a:gd name="T6" fmla="*/ 2147483646 w 1684"/>
              <a:gd name="T7" fmla="*/ 2147483646 h 1684"/>
              <a:gd name="T8" fmla="*/ 2147483646 w 1684"/>
              <a:gd name="T9" fmla="*/ 2147483646 h 1684"/>
              <a:gd name="T10" fmla="*/ 2147483646 w 1684"/>
              <a:gd name="T11" fmla="*/ 2147483646 h 1684"/>
              <a:gd name="T12" fmla="*/ 2147483646 w 1684"/>
              <a:gd name="T13" fmla="*/ 2147483646 h 1684"/>
              <a:gd name="T14" fmla="*/ 0 w 1684"/>
              <a:gd name="T15" fmla="*/ 2147483646 h 1684"/>
              <a:gd name="T16" fmla="*/ 2147483646 w 1684"/>
              <a:gd name="T17" fmla="*/ 2147483646 h 1684"/>
              <a:gd name="T18" fmla="*/ 2147483646 w 1684"/>
              <a:gd name="T19" fmla="*/ 2147483646 h 1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4" h="1684">
                <a:moveTo>
                  <a:pt x="890" y="793"/>
                </a:moveTo>
                <a:lnTo>
                  <a:pt x="1683" y="793"/>
                </a:lnTo>
                <a:cubicBezTo>
                  <a:pt x="1683" y="355"/>
                  <a:pt x="1328" y="0"/>
                  <a:pt x="890" y="0"/>
                </a:cubicBezTo>
                <a:lnTo>
                  <a:pt x="890" y="793"/>
                </a:lnTo>
                <a:close/>
                <a:moveTo>
                  <a:pt x="793" y="890"/>
                </a:moveTo>
                <a:lnTo>
                  <a:pt x="1587" y="890"/>
                </a:lnTo>
                <a:cubicBezTo>
                  <a:pt x="1587" y="1328"/>
                  <a:pt x="1231" y="1683"/>
                  <a:pt x="793" y="1683"/>
                </a:cubicBezTo>
                <a:cubicBezTo>
                  <a:pt x="355" y="1683"/>
                  <a:pt x="0" y="1328"/>
                  <a:pt x="0" y="890"/>
                </a:cubicBezTo>
                <a:cubicBezTo>
                  <a:pt x="0" y="452"/>
                  <a:pt x="355" y="96"/>
                  <a:pt x="793" y="96"/>
                </a:cubicBezTo>
                <a:lnTo>
                  <a:pt x="793" y="890"/>
                </a:ln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09" name="Freeform 12">
            <a:extLst>
              <a:ext uri="{FF2B5EF4-FFF2-40B4-BE49-F238E27FC236}">
                <a16:creationId xmlns:a16="http://schemas.microsoft.com/office/drawing/2014/main" id="{B5D4974F-28B5-C14F-B705-F64E3B7BE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6325" y="4548188"/>
            <a:ext cx="469900" cy="685800"/>
          </a:xfrm>
          <a:custGeom>
            <a:avLst/>
            <a:gdLst>
              <a:gd name="T0" fmla="*/ 2147483646 w 1306"/>
              <a:gd name="T1" fmla="*/ 2147483646 h 1907"/>
              <a:gd name="T2" fmla="*/ 2147483646 w 1306"/>
              <a:gd name="T3" fmla="*/ 2147483646 h 1907"/>
              <a:gd name="T4" fmla="*/ 2147483646 w 1306"/>
              <a:gd name="T5" fmla="*/ 2147483646 h 1907"/>
              <a:gd name="T6" fmla="*/ 2147483646 w 1306"/>
              <a:gd name="T7" fmla="*/ 2147483646 h 1907"/>
              <a:gd name="T8" fmla="*/ 2147483646 w 1306"/>
              <a:gd name="T9" fmla="*/ 2147483646 h 1907"/>
              <a:gd name="T10" fmla="*/ 2147483646 w 1306"/>
              <a:gd name="T11" fmla="*/ 2147483646 h 1907"/>
              <a:gd name="T12" fmla="*/ 2147483646 w 1306"/>
              <a:gd name="T13" fmla="*/ 2147483646 h 1907"/>
              <a:gd name="T14" fmla="*/ 2147483646 w 1306"/>
              <a:gd name="T15" fmla="*/ 2147483646 h 1907"/>
              <a:gd name="T16" fmla="*/ 2147483646 w 1306"/>
              <a:gd name="T17" fmla="*/ 2147483646 h 1907"/>
              <a:gd name="T18" fmla="*/ 2147483646 w 1306"/>
              <a:gd name="T19" fmla="*/ 0 h 1907"/>
              <a:gd name="T20" fmla="*/ 2147483646 w 1306"/>
              <a:gd name="T21" fmla="*/ 0 h 1907"/>
              <a:gd name="T22" fmla="*/ 2147483646 w 1306"/>
              <a:gd name="T23" fmla="*/ 2147483646 h 1907"/>
              <a:gd name="T24" fmla="*/ 2147483646 w 1306"/>
              <a:gd name="T25" fmla="*/ 2147483646 h 1907"/>
              <a:gd name="T26" fmla="*/ 0 w 1306"/>
              <a:gd name="T27" fmla="*/ 2147483646 h 1907"/>
              <a:gd name="T28" fmla="*/ 2147483646 w 1306"/>
              <a:gd name="T29" fmla="*/ 2147483646 h 1907"/>
              <a:gd name="T30" fmla="*/ 2147483646 w 1306"/>
              <a:gd name="T31" fmla="*/ 2147483646 h 1907"/>
              <a:gd name="T32" fmla="*/ 2147483646 w 1306"/>
              <a:gd name="T33" fmla="*/ 2147483646 h 1907"/>
              <a:gd name="T34" fmla="*/ 2147483646 w 1306"/>
              <a:gd name="T35" fmla="*/ 2147483646 h 1907"/>
              <a:gd name="T36" fmla="*/ 2147483646 w 1306"/>
              <a:gd name="T37" fmla="*/ 2147483646 h 1907"/>
              <a:gd name="T38" fmla="*/ 2147483646 w 1306"/>
              <a:gd name="T39" fmla="*/ 2147483646 h 1907"/>
              <a:gd name="T40" fmla="*/ 2147483646 w 1306"/>
              <a:gd name="T41" fmla="*/ 2147483646 h 1907"/>
              <a:gd name="T42" fmla="*/ 2147483646 w 1306"/>
              <a:gd name="T43" fmla="*/ 2147483646 h 1907"/>
              <a:gd name="T44" fmla="*/ 2147483646 w 1306"/>
              <a:gd name="T45" fmla="*/ 2147483646 h 1907"/>
              <a:gd name="T46" fmla="*/ 2147483646 w 1306"/>
              <a:gd name="T47" fmla="*/ 2147483646 h 1907"/>
              <a:gd name="T48" fmla="*/ 2147483646 w 1306"/>
              <a:gd name="T49" fmla="*/ 2147483646 h 1907"/>
              <a:gd name="T50" fmla="*/ 2147483646 w 1306"/>
              <a:gd name="T51" fmla="*/ 2147483646 h 1907"/>
              <a:gd name="T52" fmla="*/ 2147483646 w 1306"/>
              <a:gd name="T53" fmla="*/ 2147483646 h 1907"/>
              <a:gd name="T54" fmla="*/ 2147483646 w 1306"/>
              <a:gd name="T55" fmla="*/ 2147483646 h 1907"/>
              <a:gd name="T56" fmla="*/ 2147483646 w 1306"/>
              <a:gd name="T57" fmla="*/ 2147483646 h 190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6" h="1907">
                <a:moveTo>
                  <a:pt x="849" y="839"/>
                </a:moveTo>
                <a:cubicBezTo>
                  <a:pt x="815" y="832"/>
                  <a:pt x="646" y="789"/>
                  <a:pt x="613" y="780"/>
                </a:cubicBezTo>
                <a:cubicBezTo>
                  <a:pt x="378" y="720"/>
                  <a:pt x="311" y="683"/>
                  <a:pt x="311" y="621"/>
                </a:cubicBezTo>
                <a:cubicBezTo>
                  <a:pt x="311" y="553"/>
                  <a:pt x="397" y="477"/>
                  <a:pt x="635" y="477"/>
                </a:cubicBezTo>
                <a:cubicBezTo>
                  <a:pt x="804" y="477"/>
                  <a:pt x="974" y="604"/>
                  <a:pt x="974" y="604"/>
                </a:cubicBezTo>
                <a:cubicBezTo>
                  <a:pt x="1040" y="648"/>
                  <a:pt x="1081" y="645"/>
                  <a:pt x="1136" y="592"/>
                </a:cubicBezTo>
                <a:cubicBezTo>
                  <a:pt x="1136" y="592"/>
                  <a:pt x="1208" y="532"/>
                  <a:pt x="1208" y="475"/>
                </a:cubicBezTo>
                <a:cubicBezTo>
                  <a:pt x="1208" y="389"/>
                  <a:pt x="1004" y="265"/>
                  <a:pt x="788" y="221"/>
                </a:cubicBezTo>
                <a:lnTo>
                  <a:pt x="788" y="70"/>
                </a:lnTo>
                <a:cubicBezTo>
                  <a:pt x="788" y="32"/>
                  <a:pt x="749" y="0"/>
                  <a:pt x="702" y="0"/>
                </a:cubicBezTo>
                <a:lnTo>
                  <a:pt x="603" y="0"/>
                </a:lnTo>
                <a:cubicBezTo>
                  <a:pt x="555" y="0"/>
                  <a:pt x="517" y="32"/>
                  <a:pt x="517" y="70"/>
                </a:cubicBezTo>
                <a:lnTo>
                  <a:pt x="517" y="211"/>
                </a:lnTo>
                <a:cubicBezTo>
                  <a:pt x="178" y="245"/>
                  <a:pt x="0" y="420"/>
                  <a:pt x="0" y="629"/>
                </a:cubicBezTo>
                <a:cubicBezTo>
                  <a:pt x="0" y="875"/>
                  <a:pt x="232" y="972"/>
                  <a:pt x="491" y="1039"/>
                </a:cubicBezTo>
                <a:cubicBezTo>
                  <a:pt x="525" y="1048"/>
                  <a:pt x="729" y="1098"/>
                  <a:pt x="761" y="1106"/>
                </a:cubicBezTo>
                <a:cubicBezTo>
                  <a:pt x="952" y="1152"/>
                  <a:pt x="993" y="1224"/>
                  <a:pt x="993" y="1271"/>
                </a:cubicBezTo>
                <a:cubicBezTo>
                  <a:pt x="993" y="1352"/>
                  <a:pt x="907" y="1428"/>
                  <a:pt x="667" y="1428"/>
                </a:cubicBezTo>
                <a:cubicBezTo>
                  <a:pt x="498" y="1428"/>
                  <a:pt x="268" y="1286"/>
                  <a:pt x="268" y="1286"/>
                </a:cubicBezTo>
                <a:cubicBezTo>
                  <a:pt x="204" y="1246"/>
                  <a:pt x="144" y="1256"/>
                  <a:pt x="91" y="1318"/>
                </a:cubicBezTo>
                <a:cubicBezTo>
                  <a:pt x="91" y="1318"/>
                  <a:pt x="48" y="1370"/>
                  <a:pt x="48" y="1430"/>
                </a:cubicBezTo>
                <a:cubicBezTo>
                  <a:pt x="48" y="1520"/>
                  <a:pt x="289" y="1640"/>
                  <a:pt x="517" y="1685"/>
                </a:cubicBezTo>
                <a:lnTo>
                  <a:pt x="517" y="1836"/>
                </a:lnTo>
                <a:cubicBezTo>
                  <a:pt x="517" y="1874"/>
                  <a:pt x="555" y="1906"/>
                  <a:pt x="603" y="1906"/>
                </a:cubicBezTo>
                <a:lnTo>
                  <a:pt x="702" y="1906"/>
                </a:lnTo>
                <a:cubicBezTo>
                  <a:pt x="749" y="1906"/>
                  <a:pt x="788" y="1874"/>
                  <a:pt x="788" y="1836"/>
                </a:cubicBezTo>
                <a:lnTo>
                  <a:pt x="788" y="1693"/>
                </a:lnTo>
                <a:cubicBezTo>
                  <a:pt x="1145" y="1656"/>
                  <a:pt x="1305" y="1468"/>
                  <a:pt x="1305" y="1266"/>
                </a:cubicBezTo>
                <a:cubicBezTo>
                  <a:pt x="1305" y="1071"/>
                  <a:pt x="1153" y="913"/>
                  <a:pt x="849" y="839"/>
                </a:cubicBez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10" name="Freeform 13">
            <a:extLst>
              <a:ext uri="{FF2B5EF4-FFF2-40B4-BE49-F238E27FC236}">
                <a16:creationId xmlns:a16="http://schemas.microsoft.com/office/drawing/2014/main" id="{E019187C-8883-2043-964F-8C155A8B3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4163" y="3573463"/>
            <a:ext cx="598487" cy="714375"/>
          </a:xfrm>
          <a:custGeom>
            <a:avLst/>
            <a:gdLst>
              <a:gd name="T0" fmla="*/ 2147483646 w 1662"/>
              <a:gd name="T1" fmla="*/ 2147483646 h 1983"/>
              <a:gd name="T2" fmla="*/ 2147483646 w 1662"/>
              <a:gd name="T3" fmla="*/ 2147483646 h 1983"/>
              <a:gd name="T4" fmla="*/ 2147483646 w 1662"/>
              <a:gd name="T5" fmla="*/ 2147483646 h 1983"/>
              <a:gd name="T6" fmla="*/ 2147483646 w 1662"/>
              <a:gd name="T7" fmla="*/ 2147483646 h 1983"/>
              <a:gd name="T8" fmla="*/ 2147483646 w 1662"/>
              <a:gd name="T9" fmla="*/ 2147483646 h 1983"/>
              <a:gd name="T10" fmla="*/ 2147483646 w 1662"/>
              <a:gd name="T11" fmla="*/ 2147483646 h 1983"/>
              <a:gd name="T12" fmla="*/ 2147483646 w 1662"/>
              <a:gd name="T13" fmla="*/ 2147483646 h 1983"/>
              <a:gd name="T14" fmla="*/ 2147483646 w 1662"/>
              <a:gd name="T15" fmla="*/ 2147483646 h 1983"/>
              <a:gd name="T16" fmla="*/ 2147483646 w 1662"/>
              <a:gd name="T17" fmla="*/ 2147483646 h 1983"/>
              <a:gd name="T18" fmla="*/ 2147483646 w 1662"/>
              <a:gd name="T19" fmla="*/ 2147483646 h 1983"/>
              <a:gd name="T20" fmla="*/ 2147483646 w 1662"/>
              <a:gd name="T21" fmla="*/ 2147483646 h 1983"/>
              <a:gd name="T22" fmla="*/ 2147483646 w 1662"/>
              <a:gd name="T23" fmla="*/ 2147483646 h 1983"/>
              <a:gd name="T24" fmla="*/ 2147483646 w 1662"/>
              <a:gd name="T25" fmla="*/ 2147483646 h 1983"/>
              <a:gd name="T26" fmla="*/ 2147483646 w 1662"/>
              <a:gd name="T27" fmla="*/ 2147483646 h 1983"/>
              <a:gd name="T28" fmla="*/ 2147483646 w 1662"/>
              <a:gd name="T29" fmla="*/ 2147483646 h 1983"/>
              <a:gd name="T30" fmla="*/ 2147483646 w 1662"/>
              <a:gd name="T31" fmla="*/ 2147483646 h 1983"/>
              <a:gd name="T32" fmla="*/ 2147483646 w 1662"/>
              <a:gd name="T33" fmla="*/ 2147483646 h 1983"/>
              <a:gd name="T34" fmla="*/ 2147483646 w 1662"/>
              <a:gd name="T35" fmla="*/ 2147483646 h 1983"/>
              <a:gd name="T36" fmla="*/ 2147483646 w 1662"/>
              <a:gd name="T37" fmla="*/ 2147483646 h 1983"/>
              <a:gd name="T38" fmla="*/ 2147483646 w 1662"/>
              <a:gd name="T39" fmla="*/ 2147483646 h 1983"/>
              <a:gd name="T40" fmla="*/ 2147483646 w 1662"/>
              <a:gd name="T41" fmla="*/ 2147483646 h 1983"/>
              <a:gd name="T42" fmla="*/ 2147483646 w 1662"/>
              <a:gd name="T43" fmla="*/ 2147483646 h 1983"/>
              <a:gd name="T44" fmla="*/ 2147483646 w 1662"/>
              <a:gd name="T45" fmla="*/ 2147483646 h 1983"/>
              <a:gd name="T46" fmla="*/ 2147483646 w 1662"/>
              <a:gd name="T47" fmla="*/ 2147483646 h 1983"/>
              <a:gd name="T48" fmla="*/ 2147483646 w 1662"/>
              <a:gd name="T49" fmla="*/ 2147483646 h 1983"/>
              <a:gd name="T50" fmla="*/ 2147483646 w 1662"/>
              <a:gd name="T51" fmla="*/ 2147483646 h 1983"/>
              <a:gd name="T52" fmla="*/ 2147483646 w 1662"/>
              <a:gd name="T53" fmla="*/ 2147483646 h 1983"/>
              <a:gd name="T54" fmla="*/ 2147483646 w 1662"/>
              <a:gd name="T55" fmla="*/ 2147483646 h 1983"/>
              <a:gd name="T56" fmla="*/ 2147483646 w 1662"/>
              <a:gd name="T57" fmla="*/ 2147483646 h 1983"/>
              <a:gd name="T58" fmla="*/ 2147483646 w 1662"/>
              <a:gd name="T59" fmla="*/ 2147483646 h 1983"/>
              <a:gd name="T60" fmla="*/ 2147483646 w 1662"/>
              <a:gd name="T61" fmla="*/ 2147483646 h 1983"/>
              <a:gd name="T62" fmla="*/ 2147483646 w 1662"/>
              <a:gd name="T63" fmla="*/ 2147483646 h 1983"/>
              <a:gd name="T64" fmla="*/ 2147483646 w 1662"/>
              <a:gd name="T65" fmla="*/ 2147483646 h 1983"/>
              <a:gd name="T66" fmla="*/ 2147483646 w 1662"/>
              <a:gd name="T67" fmla="*/ 2147483646 h 1983"/>
              <a:gd name="T68" fmla="*/ 2147483646 w 1662"/>
              <a:gd name="T69" fmla="*/ 2147483646 h 1983"/>
              <a:gd name="T70" fmla="*/ 2147483646 w 1662"/>
              <a:gd name="T71" fmla="*/ 2147483646 h 1983"/>
              <a:gd name="T72" fmla="*/ 2147483646 w 1662"/>
              <a:gd name="T73" fmla="*/ 2147483646 h 1983"/>
              <a:gd name="T74" fmla="*/ 2147483646 w 1662"/>
              <a:gd name="T75" fmla="*/ 2147483646 h 1983"/>
              <a:gd name="T76" fmla="*/ 2147483646 w 1662"/>
              <a:gd name="T77" fmla="*/ 2147483646 h 1983"/>
              <a:gd name="T78" fmla="*/ 2147483646 w 1662"/>
              <a:gd name="T79" fmla="*/ 2147483646 h 1983"/>
              <a:gd name="T80" fmla="*/ 2147483646 w 1662"/>
              <a:gd name="T81" fmla="*/ 2147483646 h 1983"/>
              <a:gd name="T82" fmla="*/ 2147483646 w 1662"/>
              <a:gd name="T83" fmla="*/ 2147483646 h 1983"/>
              <a:gd name="T84" fmla="*/ 2147483646 w 1662"/>
              <a:gd name="T85" fmla="*/ 2147483646 h 19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62" h="1983">
                <a:moveTo>
                  <a:pt x="190" y="951"/>
                </a:moveTo>
                <a:cubicBezTo>
                  <a:pt x="223" y="945"/>
                  <a:pt x="244" y="913"/>
                  <a:pt x="237" y="880"/>
                </a:cubicBezTo>
                <a:cubicBezTo>
                  <a:pt x="231" y="847"/>
                  <a:pt x="199" y="826"/>
                  <a:pt x="166" y="833"/>
                </a:cubicBezTo>
                <a:lnTo>
                  <a:pt x="57" y="855"/>
                </a:lnTo>
                <a:cubicBezTo>
                  <a:pt x="24" y="862"/>
                  <a:pt x="3" y="894"/>
                  <a:pt x="10" y="926"/>
                </a:cubicBezTo>
                <a:cubicBezTo>
                  <a:pt x="16" y="959"/>
                  <a:pt x="48" y="980"/>
                  <a:pt x="81" y="973"/>
                </a:cubicBezTo>
                <a:lnTo>
                  <a:pt x="190" y="951"/>
                </a:lnTo>
                <a:close/>
                <a:moveTo>
                  <a:pt x="164" y="670"/>
                </a:moveTo>
                <a:cubicBezTo>
                  <a:pt x="197" y="676"/>
                  <a:pt x="228" y="654"/>
                  <a:pt x="234" y="621"/>
                </a:cubicBezTo>
                <a:cubicBezTo>
                  <a:pt x="240" y="589"/>
                  <a:pt x="218" y="557"/>
                  <a:pt x="185" y="551"/>
                </a:cubicBezTo>
                <a:lnTo>
                  <a:pt x="76" y="532"/>
                </a:lnTo>
                <a:cubicBezTo>
                  <a:pt x="43" y="526"/>
                  <a:pt x="11" y="547"/>
                  <a:pt x="6" y="580"/>
                </a:cubicBezTo>
                <a:cubicBezTo>
                  <a:pt x="0" y="613"/>
                  <a:pt x="21" y="644"/>
                  <a:pt x="54" y="650"/>
                </a:cubicBezTo>
                <a:lnTo>
                  <a:pt x="164" y="670"/>
                </a:lnTo>
                <a:close/>
                <a:moveTo>
                  <a:pt x="268" y="428"/>
                </a:moveTo>
                <a:cubicBezTo>
                  <a:pt x="292" y="450"/>
                  <a:pt x="331" y="448"/>
                  <a:pt x="353" y="423"/>
                </a:cubicBezTo>
                <a:cubicBezTo>
                  <a:pt x="375" y="398"/>
                  <a:pt x="373" y="360"/>
                  <a:pt x="348" y="338"/>
                </a:cubicBezTo>
                <a:lnTo>
                  <a:pt x="264" y="264"/>
                </a:lnTo>
                <a:cubicBezTo>
                  <a:pt x="239" y="242"/>
                  <a:pt x="201" y="244"/>
                  <a:pt x="179" y="269"/>
                </a:cubicBezTo>
                <a:cubicBezTo>
                  <a:pt x="157" y="294"/>
                  <a:pt x="159" y="332"/>
                  <a:pt x="184" y="354"/>
                </a:cubicBezTo>
                <a:lnTo>
                  <a:pt x="268" y="428"/>
                </a:lnTo>
                <a:close/>
                <a:moveTo>
                  <a:pt x="484" y="257"/>
                </a:moveTo>
                <a:cubicBezTo>
                  <a:pt x="500" y="287"/>
                  <a:pt x="537" y="297"/>
                  <a:pt x="566" y="282"/>
                </a:cubicBezTo>
                <a:cubicBezTo>
                  <a:pt x="595" y="266"/>
                  <a:pt x="606" y="229"/>
                  <a:pt x="590" y="200"/>
                </a:cubicBezTo>
                <a:lnTo>
                  <a:pt x="537" y="102"/>
                </a:lnTo>
                <a:cubicBezTo>
                  <a:pt x="521" y="72"/>
                  <a:pt x="485" y="62"/>
                  <a:pt x="455" y="77"/>
                </a:cubicBezTo>
                <a:cubicBezTo>
                  <a:pt x="426" y="93"/>
                  <a:pt x="415" y="130"/>
                  <a:pt x="431" y="159"/>
                </a:cubicBezTo>
                <a:lnTo>
                  <a:pt x="484" y="257"/>
                </a:lnTo>
                <a:close/>
                <a:moveTo>
                  <a:pt x="1579" y="973"/>
                </a:moveTo>
                <a:cubicBezTo>
                  <a:pt x="1612" y="980"/>
                  <a:pt x="1644" y="959"/>
                  <a:pt x="1651" y="926"/>
                </a:cubicBezTo>
                <a:cubicBezTo>
                  <a:pt x="1657" y="894"/>
                  <a:pt x="1636" y="862"/>
                  <a:pt x="1604" y="855"/>
                </a:cubicBezTo>
                <a:lnTo>
                  <a:pt x="1494" y="833"/>
                </a:lnTo>
                <a:cubicBezTo>
                  <a:pt x="1462" y="826"/>
                  <a:pt x="1430" y="847"/>
                  <a:pt x="1423" y="880"/>
                </a:cubicBezTo>
                <a:cubicBezTo>
                  <a:pt x="1417" y="913"/>
                  <a:pt x="1438" y="945"/>
                  <a:pt x="1470" y="951"/>
                </a:cubicBezTo>
                <a:lnTo>
                  <a:pt x="1579" y="973"/>
                </a:lnTo>
                <a:close/>
                <a:moveTo>
                  <a:pt x="1606" y="650"/>
                </a:moveTo>
                <a:cubicBezTo>
                  <a:pt x="1639" y="644"/>
                  <a:pt x="1661" y="613"/>
                  <a:pt x="1655" y="580"/>
                </a:cubicBezTo>
                <a:cubicBezTo>
                  <a:pt x="1649" y="547"/>
                  <a:pt x="1618" y="526"/>
                  <a:pt x="1585" y="532"/>
                </a:cubicBezTo>
                <a:lnTo>
                  <a:pt x="1475" y="551"/>
                </a:lnTo>
                <a:cubicBezTo>
                  <a:pt x="1442" y="557"/>
                  <a:pt x="1421" y="589"/>
                  <a:pt x="1427" y="621"/>
                </a:cubicBezTo>
                <a:cubicBezTo>
                  <a:pt x="1432" y="654"/>
                  <a:pt x="1464" y="676"/>
                  <a:pt x="1497" y="670"/>
                </a:cubicBezTo>
                <a:lnTo>
                  <a:pt x="1606" y="650"/>
                </a:lnTo>
                <a:close/>
                <a:moveTo>
                  <a:pt x="1476" y="354"/>
                </a:moveTo>
                <a:cubicBezTo>
                  <a:pt x="1501" y="332"/>
                  <a:pt x="1503" y="294"/>
                  <a:pt x="1481" y="269"/>
                </a:cubicBezTo>
                <a:cubicBezTo>
                  <a:pt x="1459" y="244"/>
                  <a:pt x="1421" y="242"/>
                  <a:pt x="1396" y="264"/>
                </a:cubicBezTo>
                <a:lnTo>
                  <a:pt x="1313" y="338"/>
                </a:lnTo>
                <a:cubicBezTo>
                  <a:pt x="1288" y="360"/>
                  <a:pt x="1286" y="398"/>
                  <a:pt x="1308" y="423"/>
                </a:cubicBezTo>
                <a:cubicBezTo>
                  <a:pt x="1330" y="448"/>
                  <a:pt x="1368" y="450"/>
                  <a:pt x="1393" y="428"/>
                </a:cubicBezTo>
                <a:lnTo>
                  <a:pt x="1476" y="354"/>
                </a:lnTo>
                <a:close/>
                <a:moveTo>
                  <a:pt x="1229" y="159"/>
                </a:moveTo>
                <a:cubicBezTo>
                  <a:pt x="1245" y="130"/>
                  <a:pt x="1234" y="93"/>
                  <a:pt x="1205" y="77"/>
                </a:cubicBezTo>
                <a:cubicBezTo>
                  <a:pt x="1176" y="62"/>
                  <a:pt x="1139" y="72"/>
                  <a:pt x="1123" y="102"/>
                </a:cubicBezTo>
                <a:lnTo>
                  <a:pt x="1070" y="200"/>
                </a:lnTo>
                <a:cubicBezTo>
                  <a:pt x="1054" y="229"/>
                  <a:pt x="1065" y="266"/>
                  <a:pt x="1094" y="282"/>
                </a:cubicBezTo>
                <a:cubicBezTo>
                  <a:pt x="1124" y="297"/>
                  <a:pt x="1160" y="287"/>
                  <a:pt x="1176" y="257"/>
                </a:cubicBezTo>
                <a:lnTo>
                  <a:pt x="1229" y="159"/>
                </a:lnTo>
                <a:close/>
                <a:moveTo>
                  <a:pt x="895" y="61"/>
                </a:moveTo>
                <a:cubicBezTo>
                  <a:pt x="895" y="27"/>
                  <a:pt x="868" y="0"/>
                  <a:pt x="834" y="0"/>
                </a:cubicBezTo>
                <a:cubicBezTo>
                  <a:pt x="801" y="0"/>
                  <a:pt x="774" y="27"/>
                  <a:pt x="774" y="61"/>
                </a:cubicBezTo>
                <a:lnTo>
                  <a:pt x="774" y="172"/>
                </a:lnTo>
                <a:cubicBezTo>
                  <a:pt x="774" y="205"/>
                  <a:pt x="801" y="232"/>
                  <a:pt x="834" y="232"/>
                </a:cubicBezTo>
                <a:cubicBezTo>
                  <a:pt x="868" y="232"/>
                  <a:pt x="895" y="205"/>
                  <a:pt x="895" y="172"/>
                </a:cubicBezTo>
                <a:lnTo>
                  <a:pt x="895" y="61"/>
                </a:lnTo>
                <a:close/>
                <a:moveTo>
                  <a:pt x="834" y="266"/>
                </a:moveTo>
                <a:cubicBezTo>
                  <a:pt x="541" y="266"/>
                  <a:pt x="330" y="457"/>
                  <a:pt x="285" y="633"/>
                </a:cubicBezTo>
                <a:cubicBezTo>
                  <a:pt x="251" y="767"/>
                  <a:pt x="282" y="894"/>
                  <a:pt x="347" y="1018"/>
                </a:cubicBezTo>
                <a:cubicBezTo>
                  <a:pt x="405" y="1130"/>
                  <a:pt x="465" y="1222"/>
                  <a:pt x="515" y="1337"/>
                </a:cubicBezTo>
                <a:cubicBezTo>
                  <a:pt x="543" y="1400"/>
                  <a:pt x="553" y="1487"/>
                  <a:pt x="568" y="1552"/>
                </a:cubicBezTo>
                <a:cubicBezTo>
                  <a:pt x="580" y="1605"/>
                  <a:pt x="600" y="1623"/>
                  <a:pt x="663" y="1623"/>
                </a:cubicBezTo>
                <a:cubicBezTo>
                  <a:pt x="677" y="1623"/>
                  <a:pt x="690" y="1623"/>
                  <a:pt x="704" y="1623"/>
                </a:cubicBezTo>
                <a:lnTo>
                  <a:pt x="704" y="977"/>
                </a:lnTo>
                <a:lnTo>
                  <a:pt x="604" y="977"/>
                </a:lnTo>
                <a:cubicBezTo>
                  <a:pt x="560" y="977"/>
                  <a:pt x="519" y="960"/>
                  <a:pt x="488" y="929"/>
                </a:cubicBezTo>
                <a:cubicBezTo>
                  <a:pt x="457" y="898"/>
                  <a:pt x="440" y="857"/>
                  <a:pt x="440" y="813"/>
                </a:cubicBezTo>
                <a:cubicBezTo>
                  <a:pt x="440" y="769"/>
                  <a:pt x="457" y="728"/>
                  <a:pt x="488" y="697"/>
                </a:cubicBezTo>
                <a:cubicBezTo>
                  <a:pt x="519" y="666"/>
                  <a:pt x="560" y="649"/>
                  <a:pt x="604" y="649"/>
                </a:cubicBezTo>
                <a:cubicBezTo>
                  <a:pt x="694" y="649"/>
                  <a:pt x="767" y="721"/>
                  <a:pt x="768" y="811"/>
                </a:cubicBezTo>
                <a:lnTo>
                  <a:pt x="768" y="912"/>
                </a:lnTo>
                <a:lnTo>
                  <a:pt x="900" y="912"/>
                </a:lnTo>
                <a:lnTo>
                  <a:pt x="900" y="811"/>
                </a:lnTo>
                <a:cubicBezTo>
                  <a:pt x="901" y="768"/>
                  <a:pt x="918" y="727"/>
                  <a:pt x="948" y="697"/>
                </a:cubicBezTo>
                <a:cubicBezTo>
                  <a:pt x="979" y="666"/>
                  <a:pt x="1021" y="649"/>
                  <a:pt x="1064" y="649"/>
                </a:cubicBezTo>
                <a:cubicBezTo>
                  <a:pt x="1108" y="649"/>
                  <a:pt x="1150" y="666"/>
                  <a:pt x="1181" y="697"/>
                </a:cubicBezTo>
                <a:cubicBezTo>
                  <a:pt x="1212" y="728"/>
                  <a:pt x="1229" y="769"/>
                  <a:pt x="1229" y="813"/>
                </a:cubicBezTo>
                <a:cubicBezTo>
                  <a:pt x="1229" y="857"/>
                  <a:pt x="1212" y="898"/>
                  <a:pt x="1181" y="929"/>
                </a:cubicBezTo>
                <a:cubicBezTo>
                  <a:pt x="1150" y="960"/>
                  <a:pt x="1108" y="977"/>
                  <a:pt x="1064" y="977"/>
                </a:cubicBezTo>
                <a:lnTo>
                  <a:pt x="965" y="977"/>
                </a:lnTo>
                <a:lnTo>
                  <a:pt x="965" y="1623"/>
                </a:lnTo>
                <a:cubicBezTo>
                  <a:pt x="978" y="1623"/>
                  <a:pt x="992" y="1623"/>
                  <a:pt x="1005" y="1623"/>
                </a:cubicBezTo>
                <a:cubicBezTo>
                  <a:pt x="1069" y="1623"/>
                  <a:pt x="1089" y="1605"/>
                  <a:pt x="1101" y="1552"/>
                </a:cubicBezTo>
                <a:cubicBezTo>
                  <a:pt x="1115" y="1487"/>
                  <a:pt x="1126" y="1400"/>
                  <a:pt x="1153" y="1337"/>
                </a:cubicBezTo>
                <a:cubicBezTo>
                  <a:pt x="1203" y="1222"/>
                  <a:pt x="1264" y="1130"/>
                  <a:pt x="1322" y="1018"/>
                </a:cubicBezTo>
                <a:cubicBezTo>
                  <a:pt x="1386" y="894"/>
                  <a:pt x="1417" y="767"/>
                  <a:pt x="1383" y="633"/>
                </a:cubicBezTo>
                <a:cubicBezTo>
                  <a:pt x="1338" y="457"/>
                  <a:pt x="1128" y="266"/>
                  <a:pt x="834" y="266"/>
                </a:cubicBezTo>
                <a:close/>
                <a:moveTo>
                  <a:pt x="1064" y="714"/>
                </a:moveTo>
                <a:cubicBezTo>
                  <a:pt x="1010" y="714"/>
                  <a:pt x="965" y="758"/>
                  <a:pt x="965" y="813"/>
                </a:cubicBezTo>
                <a:lnTo>
                  <a:pt x="965" y="912"/>
                </a:lnTo>
                <a:lnTo>
                  <a:pt x="1064" y="912"/>
                </a:lnTo>
                <a:cubicBezTo>
                  <a:pt x="1119" y="912"/>
                  <a:pt x="1164" y="868"/>
                  <a:pt x="1164" y="813"/>
                </a:cubicBezTo>
                <a:cubicBezTo>
                  <a:pt x="1164" y="758"/>
                  <a:pt x="1119" y="714"/>
                  <a:pt x="1064" y="714"/>
                </a:cubicBezTo>
                <a:close/>
                <a:moveTo>
                  <a:pt x="505" y="813"/>
                </a:moveTo>
                <a:cubicBezTo>
                  <a:pt x="505" y="868"/>
                  <a:pt x="549" y="912"/>
                  <a:pt x="604" y="912"/>
                </a:cubicBezTo>
                <a:lnTo>
                  <a:pt x="704" y="912"/>
                </a:lnTo>
                <a:lnTo>
                  <a:pt x="704" y="813"/>
                </a:lnTo>
                <a:cubicBezTo>
                  <a:pt x="704" y="758"/>
                  <a:pt x="659" y="714"/>
                  <a:pt x="604" y="714"/>
                </a:cubicBezTo>
                <a:cubicBezTo>
                  <a:pt x="549" y="714"/>
                  <a:pt x="505" y="758"/>
                  <a:pt x="505" y="813"/>
                </a:cubicBezTo>
                <a:close/>
                <a:moveTo>
                  <a:pt x="900" y="977"/>
                </a:moveTo>
                <a:lnTo>
                  <a:pt x="768" y="977"/>
                </a:lnTo>
                <a:lnTo>
                  <a:pt x="768" y="1623"/>
                </a:lnTo>
                <a:cubicBezTo>
                  <a:pt x="789" y="1623"/>
                  <a:pt x="810" y="1623"/>
                  <a:pt x="831" y="1623"/>
                </a:cubicBezTo>
                <a:lnTo>
                  <a:pt x="837" y="1623"/>
                </a:lnTo>
                <a:cubicBezTo>
                  <a:pt x="837" y="1624"/>
                  <a:pt x="837" y="1623"/>
                  <a:pt x="837" y="1623"/>
                </a:cubicBezTo>
                <a:cubicBezTo>
                  <a:pt x="858" y="1623"/>
                  <a:pt x="879" y="1623"/>
                  <a:pt x="900" y="1623"/>
                </a:cubicBezTo>
                <a:lnTo>
                  <a:pt x="900" y="977"/>
                </a:lnTo>
                <a:close/>
                <a:moveTo>
                  <a:pt x="1043" y="1664"/>
                </a:moveTo>
                <a:lnTo>
                  <a:pt x="625" y="1664"/>
                </a:lnTo>
                <a:cubicBezTo>
                  <a:pt x="587" y="1664"/>
                  <a:pt x="556" y="1695"/>
                  <a:pt x="556" y="1733"/>
                </a:cubicBezTo>
                <a:cubicBezTo>
                  <a:pt x="556" y="1771"/>
                  <a:pt x="587" y="1802"/>
                  <a:pt x="625" y="1802"/>
                </a:cubicBezTo>
                <a:lnTo>
                  <a:pt x="1043" y="1802"/>
                </a:lnTo>
                <a:cubicBezTo>
                  <a:pt x="1081" y="1802"/>
                  <a:pt x="1112" y="1771"/>
                  <a:pt x="1112" y="1733"/>
                </a:cubicBezTo>
                <a:cubicBezTo>
                  <a:pt x="1112" y="1695"/>
                  <a:pt x="1081" y="1664"/>
                  <a:pt x="1043" y="1664"/>
                </a:cubicBezTo>
                <a:close/>
                <a:moveTo>
                  <a:pt x="1043" y="1982"/>
                </a:moveTo>
                <a:lnTo>
                  <a:pt x="625" y="1982"/>
                </a:lnTo>
                <a:cubicBezTo>
                  <a:pt x="587" y="1982"/>
                  <a:pt x="556" y="1952"/>
                  <a:pt x="556" y="1913"/>
                </a:cubicBezTo>
                <a:cubicBezTo>
                  <a:pt x="556" y="1875"/>
                  <a:pt x="587" y="1844"/>
                  <a:pt x="625" y="1844"/>
                </a:cubicBezTo>
                <a:lnTo>
                  <a:pt x="1043" y="1844"/>
                </a:lnTo>
                <a:cubicBezTo>
                  <a:pt x="1081" y="1844"/>
                  <a:pt x="1112" y="1875"/>
                  <a:pt x="1112" y="1913"/>
                </a:cubicBezTo>
                <a:cubicBezTo>
                  <a:pt x="1112" y="1952"/>
                  <a:pt x="1081" y="1982"/>
                  <a:pt x="1043" y="1982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11" name="Freeform 14">
            <a:extLst>
              <a:ext uri="{FF2B5EF4-FFF2-40B4-BE49-F238E27FC236}">
                <a16:creationId xmlns:a16="http://schemas.microsoft.com/office/drawing/2014/main" id="{EB9E880A-8646-154E-893C-937E0BAE5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2103438"/>
            <a:ext cx="823912" cy="550862"/>
          </a:xfrm>
          <a:custGeom>
            <a:avLst/>
            <a:gdLst>
              <a:gd name="T0" fmla="*/ 2147483646 w 2290"/>
              <a:gd name="T1" fmla="*/ 2147483646 h 1530"/>
              <a:gd name="T2" fmla="*/ 2147483646 w 2290"/>
              <a:gd name="T3" fmla="*/ 2147483646 h 1530"/>
              <a:gd name="T4" fmla="*/ 2147483646 w 2290"/>
              <a:gd name="T5" fmla="*/ 2147483646 h 1530"/>
              <a:gd name="T6" fmla="*/ 2147483646 w 2290"/>
              <a:gd name="T7" fmla="*/ 2147483646 h 1530"/>
              <a:gd name="T8" fmla="*/ 2147483646 w 2290"/>
              <a:gd name="T9" fmla="*/ 2147483646 h 1530"/>
              <a:gd name="T10" fmla="*/ 2147483646 w 2290"/>
              <a:gd name="T11" fmla="*/ 2147483646 h 1530"/>
              <a:gd name="T12" fmla="*/ 2147483646 w 2290"/>
              <a:gd name="T13" fmla="*/ 2147483646 h 1530"/>
              <a:gd name="T14" fmla="*/ 2147483646 w 2290"/>
              <a:gd name="T15" fmla="*/ 2147483646 h 1530"/>
              <a:gd name="T16" fmla="*/ 2147483646 w 2290"/>
              <a:gd name="T17" fmla="*/ 2147483646 h 1530"/>
              <a:gd name="T18" fmla="*/ 2147483646 w 2290"/>
              <a:gd name="T19" fmla="*/ 2147483646 h 1530"/>
              <a:gd name="T20" fmla="*/ 2147483646 w 2290"/>
              <a:gd name="T21" fmla="*/ 2147483646 h 1530"/>
              <a:gd name="T22" fmla="*/ 2147483646 w 2290"/>
              <a:gd name="T23" fmla="*/ 2147483646 h 1530"/>
              <a:gd name="T24" fmla="*/ 2147483646 w 2290"/>
              <a:gd name="T25" fmla="*/ 2147483646 h 1530"/>
              <a:gd name="T26" fmla="*/ 2147483646 w 2290"/>
              <a:gd name="T27" fmla="*/ 2147483646 h 1530"/>
              <a:gd name="T28" fmla="*/ 2147483646 w 2290"/>
              <a:gd name="T29" fmla="*/ 2147483646 h 1530"/>
              <a:gd name="T30" fmla="*/ 2147483646 w 2290"/>
              <a:gd name="T31" fmla="*/ 2147483646 h 1530"/>
              <a:gd name="T32" fmla="*/ 2147483646 w 2290"/>
              <a:gd name="T33" fmla="*/ 2147483646 h 1530"/>
              <a:gd name="T34" fmla="*/ 2147483646 w 2290"/>
              <a:gd name="T35" fmla="*/ 2147483646 h 1530"/>
              <a:gd name="T36" fmla="*/ 2147483646 w 2290"/>
              <a:gd name="T37" fmla="*/ 2147483646 h 1530"/>
              <a:gd name="T38" fmla="*/ 2147483646 w 2290"/>
              <a:gd name="T39" fmla="*/ 2147483646 h 1530"/>
              <a:gd name="T40" fmla="*/ 2147483646 w 2290"/>
              <a:gd name="T41" fmla="*/ 2147483646 h 1530"/>
              <a:gd name="T42" fmla="*/ 2147483646 w 2290"/>
              <a:gd name="T43" fmla="*/ 2147483646 h 1530"/>
              <a:gd name="T44" fmla="*/ 2147483646 w 2290"/>
              <a:gd name="T45" fmla="*/ 2147483646 h 1530"/>
              <a:gd name="T46" fmla="*/ 2147483646 w 2290"/>
              <a:gd name="T47" fmla="*/ 2147483646 h 1530"/>
              <a:gd name="T48" fmla="*/ 2147483646 w 2290"/>
              <a:gd name="T49" fmla="*/ 2147483646 h 1530"/>
              <a:gd name="T50" fmla="*/ 2147483646 w 2290"/>
              <a:gd name="T51" fmla="*/ 2147483646 h 1530"/>
              <a:gd name="T52" fmla="*/ 2147483646 w 2290"/>
              <a:gd name="T53" fmla="*/ 2147483646 h 1530"/>
              <a:gd name="T54" fmla="*/ 2147483646 w 2290"/>
              <a:gd name="T55" fmla="*/ 2147483646 h 1530"/>
              <a:gd name="T56" fmla="*/ 2147483646 w 2290"/>
              <a:gd name="T57" fmla="*/ 2147483646 h 1530"/>
              <a:gd name="T58" fmla="*/ 2147483646 w 2290"/>
              <a:gd name="T59" fmla="*/ 2147483646 h 1530"/>
              <a:gd name="T60" fmla="*/ 2147483646 w 2290"/>
              <a:gd name="T61" fmla="*/ 2147483646 h 1530"/>
              <a:gd name="T62" fmla="*/ 2147483646 w 2290"/>
              <a:gd name="T63" fmla="*/ 2147483646 h 1530"/>
              <a:gd name="T64" fmla="*/ 2147483646 w 2290"/>
              <a:gd name="T65" fmla="*/ 2147483646 h 1530"/>
              <a:gd name="T66" fmla="*/ 2147483646 w 2290"/>
              <a:gd name="T67" fmla="*/ 2147483646 h 1530"/>
              <a:gd name="T68" fmla="*/ 2147483646 w 2290"/>
              <a:gd name="T69" fmla="*/ 2147483646 h 1530"/>
              <a:gd name="T70" fmla="*/ 2147483646 w 2290"/>
              <a:gd name="T71" fmla="*/ 2147483646 h 1530"/>
              <a:gd name="T72" fmla="*/ 2147483646 w 2290"/>
              <a:gd name="T73" fmla="*/ 2147483646 h 1530"/>
              <a:gd name="T74" fmla="*/ 2147483646 w 2290"/>
              <a:gd name="T75" fmla="*/ 2147483646 h 1530"/>
              <a:gd name="T76" fmla="*/ 2147483646 w 2290"/>
              <a:gd name="T77" fmla="*/ 2147483646 h 1530"/>
              <a:gd name="T78" fmla="*/ 2147483646 w 2290"/>
              <a:gd name="T79" fmla="*/ 2147483646 h 1530"/>
              <a:gd name="T80" fmla="*/ 2147483646 w 2290"/>
              <a:gd name="T81" fmla="*/ 2147483646 h 1530"/>
              <a:gd name="T82" fmla="*/ 2147483646 w 2290"/>
              <a:gd name="T83" fmla="*/ 2147483646 h 1530"/>
              <a:gd name="T84" fmla="*/ 2147483646 w 2290"/>
              <a:gd name="T85" fmla="*/ 2147483646 h 1530"/>
              <a:gd name="T86" fmla="*/ 2147483646 w 2290"/>
              <a:gd name="T87" fmla="*/ 2147483646 h 1530"/>
              <a:gd name="T88" fmla="*/ 2147483646 w 2290"/>
              <a:gd name="T89" fmla="*/ 2147483646 h 1530"/>
              <a:gd name="T90" fmla="*/ 2147483646 w 2290"/>
              <a:gd name="T91" fmla="*/ 2147483646 h 15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0" h="1530">
                <a:moveTo>
                  <a:pt x="1723" y="830"/>
                </a:moveTo>
                <a:lnTo>
                  <a:pt x="1680" y="790"/>
                </a:lnTo>
                <a:cubicBezTo>
                  <a:pt x="1464" y="604"/>
                  <a:pt x="1211" y="390"/>
                  <a:pt x="1154" y="355"/>
                </a:cubicBezTo>
                <a:cubicBezTo>
                  <a:pt x="1127" y="360"/>
                  <a:pt x="1057" y="383"/>
                  <a:pt x="1001" y="402"/>
                </a:cubicBezTo>
                <a:lnTo>
                  <a:pt x="998" y="403"/>
                </a:lnTo>
                <a:cubicBezTo>
                  <a:pt x="995" y="404"/>
                  <a:pt x="909" y="429"/>
                  <a:pt x="831" y="429"/>
                </a:cubicBezTo>
                <a:cubicBezTo>
                  <a:pt x="786" y="429"/>
                  <a:pt x="751" y="421"/>
                  <a:pt x="725" y="404"/>
                </a:cubicBezTo>
                <a:cubicBezTo>
                  <a:pt x="679" y="375"/>
                  <a:pt x="674" y="337"/>
                  <a:pt x="675" y="317"/>
                </a:cubicBezTo>
                <a:cubicBezTo>
                  <a:pt x="676" y="269"/>
                  <a:pt x="718" y="228"/>
                  <a:pt x="748" y="210"/>
                </a:cubicBezTo>
                <a:lnTo>
                  <a:pt x="313" y="156"/>
                </a:lnTo>
                <a:lnTo>
                  <a:pt x="268" y="782"/>
                </a:lnTo>
                <a:cubicBezTo>
                  <a:pt x="304" y="745"/>
                  <a:pt x="339" y="737"/>
                  <a:pt x="364" y="737"/>
                </a:cubicBezTo>
                <a:cubicBezTo>
                  <a:pt x="393" y="737"/>
                  <a:pt x="423" y="749"/>
                  <a:pt x="450" y="770"/>
                </a:cubicBezTo>
                <a:cubicBezTo>
                  <a:pt x="491" y="805"/>
                  <a:pt x="511" y="850"/>
                  <a:pt x="505" y="896"/>
                </a:cubicBezTo>
                <a:cubicBezTo>
                  <a:pt x="541" y="890"/>
                  <a:pt x="576" y="902"/>
                  <a:pt x="607" y="928"/>
                </a:cubicBezTo>
                <a:cubicBezTo>
                  <a:pt x="649" y="962"/>
                  <a:pt x="669" y="1007"/>
                  <a:pt x="662" y="1054"/>
                </a:cubicBezTo>
                <a:cubicBezTo>
                  <a:pt x="698" y="1048"/>
                  <a:pt x="733" y="1060"/>
                  <a:pt x="765" y="1085"/>
                </a:cubicBezTo>
                <a:cubicBezTo>
                  <a:pt x="801" y="1115"/>
                  <a:pt x="821" y="1154"/>
                  <a:pt x="821" y="1195"/>
                </a:cubicBezTo>
                <a:cubicBezTo>
                  <a:pt x="861" y="1183"/>
                  <a:pt x="902" y="1193"/>
                  <a:pt x="938" y="1223"/>
                </a:cubicBezTo>
                <a:cubicBezTo>
                  <a:pt x="989" y="1264"/>
                  <a:pt x="1007" y="1321"/>
                  <a:pt x="987" y="1376"/>
                </a:cubicBezTo>
                <a:lnTo>
                  <a:pt x="1024" y="1406"/>
                </a:lnTo>
                <a:cubicBezTo>
                  <a:pt x="1027" y="1408"/>
                  <a:pt x="1030" y="1411"/>
                  <a:pt x="1033" y="1413"/>
                </a:cubicBezTo>
                <a:lnTo>
                  <a:pt x="1035" y="1414"/>
                </a:lnTo>
                <a:cubicBezTo>
                  <a:pt x="1050" y="1424"/>
                  <a:pt x="1065" y="1429"/>
                  <a:pt x="1080" y="1429"/>
                </a:cubicBezTo>
                <a:cubicBezTo>
                  <a:pt x="1107" y="1429"/>
                  <a:pt x="1127" y="1412"/>
                  <a:pt x="1140" y="1397"/>
                </a:cubicBezTo>
                <a:cubicBezTo>
                  <a:pt x="1166" y="1365"/>
                  <a:pt x="1182" y="1339"/>
                  <a:pt x="1149" y="1306"/>
                </a:cubicBezTo>
                <a:lnTo>
                  <a:pt x="1146" y="1303"/>
                </a:lnTo>
                <a:lnTo>
                  <a:pt x="953" y="1139"/>
                </a:lnTo>
                <a:cubicBezTo>
                  <a:pt x="946" y="1134"/>
                  <a:pt x="942" y="1126"/>
                  <a:pt x="942" y="1118"/>
                </a:cubicBezTo>
                <a:cubicBezTo>
                  <a:pt x="941" y="1110"/>
                  <a:pt x="944" y="1102"/>
                  <a:pt x="949" y="1095"/>
                </a:cubicBezTo>
                <a:cubicBezTo>
                  <a:pt x="960" y="1083"/>
                  <a:pt x="980" y="1081"/>
                  <a:pt x="993" y="1092"/>
                </a:cubicBezTo>
                <a:lnTo>
                  <a:pt x="1246" y="1306"/>
                </a:lnTo>
                <a:cubicBezTo>
                  <a:pt x="1259" y="1314"/>
                  <a:pt x="1274" y="1318"/>
                  <a:pt x="1288" y="1318"/>
                </a:cubicBezTo>
                <a:cubicBezTo>
                  <a:pt x="1314" y="1318"/>
                  <a:pt x="1339" y="1305"/>
                  <a:pt x="1358" y="1282"/>
                </a:cubicBezTo>
                <a:cubicBezTo>
                  <a:pt x="1373" y="1262"/>
                  <a:pt x="1381" y="1241"/>
                  <a:pt x="1379" y="1221"/>
                </a:cubicBezTo>
                <a:cubicBezTo>
                  <a:pt x="1376" y="1199"/>
                  <a:pt x="1363" y="1178"/>
                  <a:pt x="1341" y="1159"/>
                </a:cubicBezTo>
                <a:lnTo>
                  <a:pt x="1311" y="1135"/>
                </a:lnTo>
                <a:lnTo>
                  <a:pt x="1311" y="1134"/>
                </a:lnTo>
                <a:lnTo>
                  <a:pt x="1170" y="1020"/>
                </a:lnTo>
                <a:cubicBezTo>
                  <a:pt x="1164" y="1015"/>
                  <a:pt x="1160" y="1008"/>
                  <a:pt x="1159" y="999"/>
                </a:cubicBezTo>
                <a:cubicBezTo>
                  <a:pt x="1158" y="991"/>
                  <a:pt x="1161" y="983"/>
                  <a:pt x="1166" y="977"/>
                </a:cubicBezTo>
                <a:cubicBezTo>
                  <a:pt x="1176" y="964"/>
                  <a:pt x="1197" y="962"/>
                  <a:pt x="1210" y="972"/>
                </a:cubicBezTo>
                <a:lnTo>
                  <a:pt x="1441" y="1160"/>
                </a:lnTo>
                <a:cubicBezTo>
                  <a:pt x="1458" y="1174"/>
                  <a:pt x="1476" y="1181"/>
                  <a:pt x="1495" y="1181"/>
                </a:cubicBezTo>
                <a:cubicBezTo>
                  <a:pt x="1522" y="1181"/>
                  <a:pt x="1550" y="1166"/>
                  <a:pt x="1572" y="1139"/>
                </a:cubicBezTo>
                <a:cubicBezTo>
                  <a:pt x="1589" y="1118"/>
                  <a:pt x="1597" y="1097"/>
                  <a:pt x="1595" y="1077"/>
                </a:cubicBezTo>
                <a:cubicBezTo>
                  <a:pt x="1593" y="1056"/>
                  <a:pt x="1581" y="1035"/>
                  <a:pt x="1558" y="1016"/>
                </a:cubicBezTo>
                <a:lnTo>
                  <a:pt x="1490" y="961"/>
                </a:lnTo>
                <a:lnTo>
                  <a:pt x="1370" y="863"/>
                </a:lnTo>
                <a:cubicBezTo>
                  <a:pt x="1356" y="852"/>
                  <a:pt x="1354" y="833"/>
                  <a:pt x="1365" y="819"/>
                </a:cubicBezTo>
                <a:cubicBezTo>
                  <a:pt x="1376" y="806"/>
                  <a:pt x="1396" y="804"/>
                  <a:pt x="1409" y="815"/>
                </a:cubicBezTo>
                <a:lnTo>
                  <a:pt x="1605" y="974"/>
                </a:lnTo>
                <a:cubicBezTo>
                  <a:pt x="1647" y="1008"/>
                  <a:pt x="1696" y="999"/>
                  <a:pt x="1734" y="952"/>
                </a:cubicBezTo>
                <a:cubicBezTo>
                  <a:pt x="1759" y="921"/>
                  <a:pt x="1778" y="875"/>
                  <a:pt x="1723" y="830"/>
                </a:cubicBezTo>
                <a:close/>
                <a:moveTo>
                  <a:pt x="430" y="935"/>
                </a:moveTo>
                <a:cubicBezTo>
                  <a:pt x="481" y="873"/>
                  <a:pt x="432" y="825"/>
                  <a:pt x="416" y="812"/>
                </a:cubicBezTo>
                <a:cubicBezTo>
                  <a:pt x="376" y="779"/>
                  <a:pt x="335" y="784"/>
                  <a:pt x="300" y="828"/>
                </a:cubicBezTo>
                <a:lnTo>
                  <a:pt x="261" y="877"/>
                </a:lnTo>
                <a:lnTo>
                  <a:pt x="261" y="878"/>
                </a:lnTo>
                <a:lnTo>
                  <a:pt x="255" y="886"/>
                </a:lnTo>
                <a:lnTo>
                  <a:pt x="201" y="948"/>
                </a:lnTo>
                <a:cubicBezTo>
                  <a:pt x="181" y="971"/>
                  <a:pt x="171" y="994"/>
                  <a:pt x="173" y="1015"/>
                </a:cubicBezTo>
                <a:cubicBezTo>
                  <a:pt x="176" y="1038"/>
                  <a:pt x="191" y="1054"/>
                  <a:pt x="200" y="1061"/>
                </a:cubicBezTo>
                <a:cubicBezTo>
                  <a:pt x="220" y="1077"/>
                  <a:pt x="243" y="1095"/>
                  <a:pt x="267" y="1095"/>
                </a:cubicBezTo>
                <a:cubicBezTo>
                  <a:pt x="282" y="1095"/>
                  <a:pt x="297" y="1088"/>
                  <a:pt x="312" y="1075"/>
                </a:cubicBezTo>
                <a:lnTo>
                  <a:pt x="430" y="935"/>
                </a:lnTo>
                <a:close/>
                <a:moveTo>
                  <a:pt x="337" y="1127"/>
                </a:moveTo>
                <a:cubicBezTo>
                  <a:pt x="319" y="1148"/>
                  <a:pt x="312" y="1171"/>
                  <a:pt x="317" y="1194"/>
                </a:cubicBezTo>
                <a:cubicBezTo>
                  <a:pt x="320" y="1214"/>
                  <a:pt x="333" y="1233"/>
                  <a:pt x="352" y="1249"/>
                </a:cubicBezTo>
                <a:cubicBezTo>
                  <a:pt x="392" y="1282"/>
                  <a:pt x="433" y="1277"/>
                  <a:pt x="468" y="1233"/>
                </a:cubicBezTo>
                <a:lnTo>
                  <a:pt x="588" y="1092"/>
                </a:lnTo>
                <a:cubicBezTo>
                  <a:pt x="606" y="1070"/>
                  <a:pt x="613" y="1047"/>
                  <a:pt x="609" y="1025"/>
                </a:cubicBezTo>
                <a:cubicBezTo>
                  <a:pt x="605" y="1005"/>
                  <a:pt x="593" y="985"/>
                  <a:pt x="573" y="969"/>
                </a:cubicBezTo>
                <a:cubicBezTo>
                  <a:pt x="533" y="937"/>
                  <a:pt x="493" y="942"/>
                  <a:pt x="457" y="985"/>
                </a:cubicBezTo>
                <a:lnTo>
                  <a:pt x="398" y="1056"/>
                </a:lnTo>
                <a:lnTo>
                  <a:pt x="392" y="1064"/>
                </a:lnTo>
                <a:lnTo>
                  <a:pt x="337" y="1127"/>
                </a:lnTo>
                <a:close/>
                <a:moveTo>
                  <a:pt x="495" y="1284"/>
                </a:moveTo>
                <a:cubicBezTo>
                  <a:pt x="464" y="1322"/>
                  <a:pt x="472" y="1355"/>
                  <a:pt x="521" y="1396"/>
                </a:cubicBezTo>
                <a:cubicBezTo>
                  <a:pt x="561" y="1428"/>
                  <a:pt x="602" y="1423"/>
                  <a:pt x="637" y="1380"/>
                </a:cubicBezTo>
                <a:lnTo>
                  <a:pt x="746" y="1250"/>
                </a:lnTo>
                <a:cubicBezTo>
                  <a:pt x="796" y="1188"/>
                  <a:pt x="747" y="1140"/>
                  <a:pt x="731" y="1127"/>
                </a:cubicBezTo>
                <a:cubicBezTo>
                  <a:pt x="691" y="1094"/>
                  <a:pt x="650" y="1100"/>
                  <a:pt x="615" y="1143"/>
                </a:cubicBezTo>
                <a:lnTo>
                  <a:pt x="555" y="1214"/>
                </a:lnTo>
                <a:lnTo>
                  <a:pt x="556" y="1214"/>
                </a:lnTo>
                <a:lnTo>
                  <a:pt x="549" y="1222"/>
                </a:lnTo>
                <a:lnTo>
                  <a:pt x="495" y="1284"/>
                </a:lnTo>
                <a:close/>
                <a:moveTo>
                  <a:pt x="905" y="1265"/>
                </a:moveTo>
                <a:cubicBezTo>
                  <a:pt x="865" y="1232"/>
                  <a:pt x="824" y="1237"/>
                  <a:pt x="789" y="1281"/>
                </a:cubicBezTo>
                <a:lnTo>
                  <a:pt x="746" y="1332"/>
                </a:lnTo>
                <a:lnTo>
                  <a:pt x="741" y="1339"/>
                </a:lnTo>
                <a:lnTo>
                  <a:pt x="704" y="1385"/>
                </a:lnTo>
                <a:cubicBezTo>
                  <a:pt x="653" y="1446"/>
                  <a:pt x="702" y="1494"/>
                  <a:pt x="718" y="1507"/>
                </a:cubicBezTo>
                <a:cubicBezTo>
                  <a:pt x="735" y="1522"/>
                  <a:pt x="753" y="1529"/>
                  <a:pt x="770" y="1529"/>
                </a:cubicBezTo>
                <a:cubicBezTo>
                  <a:pt x="792" y="1529"/>
                  <a:pt x="814" y="1516"/>
                  <a:pt x="834" y="1491"/>
                </a:cubicBezTo>
                <a:lnTo>
                  <a:pt x="897" y="1415"/>
                </a:lnTo>
                <a:lnTo>
                  <a:pt x="919" y="1388"/>
                </a:lnTo>
                <a:cubicBezTo>
                  <a:pt x="937" y="1365"/>
                  <a:pt x="944" y="1343"/>
                  <a:pt x="940" y="1320"/>
                </a:cubicBezTo>
                <a:cubicBezTo>
                  <a:pt x="937" y="1300"/>
                  <a:pt x="924" y="1281"/>
                  <a:pt x="905" y="1265"/>
                </a:cubicBezTo>
                <a:close/>
                <a:moveTo>
                  <a:pt x="1" y="763"/>
                </a:moveTo>
                <a:cubicBezTo>
                  <a:pt x="0" y="779"/>
                  <a:pt x="5" y="794"/>
                  <a:pt x="15" y="806"/>
                </a:cubicBezTo>
                <a:cubicBezTo>
                  <a:pt x="25" y="818"/>
                  <a:pt x="40" y="826"/>
                  <a:pt x="55" y="827"/>
                </a:cubicBezTo>
                <a:lnTo>
                  <a:pt x="150" y="834"/>
                </a:lnTo>
                <a:cubicBezTo>
                  <a:pt x="182" y="836"/>
                  <a:pt x="211" y="812"/>
                  <a:pt x="213" y="779"/>
                </a:cubicBezTo>
                <a:lnTo>
                  <a:pt x="260" y="154"/>
                </a:lnTo>
                <a:cubicBezTo>
                  <a:pt x="261" y="138"/>
                  <a:pt x="256" y="123"/>
                  <a:pt x="246" y="111"/>
                </a:cubicBezTo>
                <a:cubicBezTo>
                  <a:pt x="236" y="99"/>
                  <a:pt x="221" y="92"/>
                  <a:pt x="206" y="91"/>
                </a:cubicBezTo>
                <a:lnTo>
                  <a:pt x="111" y="83"/>
                </a:lnTo>
                <a:cubicBezTo>
                  <a:pt x="110" y="83"/>
                  <a:pt x="108" y="83"/>
                  <a:pt x="107" y="83"/>
                </a:cubicBezTo>
                <a:cubicBezTo>
                  <a:pt x="76" y="83"/>
                  <a:pt x="50" y="107"/>
                  <a:pt x="48" y="138"/>
                </a:cubicBezTo>
                <a:lnTo>
                  <a:pt x="1" y="763"/>
                </a:lnTo>
                <a:close/>
                <a:moveTo>
                  <a:pt x="1986" y="4"/>
                </a:moveTo>
                <a:lnTo>
                  <a:pt x="1898" y="39"/>
                </a:lnTo>
                <a:cubicBezTo>
                  <a:pt x="1884" y="45"/>
                  <a:pt x="1872" y="56"/>
                  <a:pt x="1866" y="70"/>
                </a:cubicBezTo>
                <a:cubicBezTo>
                  <a:pt x="1859" y="85"/>
                  <a:pt x="1859" y="101"/>
                  <a:pt x="1865" y="116"/>
                </a:cubicBezTo>
                <a:lnTo>
                  <a:pt x="2085" y="672"/>
                </a:lnTo>
                <a:cubicBezTo>
                  <a:pt x="2097" y="702"/>
                  <a:pt x="2132" y="717"/>
                  <a:pt x="2162" y="705"/>
                </a:cubicBezTo>
                <a:lnTo>
                  <a:pt x="2250" y="671"/>
                </a:lnTo>
                <a:cubicBezTo>
                  <a:pt x="2265" y="665"/>
                  <a:pt x="2276" y="654"/>
                  <a:pt x="2282" y="639"/>
                </a:cubicBezTo>
                <a:cubicBezTo>
                  <a:pt x="2289" y="625"/>
                  <a:pt x="2289" y="609"/>
                  <a:pt x="2283" y="594"/>
                </a:cubicBezTo>
                <a:lnTo>
                  <a:pt x="2063" y="37"/>
                </a:lnTo>
                <a:cubicBezTo>
                  <a:pt x="2054" y="15"/>
                  <a:pt x="2032" y="0"/>
                  <a:pt x="2008" y="0"/>
                </a:cubicBezTo>
                <a:cubicBezTo>
                  <a:pt x="2000" y="0"/>
                  <a:pt x="1993" y="1"/>
                  <a:pt x="1986" y="4"/>
                </a:cubicBezTo>
                <a:close/>
                <a:moveTo>
                  <a:pt x="2032" y="678"/>
                </a:moveTo>
                <a:lnTo>
                  <a:pt x="1767" y="793"/>
                </a:lnTo>
                <a:cubicBezTo>
                  <a:pt x="1628" y="672"/>
                  <a:pt x="1198" y="300"/>
                  <a:pt x="1161" y="298"/>
                </a:cubicBezTo>
                <a:cubicBezTo>
                  <a:pt x="1130" y="298"/>
                  <a:pt x="997" y="345"/>
                  <a:pt x="983" y="350"/>
                </a:cubicBezTo>
                <a:cubicBezTo>
                  <a:pt x="982" y="350"/>
                  <a:pt x="901" y="374"/>
                  <a:pt x="831" y="374"/>
                </a:cubicBezTo>
                <a:cubicBezTo>
                  <a:pt x="797" y="374"/>
                  <a:pt x="772" y="368"/>
                  <a:pt x="755" y="358"/>
                </a:cubicBezTo>
                <a:cubicBezTo>
                  <a:pt x="738" y="347"/>
                  <a:pt x="729" y="334"/>
                  <a:pt x="730" y="320"/>
                </a:cubicBezTo>
                <a:cubicBezTo>
                  <a:pt x="731" y="292"/>
                  <a:pt x="762" y="264"/>
                  <a:pt x="779" y="256"/>
                </a:cubicBezTo>
                <a:cubicBezTo>
                  <a:pt x="892" y="195"/>
                  <a:pt x="1194" y="81"/>
                  <a:pt x="1224" y="78"/>
                </a:cubicBezTo>
                <a:cubicBezTo>
                  <a:pt x="1226" y="78"/>
                  <a:pt x="1227" y="78"/>
                  <a:pt x="1230" y="78"/>
                </a:cubicBezTo>
                <a:cubicBezTo>
                  <a:pt x="1302" y="78"/>
                  <a:pt x="1765" y="141"/>
                  <a:pt x="1821" y="149"/>
                </a:cubicBezTo>
                <a:lnTo>
                  <a:pt x="2032" y="678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12" name="Freeform 15">
            <a:extLst>
              <a:ext uri="{FF2B5EF4-FFF2-40B4-BE49-F238E27FC236}">
                <a16:creationId xmlns:a16="http://schemas.microsoft.com/office/drawing/2014/main" id="{123321F4-5A10-AE4F-A077-6CF324074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2511425"/>
            <a:ext cx="712788" cy="596900"/>
          </a:xfrm>
          <a:custGeom>
            <a:avLst/>
            <a:gdLst>
              <a:gd name="T0" fmla="*/ 2147483646 w 1979"/>
              <a:gd name="T1" fmla="*/ 2147483646 h 1656"/>
              <a:gd name="T2" fmla="*/ 2147483646 w 1979"/>
              <a:gd name="T3" fmla="*/ 2147483646 h 1656"/>
              <a:gd name="T4" fmla="*/ 2147483646 w 1979"/>
              <a:gd name="T5" fmla="*/ 2147483646 h 1656"/>
              <a:gd name="T6" fmla="*/ 2147483646 w 1979"/>
              <a:gd name="T7" fmla="*/ 2147483646 h 1656"/>
              <a:gd name="T8" fmla="*/ 2147483646 w 1979"/>
              <a:gd name="T9" fmla="*/ 2147483646 h 1656"/>
              <a:gd name="T10" fmla="*/ 2147483646 w 1979"/>
              <a:gd name="T11" fmla="*/ 2147483646 h 1656"/>
              <a:gd name="T12" fmla="*/ 2147483646 w 1979"/>
              <a:gd name="T13" fmla="*/ 0 h 1656"/>
              <a:gd name="T14" fmla="*/ 0 w 1979"/>
              <a:gd name="T15" fmla="*/ 2147483646 h 1656"/>
              <a:gd name="T16" fmla="*/ 2147483646 w 1979"/>
              <a:gd name="T17" fmla="*/ 2147483646 h 1656"/>
              <a:gd name="T18" fmla="*/ 2147483646 w 1979"/>
              <a:gd name="T19" fmla="*/ 2147483646 h 1656"/>
              <a:gd name="T20" fmla="*/ 2147483646 w 1979"/>
              <a:gd name="T21" fmla="*/ 2147483646 h 1656"/>
              <a:gd name="T22" fmla="*/ 2147483646 w 1979"/>
              <a:gd name="T23" fmla="*/ 2147483646 h 1656"/>
              <a:gd name="T24" fmla="*/ 2147483646 w 1979"/>
              <a:gd name="T25" fmla="*/ 2147483646 h 1656"/>
              <a:gd name="T26" fmla="*/ 2147483646 w 1979"/>
              <a:gd name="T27" fmla="*/ 2147483646 h 1656"/>
              <a:gd name="T28" fmla="*/ 2147483646 w 1979"/>
              <a:gd name="T29" fmla="*/ 2147483646 h 1656"/>
              <a:gd name="T30" fmla="*/ 2147483646 w 1979"/>
              <a:gd name="T31" fmla="*/ 2147483646 h 1656"/>
              <a:gd name="T32" fmla="*/ 2147483646 w 1979"/>
              <a:gd name="T33" fmla="*/ 2147483646 h 1656"/>
              <a:gd name="T34" fmla="*/ 2147483646 w 1979"/>
              <a:gd name="T35" fmla="*/ 2147483646 h 1656"/>
              <a:gd name="T36" fmla="*/ 2147483646 w 1979"/>
              <a:gd name="T37" fmla="*/ 2147483646 h 1656"/>
              <a:gd name="T38" fmla="*/ 2147483646 w 1979"/>
              <a:gd name="T39" fmla="*/ 2147483646 h 1656"/>
              <a:gd name="T40" fmla="*/ 2147483646 w 1979"/>
              <a:gd name="T41" fmla="*/ 2147483646 h 1656"/>
              <a:gd name="T42" fmla="*/ 2147483646 w 1979"/>
              <a:gd name="T43" fmla="*/ 2147483646 h 1656"/>
              <a:gd name="T44" fmla="*/ 2147483646 w 1979"/>
              <a:gd name="T45" fmla="*/ 2147483646 h 1656"/>
              <a:gd name="T46" fmla="*/ 2147483646 w 1979"/>
              <a:gd name="T47" fmla="*/ 2147483646 h 1656"/>
              <a:gd name="T48" fmla="*/ 2147483646 w 1979"/>
              <a:gd name="T49" fmla="*/ 2147483646 h 1656"/>
              <a:gd name="T50" fmla="*/ 2147483646 w 1979"/>
              <a:gd name="T51" fmla="*/ 2147483646 h 1656"/>
              <a:gd name="T52" fmla="*/ 2147483646 w 1979"/>
              <a:gd name="T53" fmla="*/ 2147483646 h 1656"/>
              <a:gd name="T54" fmla="*/ 2147483646 w 1979"/>
              <a:gd name="T55" fmla="*/ 2147483646 h 1656"/>
              <a:gd name="T56" fmla="*/ 2147483646 w 1979"/>
              <a:gd name="T57" fmla="*/ 2147483646 h 1656"/>
              <a:gd name="T58" fmla="*/ 2147483646 w 1979"/>
              <a:gd name="T59" fmla="*/ 2147483646 h 1656"/>
              <a:gd name="T60" fmla="*/ 2147483646 w 1979"/>
              <a:gd name="T61" fmla="*/ 2147483646 h 1656"/>
              <a:gd name="T62" fmla="*/ 2147483646 w 1979"/>
              <a:gd name="T63" fmla="*/ 2147483646 h 1656"/>
              <a:gd name="T64" fmla="*/ 2147483646 w 1979"/>
              <a:gd name="T65" fmla="*/ 2147483646 h 1656"/>
              <a:gd name="T66" fmla="*/ 2147483646 w 1979"/>
              <a:gd name="T67" fmla="*/ 2147483646 h 1656"/>
              <a:gd name="T68" fmla="*/ 2147483646 w 1979"/>
              <a:gd name="T69" fmla="*/ 2147483646 h 1656"/>
              <a:gd name="T70" fmla="*/ 2147483646 w 1979"/>
              <a:gd name="T71" fmla="*/ 2147483646 h 1656"/>
              <a:gd name="T72" fmla="*/ 2147483646 w 1979"/>
              <a:gd name="T73" fmla="*/ 2147483646 h 1656"/>
              <a:gd name="T74" fmla="*/ 2147483646 w 1979"/>
              <a:gd name="T75" fmla="*/ 2147483646 h 1656"/>
              <a:gd name="T76" fmla="*/ 2147483646 w 1979"/>
              <a:gd name="T77" fmla="*/ 2147483646 h 1656"/>
              <a:gd name="T78" fmla="*/ 2147483646 w 1979"/>
              <a:gd name="T79" fmla="*/ 2147483646 h 1656"/>
              <a:gd name="T80" fmla="*/ 2147483646 w 1979"/>
              <a:gd name="T81" fmla="*/ 2147483646 h 1656"/>
              <a:gd name="T82" fmla="*/ 2147483646 w 1979"/>
              <a:gd name="T83" fmla="*/ 2147483646 h 1656"/>
              <a:gd name="T84" fmla="*/ 2147483646 w 1979"/>
              <a:gd name="T85" fmla="*/ 2147483646 h 1656"/>
              <a:gd name="T86" fmla="*/ 2147483646 w 1979"/>
              <a:gd name="T87" fmla="*/ 2147483646 h 1656"/>
              <a:gd name="T88" fmla="*/ 2147483646 w 1979"/>
              <a:gd name="T89" fmla="*/ 2147483646 h 1656"/>
              <a:gd name="T90" fmla="*/ 2147483646 w 1979"/>
              <a:gd name="T91" fmla="*/ 2147483646 h 1656"/>
              <a:gd name="T92" fmla="*/ 2147483646 w 1979"/>
              <a:gd name="T93" fmla="*/ 2147483646 h 1656"/>
              <a:gd name="T94" fmla="*/ 2147483646 w 1979"/>
              <a:gd name="T95" fmla="*/ 2147483646 h 1656"/>
              <a:gd name="T96" fmla="*/ 2147483646 w 1979"/>
              <a:gd name="T97" fmla="*/ 2147483646 h 1656"/>
              <a:gd name="T98" fmla="*/ 2147483646 w 1979"/>
              <a:gd name="T99" fmla="*/ 2147483646 h 1656"/>
              <a:gd name="T100" fmla="*/ 2147483646 w 1979"/>
              <a:gd name="T101" fmla="*/ 2147483646 h 1656"/>
              <a:gd name="T102" fmla="*/ 2147483646 w 1979"/>
              <a:gd name="T103" fmla="*/ 2147483646 h 1656"/>
              <a:gd name="T104" fmla="*/ 2147483646 w 1979"/>
              <a:gd name="T105" fmla="*/ 2147483646 h 1656"/>
              <a:gd name="T106" fmla="*/ 2147483646 w 1979"/>
              <a:gd name="T107" fmla="*/ 2147483646 h 1656"/>
              <a:gd name="T108" fmla="*/ 2147483646 w 1979"/>
              <a:gd name="T109" fmla="*/ 2147483646 h 1656"/>
              <a:gd name="T110" fmla="*/ 2147483646 w 1979"/>
              <a:gd name="T111" fmla="*/ 2147483646 h 1656"/>
              <a:gd name="T112" fmla="*/ 2147483646 w 1979"/>
              <a:gd name="T113" fmla="*/ 2147483646 h 16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979" h="1656">
                <a:moveTo>
                  <a:pt x="1978" y="1539"/>
                </a:moveTo>
                <a:lnTo>
                  <a:pt x="1776" y="1423"/>
                </a:lnTo>
                <a:lnTo>
                  <a:pt x="1776" y="1495"/>
                </a:lnTo>
                <a:lnTo>
                  <a:pt x="161" y="1495"/>
                </a:lnTo>
                <a:lnTo>
                  <a:pt x="161" y="203"/>
                </a:lnTo>
                <a:lnTo>
                  <a:pt x="235" y="203"/>
                </a:lnTo>
                <a:lnTo>
                  <a:pt x="117" y="0"/>
                </a:lnTo>
                <a:lnTo>
                  <a:pt x="0" y="203"/>
                </a:lnTo>
                <a:lnTo>
                  <a:pt x="73" y="203"/>
                </a:lnTo>
                <a:lnTo>
                  <a:pt x="73" y="1583"/>
                </a:lnTo>
                <a:lnTo>
                  <a:pt x="1776" y="1583"/>
                </a:lnTo>
                <a:lnTo>
                  <a:pt x="1776" y="1655"/>
                </a:lnTo>
                <a:lnTo>
                  <a:pt x="1978" y="1539"/>
                </a:lnTo>
                <a:close/>
                <a:moveTo>
                  <a:pt x="296" y="664"/>
                </a:moveTo>
                <a:cubicBezTo>
                  <a:pt x="718" y="586"/>
                  <a:pt x="1114" y="435"/>
                  <a:pt x="1470" y="222"/>
                </a:cubicBezTo>
                <a:lnTo>
                  <a:pt x="1502" y="284"/>
                </a:lnTo>
                <a:lnTo>
                  <a:pt x="1627" y="87"/>
                </a:lnTo>
                <a:lnTo>
                  <a:pt x="1394" y="77"/>
                </a:lnTo>
                <a:lnTo>
                  <a:pt x="1429" y="144"/>
                </a:lnTo>
                <a:cubicBezTo>
                  <a:pt x="1081" y="353"/>
                  <a:pt x="694" y="501"/>
                  <a:pt x="282" y="577"/>
                </a:cubicBezTo>
                <a:lnTo>
                  <a:pt x="296" y="664"/>
                </a:lnTo>
                <a:close/>
                <a:moveTo>
                  <a:pt x="1518" y="403"/>
                </a:moveTo>
                <a:cubicBezTo>
                  <a:pt x="1482" y="403"/>
                  <a:pt x="1453" y="432"/>
                  <a:pt x="1453" y="468"/>
                </a:cubicBezTo>
                <a:lnTo>
                  <a:pt x="1453" y="1349"/>
                </a:lnTo>
                <a:cubicBezTo>
                  <a:pt x="1453" y="1384"/>
                  <a:pt x="1482" y="1413"/>
                  <a:pt x="1518" y="1413"/>
                </a:cubicBezTo>
                <a:lnTo>
                  <a:pt x="1626" y="1413"/>
                </a:lnTo>
                <a:cubicBezTo>
                  <a:pt x="1662" y="1413"/>
                  <a:pt x="1691" y="1384"/>
                  <a:pt x="1691" y="1349"/>
                </a:cubicBezTo>
                <a:lnTo>
                  <a:pt x="1691" y="468"/>
                </a:lnTo>
                <a:cubicBezTo>
                  <a:pt x="1691" y="432"/>
                  <a:pt x="1662" y="403"/>
                  <a:pt x="1626" y="403"/>
                </a:cubicBezTo>
                <a:lnTo>
                  <a:pt x="1518" y="403"/>
                </a:lnTo>
                <a:close/>
                <a:moveTo>
                  <a:pt x="1121" y="543"/>
                </a:moveTo>
                <a:cubicBezTo>
                  <a:pt x="1086" y="543"/>
                  <a:pt x="1056" y="572"/>
                  <a:pt x="1056" y="608"/>
                </a:cubicBezTo>
                <a:lnTo>
                  <a:pt x="1056" y="1349"/>
                </a:lnTo>
                <a:cubicBezTo>
                  <a:pt x="1056" y="1384"/>
                  <a:pt x="1086" y="1413"/>
                  <a:pt x="1121" y="1413"/>
                </a:cubicBezTo>
                <a:lnTo>
                  <a:pt x="1230" y="1413"/>
                </a:lnTo>
                <a:cubicBezTo>
                  <a:pt x="1266" y="1413"/>
                  <a:pt x="1295" y="1384"/>
                  <a:pt x="1295" y="1349"/>
                </a:cubicBezTo>
                <a:lnTo>
                  <a:pt x="1295" y="608"/>
                </a:lnTo>
                <a:cubicBezTo>
                  <a:pt x="1295" y="572"/>
                  <a:pt x="1266" y="543"/>
                  <a:pt x="1230" y="543"/>
                </a:cubicBezTo>
                <a:lnTo>
                  <a:pt x="1121" y="543"/>
                </a:lnTo>
                <a:close/>
                <a:moveTo>
                  <a:pt x="726" y="679"/>
                </a:moveTo>
                <a:cubicBezTo>
                  <a:pt x="690" y="679"/>
                  <a:pt x="661" y="708"/>
                  <a:pt x="661" y="744"/>
                </a:cubicBezTo>
                <a:lnTo>
                  <a:pt x="661" y="1349"/>
                </a:lnTo>
                <a:cubicBezTo>
                  <a:pt x="661" y="1384"/>
                  <a:pt x="690" y="1413"/>
                  <a:pt x="726" y="1413"/>
                </a:cubicBezTo>
                <a:lnTo>
                  <a:pt x="835" y="1413"/>
                </a:lnTo>
                <a:cubicBezTo>
                  <a:pt x="871" y="1413"/>
                  <a:pt x="900" y="1384"/>
                  <a:pt x="900" y="1349"/>
                </a:cubicBezTo>
                <a:lnTo>
                  <a:pt x="900" y="744"/>
                </a:lnTo>
                <a:cubicBezTo>
                  <a:pt x="900" y="708"/>
                  <a:pt x="871" y="679"/>
                  <a:pt x="835" y="679"/>
                </a:cubicBezTo>
                <a:lnTo>
                  <a:pt x="726" y="679"/>
                </a:lnTo>
                <a:close/>
                <a:moveTo>
                  <a:pt x="266" y="902"/>
                </a:moveTo>
                <a:cubicBezTo>
                  <a:pt x="266" y="866"/>
                  <a:pt x="295" y="837"/>
                  <a:pt x="331" y="837"/>
                </a:cubicBezTo>
                <a:lnTo>
                  <a:pt x="440" y="837"/>
                </a:lnTo>
                <a:cubicBezTo>
                  <a:pt x="475" y="837"/>
                  <a:pt x="504" y="866"/>
                  <a:pt x="504" y="902"/>
                </a:cubicBezTo>
                <a:lnTo>
                  <a:pt x="504" y="1349"/>
                </a:lnTo>
                <a:cubicBezTo>
                  <a:pt x="504" y="1384"/>
                  <a:pt x="475" y="1413"/>
                  <a:pt x="440" y="1413"/>
                </a:cubicBezTo>
                <a:lnTo>
                  <a:pt x="331" y="1413"/>
                </a:lnTo>
                <a:cubicBezTo>
                  <a:pt x="295" y="1413"/>
                  <a:pt x="266" y="1384"/>
                  <a:pt x="266" y="1349"/>
                </a:cubicBezTo>
                <a:lnTo>
                  <a:pt x="266" y="902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13" name="Freeform 16">
            <a:extLst>
              <a:ext uri="{FF2B5EF4-FFF2-40B4-BE49-F238E27FC236}">
                <a16:creationId xmlns:a16="http://schemas.microsoft.com/office/drawing/2014/main" id="{5B5D701B-0D1C-5743-AD7D-A290D406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4675" y="3103563"/>
            <a:ext cx="635000" cy="571500"/>
          </a:xfrm>
          <a:custGeom>
            <a:avLst/>
            <a:gdLst>
              <a:gd name="T0" fmla="*/ 2147483646 w 1765"/>
              <a:gd name="T1" fmla="*/ 2147483646 h 1587"/>
              <a:gd name="T2" fmla="*/ 2147483646 w 1765"/>
              <a:gd name="T3" fmla="*/ 2147483646 h 1587"/>
              <a:gd name="T4" fmla="*/ 2147483646 w 1765"/>
              <a:gd name="T5" fmla="*/ 2147483646 h 1587"/>
              <a:gd name="T6" fmla="*/ 2147483646 w 1765"/>
              <a:gd name="T7" fmla="*/ 2147483646 h 1587"/>
              <a:gd name="T8" fmla="*/ 2147483646 w 1765"/>
              <a:gd name="T9" fmla="*/ 2147483646 h 1587"/>
              <a:gd name="T10" fmla="*/ 2147483646 w 1765"/>
              <a:gd name="T11" fmla="*/ 2147483646 h 1587"/>
              <a:gd name="T12" fmla="*/ 2147483646 w 1765"/>
              <a:gd name="T13" fmla="*/ 2147483646 h 1587"/>
              <a:gd name="T14" fmla="*/ 2147483646 w 1765"/>
              <a:gd name="T15" fmla="*/ 2147483646 h 1587"/>
              <a:gd name="T16" fmla="*/ 2147483646 w 1765"/>
              <a:gd name="T17" fmla="*/ 2147483646 h 1587"/>
              <a:gd name="T18" fmla="*/ 2147483646 w 1765"/>
              <a:gd name="T19" fmla="*/ 2147483646 h 1587"/>
              <a:gd name="T20" fmla="*/ 2147483646 w 1765"/>
              <a:gd name="T21" fmla="*/ 2147483646 h 1587"/>
              <a:gd name="T22" fmla="*/ 2147483646 w 1765"/>
              <a:gd name="T23" fmla="*/ 2147483646 h 1587"/>
              <a:gd name="T24" fmla="*/ 2147483646 w 1765"/>
              <a:gd name="T25" fmla="*/ 2147483646 h 1587"/>
              <a:gd name="T26" fmla="*/ 2147483646 w 1765"/>
              <a:gd name="T27" fmla="*/ 2147483646 h 1587"/>
              <a:gd name="T28" fmla="*/ 2147483646 w 1765"/>
              <a:gd name="T29" fmla="*/ 2147483646 h 1587"/>
              <a:gd name="T30" fmla="*/ 2147483646 w 1765"/>
              <a:gd name="T31" fmla="*/ 2147483646 h 1587"/>
              <a:gd name="T32" fmla="*/ 0 w 1765"/>
              <a:gd name="T33" fmla="*/ 2147483646 h 1587"/>
              <a:gd name="T34" fmla="*/ 0 w 1765"/>
              <a:gd name="T35" fmla="*/ 2147483646 h 1587"/>
              <a:gd name="T36" fmla="*/ 2147483646 w 1765"/>
              <a:gd name="T37" fmla="*/ 2147483646 h 1587"/>
              <a:gd name="T38" fmla="*/ 2147483646 w 1765"/>
              <a:gd name="T39" fmla="*/ 2147483646 h 1587"/>
              <a:gd name="T40" fmla="*/ 2147483646 w 1765"/>
              <a:gd name="T41" fmla="*/ 2147483646 h 1587"/>
              <a:gd name="T42" fmla="*/ 2147483646 w 1765"/>
              <a:gd name="T43" fmla="*/ 2147483646 h 1587"/>
              <a:gd name="T44" fmla="*/ 2147483646 w 1765"/>
              <a:gd name="T45" fmla="*/ 2147483646 h 1587"/>
              <a:gd name="T46" fmla="*/ 2147483646 w 1765"/>
              <a:gd name="T47" fmla="*/ 2147483646 h 1587"/>
              <a:gd name="T48" fmla="*/ 2147483646 w 1765"/>
              <a:gd name="T49" fmla="*/ 2147483646 h 1587"/>
              <a:gd name="T50" fmla="*/ 2147483646 w 1765"/>
              <a:gd name="T51" fmla="*/ 2147483646 h 1587"/>
              <a:gd name="T52" fmla="*/ 2147483646 w 1765"/>
              <a:gd name="T53" fmla="*/ 2147483646 h 1587"/>
              <a:gd name="T54" fmla="*/ 2147483646 w 1765"/>
              <a:gd name="T55" fmla="*/ 2147483646 h 1587"/>
              <a:gd name="T56" fmla="*/ 2147483646 w 1765"/>
              <a:gd name="T57" fmla="*/ 2147483646 h 1587"/>
              <a:gd name="T58" fmla="*/ 2147483646 w 1765"/>
              <a:gd name="T59" fmla="*/ 2147483646 h 1587"/>
              <a:gd name="T60" fmla="*/ 2147483646 w 1765"/>
              <a:gd name="T61" fmla="*/ 2147483646 h 1587"/>
              <a:gd name="T62" fmla="*/ 2147483646 w 1765"/>
              <a:gd name="T63" fmla="*/ 2147483646 h 1587"/>
              <a:gd name="T64" fmla="*/ 2147483646 w 1765"/>
              <a:gd name="T65" fmla="*/ 2147483646 h 1587"/>
              <a:gd name="T66" fmla="*/ 2147483646 w 1765"/>
              <a:gd name="T67" fmla="*/ 2147483646 h 1587"/>
              <a:gd name="T68" fmla="*/ 2147483646 w 1765"/>
              <a:gd name="T69" fmla="*/ 2147483646 h 1587"/>
              <a:gd name="T70" fmla="*/ 0 w 1765"/>
              <a:gd name="T71" fmla="*/ 2147483646 h 1587"/>
              <a:gd name="T72" fmla="*/ 0 w 1765"/>
              <a:gd name="T73" fmla="*/ 2147483646 h 1587"/>
              <a:gd name="T74" fmla="*/ 2147483646 w 1765"/>
              <a:gd name="T75" fmla="*/ 2147483646 h 1587"/>
              <a:gd name="T76" fmla="*/ 2147483646 w 1765"/>
              <a:gd name="T77" fmla="*/ 2147483646 h 1587"/>
              <a:gd name="T78" fmla="*/ 2147483646 w 1765"/>
              <a:gd name="T79" fmla="*/ 2147483646 h 1587"/>
              <a:gd name="T80" fmla="*/ 2147483646 w 1765"/>
              <a:gd name="T81" fmla="*/ 2147483646 h 1587"/>
              <a:gd name="T82" fmla="*/ 2147483646 w 1765"/>
              <a:gd name="T83" fmla="*/ 2147483646 h 1587"/>
              <a:gd name="T84" fmla="*/ 2147483646 w 1765"/>
              <a:gd name="T85" fmla="*/ 2147483646 h 1587"/>
              <a:gd name="T86" fmla="*/ 2147483646 w 1765"/>
              <a:gd name="T87" fmla="*/ 2147483646 h 1587"/>
              <a:gd name="T88" fmla="*/ 2147483646 w 1765"/>
              <a:gd name="T89" fmla="*/ 0 h 1587"/>
              <a:gd name="T90" fmla="*/ 2147483646 w 1765"/>
              <a:gd name="T91" fmla="*/ 0 h 1587"/>
              <a:gd name="T92" fmla="*/ 2147483646 w 1765"/>
              <a:gd name="T93" fmla="*/ 2147483646 h 1587"/>
              <a:gd name="T94" fmla="*/ 2147483646 w 1765"/>
              <a:gd name="T95" fmla="*/ 2147483646 h 1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765" h="1587">
                <a:moveTo>
                  <a:pt x="800" y="797"/>
                </a:moveTo>
                <a:cubicBezTo>
                  <a:pt x="784" y="797"/>
                  <a:pt x="771" y="812"/>
                  <a:pt x="771" y="830"/>
                </a:cubicBezTo>
                <a:lnTo>
                  <a:pt x="771" y="1012"/>
                </a:lnTo>
                <a:cubicBezTo>
                  <a:pt x="771" y="1030"/>
                  <a:pt x="784" y="1045"/>
                  <a:pt x="800" y="1045"/>
                </a:cubicBezTo>
                <a:lnTo>
                  <a:pt x="964" y="1045"/>
                </a:lnTo>
                <a:cubicBezTo>
                  <a:pt x="980" y="1045"/>
                  <a:pt x="993" y="1030"/>
                  <a:pt x="993" y="1012"/>
                </a:cubicBezTo>
                <a:lnTo>
                  <a:pt x="993" y="830"/>
                </a:lnTo>
                <a:cubicBezTo>
                  <a:pt x="993" y="812"/>
                  <a:pt x="980" y="797"/>
                  <a:pt x="964" y="797"/>
                </a:cubicBezTo>
                <a:lnTo>
                  <a:pt x="800" y="797"/>
                </a:lnTo>
                <a:close/>
                <a:moveTo>
                  <a:pt x="1052" y="955"/>
                </a:moveTo>
                <a:lnTo>
                  <a:pt x="1052" y="1019"/>
                </a:lnTo>
                <a:cubicBezTo>
                  <a:pt x="1052" y="1067"/>
                  <a:pt x="1015" y="1106"/>
                  <a:pt x="968" y="1106"/>
                </a:cubicBezTo>
                <a:lnTo>
                  <a:pt x="796" y="1106"/>
                </a:lnTo>
                <a:cubicBezTo>
                  <a:pt x="749" y="1106"/>
                  <a:pt x="712" y="1067"/>
                  <a:pt x="712" y="1019"/>
                </a:cubicBezTo>
                <a:lnTo>
                  <a:pt x="712" y="955"/>
                </a:lnTo>
                <a:lnTo>
                  <a:pt x="267" y="955"/>
                </a:lnTo>
                <a:cubicBezTo>
                  <a:pt x="156" y="955"/>
                  <a:pt x="59" y="894"/>
                  <a:pt x="0" y="801"/>
                </a:cubicBezTo>
                <a:lnTo>
                  <a:pt x="0" y="1350"/>
                </a:lnTo>
                <a:cubicBezTo>
                  <a:pt x="0" y="1480"/>
                  <a:pt x="92" y="1586"/>
                  <a:pt x="206" y="1586"/>
                </a:cubicBezTo>
                <a:lnTo>
                  <a:pt x="1559" y="1586"/>
                </a:lnTo>
                <a:cubicBezTo>
                  <a:pt x="1672" y="1586"/>
                  <a:pt x="1764" y="1480"/>
                  <a:pt x="1764" y="1350"/>
                </a:cubicBezTo>
                <a:lnTo>
                  <a:pt x="1764" y="801"/>
                </a:lnTo>
                <a:cubicBezTo>
                  <a:pt x="1705" y="894"/>
                  <a:pt x="1608" y="955"/>
                  <a:pt x="1497" y="955"/>
                </a:cubicBezTo>
                <a:lnTo>
                  <a:pt x="1052" y="955"/>
                </a:lnTo>
                <a:close/>
                <a:moveTo>
                  <a:pt x="712" y="883"/>
                </a:moveTo>
                <a:lnTo>
                  <a:pt x="712" y="818"/>
                </a:lnTo>
                <a:cubicBezTo>
                  <a:pt x="712" y="771"/>
                  <a:pt x="749" y="732"/>
                  <a:pt x="796" y="732"/>
                </a:cubicBezTo>
                <a:lnTo>
                  <a:pt x="968" y="732"/>
                </a:lnTo>
                <a:cubicBezTo>
                  <a:pt x="1015" y="732"/>
                  <a:pt x="1052" y="771"/>
                  <a:pt x="1052" y="818"/>
                </a:cubicBezTo>
                <a:lnTo>
                  <a:pt x="1052" y="883"/>
                </a:lnTo>
                <a:lnTo>
                  <a:pt x="1497" y="883"/>
                </a:lnTo>
                <a:cubicBezTo>
                  <a:pt x="1631" y="883"/>
                  <a:pt x="1742" y="774"/>
                  <a:pt x="1764" y="631"/>
                </a:cubicBezTo>
                <a:lnTo>
                  <a:pt x="1764" y="493"/>
                </a:lnTo>
                <a:cubicBezTo>
                  <a:pt x="1764" y="363"/>
                  <a:pt x="1672" y="258"/>
                  <a:pt x="1559" y="258"/>
                </a:cubicBezTo>
                <a:lnTo>
                  <a:pt x="206" y="258"/>
                </a:lnTo>
                <a:cubicBezTo>
                  <a:pt x="92" y="258"/>
                  <a:pt x="0" y="363"/>
                  <a:pt x="0" y="493"/>
                </a:cubicBezTo>
                <a:lnTo>
                  <a:pt x="0" y="631"/>
                </a:lnTo>
                <a:cubicBezTo>
                  <a:pt x="22" y="774"/>
                  <a:pt x="133" y="883"/>
                  <a:pt x="267" y="883"/>
                </a:cubicBezTo>
                <a:lnTo>
                  <a:pt x="712" y="883"/>
                </a:lnTo>
                <a:close/>
                <a:moveTo>
                  <a:pt x="1095" y="213"/>
                </a:moveTo>
                <a:cubicBezTo>
                  <a:pt x="1087" y="149"/>
                  <a:pt x="1039" y="100"/>
                  <a:pt x="981" y="100"/>
                </a:cubicBezTo>
                <a:lnTo>
                  <a:pt x="783" y="100"/>
                </a:lnTo>
                <a:cubicBezTo>
                  <a:pt x="725" y="100"/>
                  <a:pt x="677" y="149"/>
                  <a:pt x="669" y="213"/>
                </a:cubicBezTo>
                <a:lnTo>
                  <a:pt x="564" y="213"/>
                </a:lnTo>
                <a:cubicBezTo>
                  <a:pt x="569" y="95"/>
                  <a:pt x="653" y="0"/>
                  <a:pt x="757" y="0"/>
                </a:cubicBezTo>
                <a:lnTo>
                  <a:pt x="1008" y="0"/>
                </a:lnTo>
                <a:cubicBezTo>
                  <a:pt x="1111" y="0"/>
                  <a:pt x="1196" y="95"/>
                  <a:pt x="1200" y="213"/>
                </a:cubicBezTo>
                <a:lnTo>
                  <a:pt x="1095" y="213"/>
                </a:lnTo>
                <a:close/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25615" name="Прямоугольник 12">
            <a:extLst>
              <a:ext uri="{FF2B5EF4-FFF2-40B4-BE49-F238E27FC236}">
                <a16:creationId xmlns:a16="http://schemas.microsoft.com/office/drawing/2014/main" id="{37515661-5D2E-7B42-98AC-6AFF8460D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4586288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A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16" name="Прямоугольник 13">
            <a:extLst>
              <a:ext uri="{FF2B5EF4-FFF2-40B4-BE49-F238E27FC236}">
                <a16:creationId xmlns:a16="http://schemas.microsoft.com/office/drawing/2014/main" id="{D5B82E37-5F60-1344-AD27-AACC5E10E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997450"/>
            <a:ext cx="15684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17" name="Прямоугольник 14">
            <a:extLst>
              <a:ext uri="{FF2B5EF4-FFF2-40B4-BE49-F238E27FC236}">
                <a16:creationId xmlns:a16="http://schemas.microsoft.com/office/drawing/2014/main" id="{562A34C0-821F-9D41-9594-825CE693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6924675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18" name="Прямоугольник 15">
            <a:extLst>
              <a:ext uri="{FF2B5EF4-FFF2-40B4-BE49-F238E27FC236}">
                <a16:creationId xmlns:a16="http://schemas.microsoft.com/office/drawing/2014/main" id="{5837EA3D-963D-D548-9447-E7F997372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900" y="7131050"/>
            <a:ext cx="7334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01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20" name="Прямоугольник 17">
            <a:extLst>
              <a:ext uri="{FF2B5EF4-FFF2-40B4-BE49-F238E27FC236}">
                <a16:creationId xmlns:a16="http://schemas.microsoft.com/office/drawing/2014/main" id="{491805BB-35CE-CE4A-8125-ED7C1E5AC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039" y="4041775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B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21" name="Прямоугольник 18">
            <a:extLst>
              <a:ext uri="{FF2B5EF4-FFF2-40B4-BE49-F238E27FC236}">
                <a16:creationId xmlns:a16="http://schemas.microsoft.com/office/drawing/2014/main" id="{C919E19B-A436-184F-BEEE-5177E85D2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4454525"/>
            <a:ext cx="15684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22" name="Прямоугольник 19">
            <a:extLst>
              <a:ext uri="{FF2B5EF4-FFF2-40B4-BE49-F238E27FC236}">
                <a16:creationId xmlns:a16="http://schemas.microsoft.com/office/drawing/2014/main" id="{027C7B87-5248-3B41-A607-2FF7CEBA3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6380163"/>
            <a:ext cx="156845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23" name="Прямоугольник 20">
            <a:extLst>
              <a:ext uri="{FF2B5EF4-FFF2-40B4-BE49-F238E27FC236}">
                <a16:creationId xmlns:a16="http://schemas.microsoft.com/office/drawing/2014/main" id="{529D35CC-479E-7B4D-8792-AC5CB7D52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6588125"/>
            <a:ext cx="8350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02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25" name="Прямоугольник 22">
            <a:extLst>
              <a:ext uri="{FF2B5EF4-FFF2-40B4-BE49-F238E27FC236}">
                <a16:creationId xmlns:a16="http://schemas.microsoft.com/office/drawing/2014/main" id="{98FB9073-A293-B14A-9B7D-FA034C271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044" y="3490913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C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26" name="Прямоугольник 23">
            <a:extLst>
              <a:ext uri="{FF2B5EF4-FFF2-40B4-BE49-F238E27FC236}">
                <a16:creationId xmlns:a16="http://schemas.microsoft.com/office/drawing/2014/main" id="{FDA40092-33A7-B249-B332-912C68EBA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9412" y="3913981"/>
            <a:ext cx="15700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27" name="Прямоугольник 24">
            <a:extLst>
              <a:ext uri="{FF2B5EF4-FFF2-40B4-BE49-F238E27FC236}">
                <a16:creationId xmlns:a16="http://schemas.microsoft.com/office/drawing/2014/main" id="{D5138657-9559-8D42-8DE4-F8CBEAF96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300" y="5854700"/>
            <a:ext cx="1570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28" name="Прямоугольник 25">
            <a:extLst>
              <a:ext uri="{FF2B5EF4-FFF2-40B4-BE49-F238E27FC236}">
                <a16:creationId xmlns:a16="http://schemas.microsoft.com/office/drawing/2014/main" id="{1081196B-D158-6943-9B57-2798EF9BB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6061075"/>
            <a:ext cx="8366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03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30" name="Прямоугольник 27">
            <a:extLst>
              <a:ext uri="{FF2B5EF4-FFF2-40B4-BE49-F238E27FC236}">
                <a16:creationId xmlns:a16="http://schemas.microsoft.com/office/drawing/2014/main" id="{92317798-E47F-834B-BFD3-EA4C7268B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2954338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D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31" name="Прямоугольник 28">
            <a:extLst>
              <a:ext uri="{FF2B5EF4-FFF2-40B4-BE49-F238E27FC236}">
                <a16:creationId xmlns:a16="http://schemas.microsoft.com/office/drawing/2014/main" id="{D74221C6-F9F3-3C41-91C3-50255EBB0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3365500"/>
            <a:ext cx="15700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32" name="Прямоугольник 29">
            <a:extLst>
              <a:ext uri="{FF2B5EF4-FFF2-40B4-BE49-F238E27FC236}">
                <a16:creationId xmlns:a16="http://schemas.microsoft.com/office/drawing/2014/main" id="{B5E4C61D-53E3-D94C-A420-BB763AD06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5299075"/>
            <a:ext cx="9509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33" name="Прямоугольник 30">
            <a:extLst>
              <a:ext uri="{FF2B5EF4-FFF2-40B4-BE49-F238E27FC236}">
                <a16:creationId xmlns:a16="http://schemas.microsoft.com/office/drawing/2014/main" id="{BCAE9115-0E68-EB49-8E64-6DEAED350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5499100"/>
            <a:ext cx="8858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04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34" name="Прямоугольник 31">
            <a:extLst>
              <a:ext uri="{FF2B5EF4-FFF2-40B4-BE49-F238E27FC236}">
                <a16:creationId xmlns:a16="http://schemas.microsoft.com/office/drawing/2014/main" id="{6F5383CC-516B-C544-8D56-B1CB3F194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5929" y="4827407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E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35" name="Прямоугольник 32">
            <a:extLst>
              <a:ext uri="{FF2B5EF4-FFF2-40B4-BE49-F238E27FC236}">
                <a16:creationId xmlns:a16="http://schemas.microsoft.com/office/drawing/2014/main" id="{9DED0F22-7B64-954F-B110-498D016A2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13" y="5247482"/>
            <a:ext cx="15684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36" name="Прямоугольник 36">
            <a:extLst>
              <a:ext uri="{FF2B5EF4-FFF2-40B4-BE49-F238E27FC236}">
                <a16:creationId xmlns:a16="http://schemas.microsoft.com/office/drawing/2014/main" id="{4B636B9C-E350-6744-A545-6639D992F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681" y="2715318"/>
            <a:ext cx="949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37" name="Прямоугольник 37">
            <a:extLst>
              <a:ext uri="{FF2B5EF4-FFF2-40B4-BE49-F238E27FC236}">
                <a16:creationId xmlns:a16="http://schemas.microsoft.com/office/drawing/2014/main" id="{CF2E97DE-D9AA-994E-A9D2-6A9DB98D3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2925763"/>
            <a:ext cx="8366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05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38" name="Прямоугольник 38">
            <a:extLst>
              <a:ext uri="{FF2B5EF4-FFF2-40B4-BE49-F238E27FC236}">
                <a16:creationId xmlns:a16="http://schemas.microsoft.com/office/drawing/2014/main" id="{19F172DE-DB0F-444E-955D-6E8C80592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80513" y="2153422"/>
            <a:ext cx="9509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39" name="Прямоугольник 39">
            <a:extLst>
              <a:ext uri="{FF2B5EF4-FFF2-40B4-BE49-F238E27FC236}">
                <a16:creationId xmlns:a16="http://schemas.microsoft.com/office/drawing/2014/main" id="{E62615F3-E92C-D14A-9A4C-D572976AE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788" y="2378677"/>
            <a:ext cx="8588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06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40" name="Прямоугольник 40">
            <a:extLst>
              <a:ext uri="{FF2B5EF4-FFF2-40B4-BE49-F238E27FC236}">
                <a16:creationId xmlns:a16="http://schemas.microsoft.com/office/drawing/2014/main" id="{BD8EAF0C-65A6-444C-A407-78A6E7DD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5945" y="1595834"/>
            <a:ext cx="949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41" name="Прямоугольник 41">
            <a:extLst>
              <a:ext uri="{FF2B5EF4-FFF2-40B4-BE49-F238E27FC236}">
                <a16:creationId xmlns:a16="http://schemas.microsoft.com/office/drawing/2014/main" id="{8418FF90-6B79-DC4D-961D-B35350914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2775" y="1836738"/>
            <a:ext cx="850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07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42" name="Прямоугольник 42">
            <a:extLst>
              <a:ext uri="{FF2B5EF4-FFF2-40B4-BE49-F238E27FC236}">
                <a16:creationId xmlns:a16="http://schemas.microsoft.com/office/drawing/2014/main" id="{97F3B86F-5D87-1F48-A266-7309CA7A2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6613" y="1090613"/>
            <a:ext cx="949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STEP</a:t>
            </a:r>
          </a:p>
        </p:txBody>
      </p:sp>
      <p:sp>
        <p:nvSpPr>
          <p:cNvPr id="25643" name="Прямоугольник 43">
            <a:extLst>
              <a:ext uri="{FF2B5EF4-FFF2-40B4-BE49-F238E27FC236}">
                <a16:creationId xmlns:a16="http://schemas.microsoft.com/office/drawing/2014/main" id="{9E34FB04-60CE-4848-8C46-83D5F3E95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06300" y="1290638"/>
            <a:ext cx="869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4000" b="1">
                <a:latin typeface="Montserrat" panose="02000505000000020004" pitchFamily="2" charset="77"/>
              </a:rPr>
              <a:t>08</a:t>
            </a:r>
            <a:endParaRPr lang="en-UA" altLang="en-UA" sz="4000">
              <a:latin typeface="Montserrat" panose="02000505000000020004" pitchFamily="2" charset="77"/>
            </a:endParaRPr>
          </a:p>
        </p:txBody>
      </p:sp>
      <p:sp>
        <p:nvSpPr>
          <p:cNvPr id="25644" name="Прямоугольник 47">
            <a:extLst>
              <a:ext uri="{FF2B5EF4-FFF2-40B4-BE49-F238E27FC236}">
                <a16:creationId xmlns:a16="http://schemas.microsoft.com/office/drawing/2014/main" id="{57AA6E50-43F7-E443-9EC8-8DB62F418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4470" y="4274322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F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45" name="Прямоугольник 48">
            <a:extLst>
              <a:ext uri="{FF2B5EF4-FFF2-40B4-BE49-F238E27FC236}">
                <a16:creationId xmlns:a16="http://schemas.microsoft.com/office/drawing/2014/main" id="{14733500-E18B-6A4D-9E5E-0DDCAB71F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1425" y="4673601"/>
            <a:ext cx="15700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46" name="Прямоугольник 49">
            <a:extLst>
              <a:ext uri="{FF2B5EF4-FFF2-40B4-BE49-F238E27FC236}">
                <a16:creationId xmlns:a16="http://schemas.microsoft.com/office/drawing/2014/main" id="{B6CE4005-8E87-F144-B676-6400989A3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0038" y="3735388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G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47" name="Прямоугольник 50">
            <a:extLst>
              <a:ext uri="{FF2B5EF4-FFF2-40B4-BE49-F238E27FC236}">
                <a16:creationId xmlns:a16="http://schemas.microsoft.com/office/drawing/2014/main" id="{B1D00986-DBB8-E74A-8717-BF3CBB30E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0" y="4146550"/>
            <a:ext cx="15684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48" name="Прямоугольник 51">
            <a:extLst>
              <a:ext uri="{FF2B5EF4-FFF2-40B4-BE49-F238E27FC236}">
                <a16:creationId xmlns:a16="http://schemas.microsoft.com/office/drawing/2014/main" id="{4B63ED39-D4C2-C544-B513-C2FD23C91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03088" y="3190875"/>
            <a:ext cx="1476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Title H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5649" name="Прямоугольник 52">
            <a:extLst>
              <a:ext uri="{FF2B5EF4-FFF2-40B4-BE49-F238E27FC236}">
                <a16:creationId xmlns:a16="http://schemas.microsoft.com/office/drawing/2014/main" id="{0207E67E-D10B-F648-9906-D3A00AA4A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50" y="3602038"/>
            <a:ext cx="1568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/>
              <a:t>Lorem ipsum</a:t>
            </a:r>
          </a:p>
          <a:p>
            <a:pPr algn="ctr"/>
            <a:r>
              <a:rPr lang="en-UA" altLang="en-UA" sz="1400"/>
              <a:t>dolor sit amet,</a:t>
            </a:r>
          </a:p>
          <a:p>
            <a:pPr algn="ctr"/>
            <a:r>
              <a:rPr lang="en-UA" altLang="en-UA" sz="1400"/>
              <a:t>consectetur</a:t>
            </a:r>
          </a:p>
        </p:txBody>
      </p:sp>
      <p:sp>
        <p:nvSpPr>
          <p:cNvPr id="25650" name="Прямоугольник 3">
            <a:extLst>
              <a:ext uri="{FF2B5EF4-FFF2-40B4-BE49-F238E27FC236}">
                <a16:creationId xmlns:a16="http://schemas.microsoft.com/office/drawing/2014/main" id="{9ADD51B7-C81E-E944-B384-8BB6F1880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303" y="474722"/>
            <a:ext cx="810021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4400" b="1" dirty="0">
                <a:latin typeface="Montserrat" panose="02000505000000020004" pitchFamily="2" charset="77"/>
              </a:rPr>
              <a:t>8 </a:t>
            </a:r>
            <a:r>
              <a:rPr lang="en-UA" altLang="en-UA" sz="4800" b="1" dirty="0">
                <a:latin typeface="Montserrat" panose="02000505000000020004" pitchFamily="2" charset="77"/>
              </a:rPr>
              <a:t>STEPS</a:t>
            </a:r>
            <a:r>
              <a:rPr lang="en-UA" altLang="en-UA" sz="4400" b="1" dirty="0">
                <a:latin typeface="Montserrat" panose="02000505000000020004" pitchFamily="2" charset="77"/>
              </a:rPr>
              <a:t> INFOGRAPHIC</a:t>
            </a:r>
            <a:endParaRPr lang="en-UA" altLang="en-UA" sz="4400" dirty="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5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5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5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5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5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5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5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5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5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5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5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5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5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5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5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5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5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25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5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25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25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decel="5000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5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5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5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50000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25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25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25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25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25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25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decel="5000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500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25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25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5000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5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25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5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25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decel="5000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25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25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decel="50000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1" decel="5000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25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25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1" decel="5000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25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1000" fill="hold"/>
                                        <p:tgtEl>
                                          <p:spTgt spid="25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decel="5000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25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1000" fill="hold"/>
                                        <p:tgtEl>
                                          <p:spTgt spid="25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decel="50000" fill="hold" grpId="0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25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1000" fill="hold"/>
                                        <p:tgtEl>
                                          <p:spTgt spid="25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decel="5000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1000" fill="hold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1" decel="5000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25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1000" fill="hold"/>
                                        <p:tgtEl>
                                          <p:spTgt spid="25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1" decel="50000" fill="hold" grpId="0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25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1000" fill="hold"/>
                                        <p:tgtEl>
                                          <p:spTgt spid="25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1" decel="5000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1000" fill="hold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750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750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6" dur="750"/>
                                        <p:tgtEl>
                                          <p:spTgt spid="25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750"/>
                                        <p:tgtEl>
                                          <p:spTgt spid="25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750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750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750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750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750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750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2" dur="750"/>
                                        <p:tgtEl>
                                          <p:spTgt spid="25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750"/>
                                        <p:tgtEl>
                                          <p:spTgt spid="25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6" dur="750"/>
                                        <p:tgtEl>
                                          <p:spTgt spid="25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750"/>
                                        <p:tgtEl>
                                          <p:spTgt spid="25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0" dur="750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" dur="750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750"/>
                                        <p:tgtEl>
                                          <p:spTgt spid="25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750"/>
                                        <p:tgtEl>
                                          <p:spTgt spid="25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8" dur="750"/>
                                        <p:tgtEl>
                                          <p:spTgt spid="25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750"/>
                                        <p:tgtEl>
                                          <p:spTgt spid="25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750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750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6" dur="750"/>
                                        <p:tgtEl>
                                          <p:spTgt spid="25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750"/>
                                        <p:tgtEl>
                                          <p:spTgt spid="25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750"/>
                                        <p:tgtEl>
                                          <p:spTgt spid="25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750"/>
                                        <p:tgtEl>
                                          <p:spTgt spid="25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4" dur="750"/>
                                        <p:tgtEl>
                                          <p:spTgt spid="25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750"/>
                                        <p:tgtEl>
                                          <p:spTgt spid="25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750"/>
                                        <p:tgtEl>
                                          <p:spTgt spid="25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750"/>
                                        <p:tgtEl>
                                          <p:spTgt spid="25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2" dur="750"/>
                                        <p:tgtEl>
                                          <p:spTgt spid="25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750"/>
                                        <p:tgtEl>
                                          <p:spTgt spid="25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6" dur="750"/>
                                        <p:tgtEl>
                                          <p:spTgt spid="25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750"/>
                                        <p:tgtEl>
                                          <p:spTgt spid="25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750"/>
                                        <p:tgtEl>
                                          <p:spTgt spid="25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750"/>
                                        <p:tgtEl>
                                          <p:spTgt spid="25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750"/>
                                        <p:tgtEl>
                                          <p:spTgt spid="25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750"/>
                                        <p:tgtEl>
                                          <p:spTgt spid="25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8" dur="750"/>
                                        <p:tgtEl>
                                          <p:spTgt spid="25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750"/>
                                        <p:tgtEl>
                                          <p:spTgt spid="25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750"/>
                                        <p:tgtEl>
                                          <p:spTgt spid="25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750"/>
                                        <p:tgtEl>
                                          <p:spTgt spid="25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6" dur="750"/>
                                        <p:tgtEl>
                                          <p:spTgt spid="25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7" dur="750"/>
                                        <p:tgtEl>
                                          <p:spTgt spid="25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0" dur="750"/>
                                        <p:tgtEl>
                                          <p:spTgt spid="25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750"/>
                                        <p:tgtEl>
                                          <p:spTgt spid="25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750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750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8" dur="750"/>
                                        <p:tgtEl>
                                          <p:spTgt spid="25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9" dur="750"/>
                                        <p:tgtEl>
                                          <p:spTgt spid="25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2" dur="750"/>
                                        <p:tgtEl>
                                          <p:spTgt spid="25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750"/>
                                        <p:tgtEl>
                                          <p:spTgt spid="25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6" dur="750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7" dur="750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0" dur="750"/>
                                        <p:tgtEl>
                                          <p:spTgt spid="25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" dur="750"/>
                                        <p:tgtEl>
                                          <p:spTgt spid="25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4" dur="750"/>
                                        <p:tgtEl>
                                          <p:spTgt spid="25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5" dur="750"/>
                                        <p:tgtEl>
                                          <p:spTgt spid="25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8" dur="750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750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2" dur="750"/>
                                        <p:tgtEl>
                                          <p:spTgt spid="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" dur="750"/>
                                        <p:tgtEl>
                                          <p:spTgt spid="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6" dur="750"/>
                                        <p:tgtEl>
                                          <p:spTgt spid="25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" dur="750"/>
                                        <p:tgtEl>
                                          <p:spTgt spid="25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0" dur="750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" dur="750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4" dur="750"/>
                                        <p:tgtEl>
                                          <p:spTgt spid="25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750"/>
                                        <p:tgtEl>
                                          <p:spTgt spid="25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8" dur="750"/>
                                        <p:tgtEl>
                                          <p:spTgt spid="25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9" dur="750"/>
                                        <p:tgtEl>
                                          <p:spTgt spid="25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2" dur="750"/>
                                        <p:tgtEl>
                                          <p:spTgt spid="25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750"/>
                                        <p:tgtEl>
                                          <p:spTgt spid="25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6" dur="750"/>
                                        <p:tgtEl>
                                          <p:spTgt spid="25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7" dur="750"/>
                                        <p:tgtEl>
                                          <p:spTgt spid="25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0" dur="750"/>
                                        <p:tgtEl>
                                          <p:spTgt spid="25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1" dur="750"/>
                                        <p:tgtEl>
                                          <p:spTgt spid="25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4" dur="750"/>
                                        <p:tgtEl>
                                          <p:spTgt spid="25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5" dur="750"/>
                                        <p:tgtEl>
                                          <p:spTgt spid="25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8" dur="750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9" dur="750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2" dur="750"/>
                                        <p:tgtEl>
                                          <p:spTgt spid="25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3" dur="750"/>
                                        <p:tgtEl>
                                          <p:spTgt spid="25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6" grpId="0" animBg="1"/>
      <p:bldP spid="25606" grpId="1" animBg="1"/>
      <p:bldP spid="25607" grpId="0" animBg="1"/>
      <p:bldP spid="25607" grpId="1" animBg="1"/>
      <p:bldP spid="25608" grpId="0" animBg="1"/>
      <p:bldP spid="25608" grpId="1" animBg="1"/>
      <p:bldP spid="25609" grpId="0" animBg="1"/>
      <p:bldP spid="25609" grpId="1" animBg="1"/>
      <p:bldP spid="25610" grpId="0" animBg="1"/>
      <p:bldP spid="25610" grpId="1" animBg="1"/>
      <p:bldP spid="25611" grpId="0" animBg="1"/>
      <p:bldP spid="25611" grpId="1" animBg="1"/>
      <p:bldP spid="25612" grpId="0" animBg="1"/>
      <p:bldP spid="25612" grpId="1" animBg="1"/>
      <p:bldP spid="25613" grpId="0" animBg="1"/>
      <p:bldP spid="25613" grpId="1" animBg="1"/>
      <p:bldP spid="25615" grpId="0"/>
      <p:bldP spid="25615" grpId="1"/>
      <p:bldP spid="25616" grpId="0"/>
      <p:bldP spid="25616" grpId="1"/>
      <p:bldP spid="25617" grpId="0"/>
      <p:bldP spid="25617" grpId="1"/>
      <p:bldP spid="25618" grpId="0"/>
      <p:bldP spid="25618" grpId="1"/>
      <p:bldP spid="25620" grpId="0"/>
      <p:bldP spid="25620" grpId="1"/>
      <p:bldP spid="25621" grpId="0"/>
      <p:bldP spid="25621" grpId="1"/>
      <p:bldP spid="25622" grpId="0"/>
      <p:bldP spid="25622" grpId="1"/>
      <p:bldP spid="25623" grpId="0"/>
      <p:bldP spid="25623" grpId="1"/>
      <p:bldP spid="25625" grpId="0"/>
      <p:bldP spid="25625" grpId="1"/>
      <p:bldP spid="25626" grpId="0"/>
      <p:bldP spid="25626" grpId="1"/>
      <p:bldP spid="25627" grpId="0"/>
      <p:bldP spid="25627" grpId="1"/>
      <p:bldP spid="25628" grpId="0"/>
      <p:bldP spid="25628" grpId="1"/>
      <p:bldP spid="25630" grpId="0"/>
      <p:bldP spid="25630" grpId="1"/>
      <p:bldP spid="25631" grpId="0"/>
      <p:bldP spid="25631" grpId="1"/>
      <p:bldP spid="25632" grpId="0"/>
      <p:bldP spid="25632" grpId="1"/>
      <p:bldP spid="25633" grpId="0"/>
      <p:bldP spid="25633" grpId="1"/>
      <p:bldP spid="25634" grpId="0"/>
      <p:bldP spid="25634" grpId="1"/>
      <p:bldP spid="25635" grpId="0"/>
      <p:bldP spid="25635" grpId="1"/>
      <p:bldP spid="25636" grpId="0"/>
      <p:bldP spid="25636" grpId="1"/>
      <p:bldP spid="25637" grpId="0"/>
      <p:bldP spid="25637" grpId="1"/>
      <p:bldP spid="25638" grpId="0"/>
      <p:bldP spid="25638" grpId="1"/>
      <p:bldP spid="25639" grpId="0"/>
      <p:bldP spid="25639" grpId="1"/>
      <p:bldP spid="25640" grpId="0"/>
      <p:bldP spid="25640" grpId="1"/>
      <p:bldP spid="25641" grpId="0"/>
      <p:bldP spid="25641" grpId="1"/>
      <p:bldP spid="25642" grpId="0"/>
      <p:bldP spid="25642" grpId="1"/>
      <p:bldP spid="25643" grpId="0"/>
      <p:bldP spid="25643" grpId="1"/>
      <p:bldP spid="25644" grpId="0"/>
      <p:bldP spid="25644" grpId="1"/>
      <p:bldP spid="25645" grpId="0"/>
      <p:bldP spid="25645" grpId="1"/>
      <p:bldP spid="25646" grpId="0"/>
      <p:bldP spid="25646" grpId="1"/>
      <p:bldP spid="25647" grpId="0"/>
      <p:bldP spid="25647" grpId="1"/>
      <p:bldP spid="25648" grpId="0"/>
      <p:bldP spid="25648" grpId="1"/>
      <p:bldP spid="25649" grpId="0"/>
      <p:bldP spid="25649" grpId="1"/>
      <p:bldP spid="25650" grpId="0"/>
      <p:bldP spid="25650" grpId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EDFE215-F87F-1D45-BC5E-B1897935648E}"/>
              </a:ext>
            </a:extLst>
          </p:cNvPr>
          <p:cNvGrpSpPr/>
          <p:nvPr/>
        </p:nvGrpSpPr>
        <p:grpSpPr>
          <a:xfrm>
            <a:off x="5958680" y="369888"/>
            <a:ext cx="2713039" cy="2713039"/>
            <a:chOff x="5958680" y="369888"/>
            <a:chExt cx="2713039" cy="2713039"/>
          </a:xfrm>
        </p:grpSpPr>
        <p:pic>
          <p:nvPicPr>
            <p:cNvPr id="136207" name="Picture 15">
              <a:extLst>
                <a:ext uri="{FF2B5EF4-FFF2-40B4-BE49-F238E27FC236}">
                  <a16:creationId xmlns:a16="http://schemas.microsoft.com/office/drawing/2014/main" id="{25B32C92-C9A1-3B46-9380-E6741BF504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8680" y="369888"/>
              <a:ext cx="2713039" cy="27130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197" name="Freeform 1">
              <a:extLst>
                <a:ext uri="{FF2B5EF4-FFF2-40B4-BE49-F238E27FC236}">
                  <a16:creationId xmlns:a16="http://schemas.microsoft.com/office/drawing/2014/main" id="{FD87CF4C-ED68-F54F-8190-98F1B511D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2590" y="1311857"/>
              <a:ext cx="925512" cy="774700"/>
            </a:xfrm>
            <a:custGeom>
              <a:avLst/>
              <a:gdLst>
                <a:gd name="T0" fmla="*/ 332908322 w 2572"/>
                <a:gd name="T1" fmla="*/ 258964155 h 2154"/>
                <a:gd name="T2" fmla="*/ 298983197 w 2572"/>
                <a:gd name="T3" fmla="*/ 239431933 h 2154"/>
                <a:gd name="T4" fmla="*/ 298983197 w 2572"/>
                <a:gd name="T5" fmla="*/ 251461722 h 2154"/>
                <a:gd name="T6" fmla="*/ 27192133 w 2572"/>
                <a:gd name="T7" fmla="*/ 251461722 h 2154"/>
                <a:gd name="T8" fmla="*/ 27192133 w 2572"/>
                <a:gd name="T9" fmla="*/ 34149021 h 2154"/>
                <a:gd name="T10" fmla="*/ 39493310 w 2572"/>
                <a:gd name="T11" fmla="*/ 34149021 h 2154"/>
                <a:gd name="T12" fmla="*/ 19811426 w 2572"/>
                <a:gd name="T13" fmla="*/ 0 h 2154"/>
                <a:gd name="T14" fmla="*/ 0 w 2572"/>
                <a:gd name="T15" fmla="*/ 34149021 h 2154"/>
                <a:gd name="T16" fmla="*/ 12430720 w 2572"/>
                <a:gd name="T17" fmla="*/ 34149021 h 2154"/>
                <a:gd name="T18" fmla="*/ 12430720 w 2572"/>
                <a:gd name="T19" fmla="*/ 266337472 h 2154"/>
                <a:gd name="T20" fmla="*/ 298983197 w 2572"/>
                <a:gd name="T21" fmla="*/ 266337472 h 2154"/>
                <a:gd name="T22" fmla="*/ 298983197 w 2572"/>
                <a:gd name="T23" fmla="*/ 278496378 h 2154"/>
                <a:gd name="T24" fmla="*/ 332908322 w 2572"/>
                <a:gd name="T25" fmla="*/ 258964155 h 2154"/>
                <a:gd name="T26" fmla="*/ 49852063 w 2572"/>
                <a:gd name="T27" fmla="*/ 111631609 h 2154"/>
                <a:gd name="T28" fmla="*/ 247318253 w 2572"/>
                <a:gd name="T29" fmla="*/ 37383051 h 2154"/>
                <a:gd name="T30" fmla="*/ 252756536 w 2572"/>
                <a:gd name="T31" fmla="*/ 47860563 h 2154"/>
                <a:gd name="T32" fmla="*/ 273862671 w 2572"/>
                <a:gd name="T33" fmla="*/ 14616798 h 2154"/>
                <a:gd name="T34" fmla="*/ 234628447 w 2572"/>
                <a:gd name="T35" fmla="*/ 13064521 h 2154"/>
                <a:gd name="T36" fmla="*/ 240455358 w 2572"/>
                <a:gd name="T37" fmla="*/ 24318171 h 2154"/>
                <a:gd name="T38" fmla="*/ 47521371 w 2572"/>
                <a:gd name="T39" fmla="*/ 97014451 h 2154"/>
                <a:gd name="T40" fmla="*/ 49852063 w 2572"/>
                <a:gd name="T41" fmla="*/ 111631609 h 2154"/>
                <a:gd name="T42" fmla="*/ 255475857 w 2572"/>
                <a:gd name="T43" fmla="*/ 67780855 h 2154"/>
                <a:gd name="T44" fmla="*/ 244469389 w 2572"/>
                <a:gd name="T45" fmla="*/ 78646436 h 2154"/>
                <a:gd name="T46" fmla="*/ 244469389 w 2572"/>
                <a:gd name="T47" fmla="*/ 226755481 h 2154"/>
                <a:gd name="T48" fmla="*/ 255475857 w 2572"/>
                <a:gd name="T49" fmla="*/ 237750539 h 2154"/>
                <a:gd name="T50" fmla="*/ 273733128 w 2572"/>
                <a:gd name="T51" fmla="*/ 237750539 h 2154"/>
                <a:gd name="T52" fmla="*/ 284610053 w 2572"/>
                <a:gd name="T53" fmla="*/ 226755481 h 2154"/>
                <a:gd name="T54" fmla="*/ 284610053 w 2572"/>
                <a:gd name="T55" fmla="*/ 78646436 h 2154"/>
                <a:gd name="T56" fmla="*/ 273733128 w 2572"/>
                <a:gd name="T57" fmla="*/ 67780855 h 2154"/>
                <a:gd name="T58" fmla="*/ 255475857 w 2572"/>
                <a:gd name="T59" fmla="*/ 67780855 h 2154"/>
                <a:gd name="T60" fmla="*/ 188660871 w 2572"/>
                <a:gd name="T61" fmla="*/ 91322888 h 2154"/>
                <a:gd name="T62" fmla="*/ 177784306 w 2572"/>
                <a:gd name="T63" fmla="*/ 102188828 h 2154"/>
                <a:gd name="T64" fmla="*/ 177784306 w 2572"/>
                <a:gd name="T65" fmla="*/ 226755481 h 2154"/>
                <a:gd name="T66" fmla="*/ 188660871 w 2572"/>
                <a:gd name="T67" fmla="*/ 237750539 h 2154"/>
                <a:gd name="T68" fmla="*/ 207048046 w 2572"/>
                <a:gd name="T69" fmla="*/ 237750539 h 2154"/>
                <a:gd name="T70" fmla="*/ 217924971 w 2572"/>
                <a:gd name="T71" fmla="*/ 226755481 h 2154"/>
                <a:gd name="T72" fmla="*/ 217924971 w 2572"/>
                <a:gd name="T73" fmla="*/ 102188828 h 2154"/>
                <a:gd name="T74" fmla="*/ 207048046 w 2572"/>
                <a:gd name="T75" fmla="*/ 91322888 h 2154"/>
                <a:gd name="T76" fmla="*/ 188660871 w 2572"/>
                <a:gd name="T77" fmla="*/ 91322888 h 2154"/>
                <a:gd name="T78" fmla="*/ 122234874 w 2572"/>
                <a:gd name="T79" fmla="*/ 114218617 h 2154"/>
                <a:gd name="T80" fmla="*/ 111357949 w 2572"/>
                <a:gd name="T81" fmla="*/ 125084199 h 2154"/>
                <a:gd name="T82" fmla="*/ 111357949 w 2572"/>
                <a:gd name="T83" fmla="*/ 226755481 h 2154"/>
                <a:gd name="T84" fmla="*/ 122234874 w 2572"/>
                <a:gd name="T85" fmla="*/ 237750539 h 2154"/>
                <a:gd name="T86" fmla="*/ 140621689 w 2572"/>
                <a:gd name="T87" fmla="*/ 237750539 h 2154"/>
                <a:gd name="T88" fmla="*/ 151498614 w 2572"/>
                <a:gd name="T89" fmla="*/ 226755481 h 2154"/>
                <a:gd name="T90" fmla="*/ 151498614 w 2572"/>
                <a:gd name="T91" fmla="*/ 125084199 h 2154"/>
                <a:gd name="T92" fmla="*/ 140621689 w 2572"/>
                <a:gd name="T93" fmla="*/ 114218617 h 2154"/>
                <a:gd name="T94" fmla="*/ 122234874 w 2572"/>
                <a:gd name="T95" fmla="*/ 114218617 h 2154"/>
                <a:gd name="T96" fmla="*/ 44802050 w 2572"/>
                <a:gd name="T97" fmla="*/ 151730785 h 2154"/>
                <a:gd name="T98" fmla="*/ 55678975 w 2572"/>
                <a:gd name="T99" fmla="*/ 140735728 h 2154"/>
                <a:gd name="T100" fmla="*/ 74065789 w 2572"/>
                <a:gd name="T101" fmla="*/ 140735728 h 2154"/>
                <a:gd name="T102" fmla="*/ 84942714 w 2572"/>
                <a:gd name="T103" fmla="*/ 151730785 h 2154"/>
                <a:gd name="T104" fmla="*/ 84942714 w 2572"/>
                <a:gd name="T105" fmla="*/ 226755481 h 2154"/>
                <a:gd name="T106" fmla="*/ 74065789 w 2572"/>
                <a:gd name="T107" fmla="*/ 237750539 h 2154"/>
                <a:gd name="T108" fmla="*/ 55678975 w 2572"/>
                <a:gd name="T109" fmla="*/ 237750539 h 2154"/>
                <a:gd name="T110" fmla="*/ 44802050 w 2572"/>
                <a:gd name="T111" fmla="*/ 226755481 h 2154"/>
                <a:gd name="T112" fmla="*/ 44802050 w 2572"/>
                <a:gd name="T113" fmla="*/ 151730785 h 21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72" h="2154">
                  <a:moveTo>
                    <a:pt x="2571" y="2002"/>
                  </a:moveTo>
                  <a:lnTo>
                    <a:pt x="2309" y="1851"/>
                  </a:lnTo>
                  <a:lnTo>
                    <a:pt x="2309" y="1944"/>
                  </a:lnTo>
                  <a:lnTo>
                    <a:pt x="210" y="1944"/>
                  </a:lnTo>
                  <a:lnTo>
                    <a:pt x="210" y="264"/>
                  </a:lnTo>
                  <a:lnTo>
                    <a:pt x="305" y="264"/>
                  </a:lnTo>
                  <a:lnTo>
                    <a:pt x="153" y="0"/>
                  </a:lnTo>
                  <a:lnTo>
                    <a:pt x="0" y="264"/>
                  </a:lnTo>
                  <a:lnTo>
                    <a:pt x="96" y="264"/>
                  </a:lnTo>
                  <a:lnTo>
                    <a:pt x="96" y="2059"/>
                  </a:lnTo>
                  <a:lnTo>
                    <a:pt x="2309" y="2059"/>
                  </a:lnTo>
                  <a:lnTo>
                    <a:pt x="2309" y="2153"/>
                  </a:lnTo>
                  <a:lnTo>
                    <a:pt x="2571" y="2002"/>
                  </a:lnTo>
                  <a:close/>
                  <a:moveTo>
                    <a:pt x="385" y="863"/>
                  </a:moveTo>
                  <a:cubicBezTo>
                    <a:pt x="934" y="763"/>
                    <a:pt x="1448" y="566"/>
                    <a:pt x="1910" y="289"/>
                  </a:cubicBezTo>
                  <a:lnTo>
                    <a:pt x="1952" y="370"/>
                  </a:lnTo>
                  <a:lnTo>
                    <a:pt x="2115" y="113"/>
                  </a:lnTo>
                  <a:lnTo>
                    <a:pt x="1812" y="101"/>
                  </a:lnTo>
                  <a:lnTo>
                    <a:pt x="1857" y="188"/>
                  </a:lnTo>
                  <a:cubicBezTo>
                    <a:pt x="1405" y="459"/>
                    <a:pt x="903" y="652"/>
                    <a:pt x="367" y="750"/>
                  </a:cubicBezTo>
                  <a:lnTo>
                    <a:pt x="385" y="863"/>
                  </a:lnTo>
                  <a:close/>
                  <a:moveTo>
                    <a:pt x="1973" y="524"/>
                  </a:moveTo>
                  <a:cubicBezTo>
                    <a:pt x="1926" y="524"/>
                    <a:pt x="1888" y="562"/>
                    <a:pt x="1888" y="608"/>
                  </a:cubicBezTo>
                  <a:lnTo>
                    <a:pt x="1888" y="1753"/>
                  </a:lnTo>
                  <a:cubicBezTo>
                    <a:pt x="1888" y="1800"/>
                    <a:pt x="1926" y="1838"/>
                    <a:pt x="1973" y="1838"/>
                  </a:cubicBezTo>
                  <a:lnTo>
                    <a:pt x="2114" y="1838"/>
                  </a:lnTo>
                  <a:cubicBezTo>
                    <a:pt x="2161" y="1838"/>
                    <a:pt x="2198" y="1800"/>
                    <a:pt x="2198" y="1753"/>
                  </a:cubicBezTo>
                  <a:lnTo>
                    <a:pt x="2198" y="608"/>
                  </a:lnTo>
                  <a:cubicBezTo>
                    <a:pt x="2198" y="562"/>
                    <a:pt x="2161" y="524"/>
                    <a:pt x="2114" y="524"/>
                  </a:cubicBezTo>
                  <a:lnTo>
                    <a:pt x="1973" y="524"/>
                  </a:lnTo>
                  <a:close/>
                  <a:moveTo>
                    <a:pt x="1457" y="706"/>
                  </a:moveTo>
                  <a:cubicBezTo>
                    <a:pt x="1411" y="706"/>
                    <a:pt x="1373" y="744"/>
                    <a:pt x="1373" y="790"/>
                  </a:cubicBezTo>
                  <a:lnTo>
                    <a:pt x="1373" y="1753"/>
                  </a:lnTo>
                  <a:cubicBezTo>
                    <a:pt x="1373" y="1800"/>
                    <a:pt x="1411" y="1838"/>
                    <a:pt x="1457" y="1838"/>
                  </a:cubicBezTo>
                  <a:lnTo>
                    <a:pt x="1599" y="1838"/>
                  </a:lnTo>
                  <a:cubicBezTo>
                    <a:pt x="1645" y="1838"/>
                    <a:pt x="1683" y="1800"/>
                    <a:pt x="1683" y="1753"/>
                  </a:cubicBezTo>
                  <a:lnTo>
                    <a:pt x="1683" y="790"/>
                  </a:lnTo>
                  <a:cubicBezTo>
                    <a:pt x="1683" y="744"/>
                    <a:pt x="1645" y="706"/>
                    <a:pt x="1599" y="706"/>
                  </a:cubicBezTo>
                  <a:lnTo>
                    <a:pt x="1457" y="706"/>
                  </a:lnTo>
                  <a:close/>
                  <a:moveTo>
                    <a:pt x="944" y="883"/>
                  </a:moveTo>
                  <a:cubicBezTo>
                    <a:pt x="898" y="883"/>
                    <a:pt x="860" y="920"/>
                    <a:pt x="860" y="967"/>
                  </a:cubicBezTo>
                  <a:lnTo>
                    <a:pt x="860" y="1753"/>
                  </a:lnTo>
                  <a:cubicBezTo>
                    <a:pt x="860" y="1800"/>
                    <a:pt x="898" y="1838"/>
                    <a:pt x="944" y="1838"/>
                  </a:cubicBezTo>
                  <a:lnTo>
                    <a:pt x="1086" y="1838"/>
                  </a:lnTo>
                  <a:cubicBezTo>
                    <a:pt x="1132" y="1838"/>
                    <a:pt x="1170" y="1800"/>
                    <a:pt x="1170" y="1753"/>
                  </a:cubicBezTo>
                  <a:lnTo>
                    <a:pt x="1170" y="967"/>
                  </a:lnTo>
                  <a:cubicBezTo>
                    <a:pt x="1170" y="920"/>
                    <a:pt x="1132" y="883"/>
                    <a:pt x="1086" y="883"/>
                  </a:cubicBezTo>
                  <a:lnTo>
                    <a:pt x="944" y="883"/>
                  </a:lnTo>
                  <a:close/>
                  <a:moveTo>
                    <a:pt x="346" y="1173"/>
                  </a:moveTo>
                  <a:cubicBezTo>
                    <a:pt x="346" y="1126"/>
                    <a:pt x="384" y="1088"/>
                    <a:pt x="430" y="1088"/>
                  </a:cubicBezTo>
                  <a:lnTo>
                    <a:pt x="572" y="1088"/>
                  </a:lnTo>
                  <a:cubicBezTo>
                    <a:pt x="618" y="1088"/>
                    <a:pt x="656" y="1126"/>
                    <a:pt x="656" y="1173"/>
                  </a:cubicBezTo>
                  <a:lnTo>
                    <a:pt x="656" y="1753"/>
                  </a:lnTo>
                  <a:cubicBezTo>
                    <a:pt x="656" y="1800"/>
                    <a:pt x="618" y="1838"/>
                    <a:pt x="572" y="1838"/>
                  </a:cubicBezTo>
                  <a:lnTo>
                    <a:pt x="430" y="1838"/>
                  </a:lnTo>
                  <a:cubicBezTo>
                    <a:pt x="384" y="1838"/>
                    <a:pt x="346" y="1800"/>
                    <a:pt x="346" y="1753"/>
                  </a:cubicBezTo>
                  <a:lnTo>
                    <a:pt x="346" y="1173"/>
                  </a:ln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E679090-C3A5-4142-9992-7C5C4D571E75}"/>
              </a:ext>
            </a:extLst>
          </p:cNvPr>
          <p:cNvGrpSpPr/>
          <p:nvPr/>
        </p:nvGrpSpPr>
        <p:grpSpPr>
          <a:xfrm>
            <a:off x="5958680" y="2646260"/>
            <a:ext cx="2713039" cy="2713039"/>
            <a:chOff x="5958680" y="2646260"/>
            <a:chExt cx="2713039" cy="2713039"/>
          </a:xfrm>
        </p:grpSpPr>
        <p:pic>
          <p:nvPicPr>
            <p:cNvPr id="17" name="Picture 15">
              <a:extLst>
                <a:ext uri="{FF2B5EF4-FFF2-40B4-BE49-F238E27FC236}">
                  <a16:creationId xmlns:a16="http://schemas.microsoft.com/office/drawing/2014/main" id="{6F58D1A2-3783-C34F-9ADD-40735C4616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8680" y="2646260"/>
              <a:ext cx="2713039" cy="27130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198" name="Freeform 2">
              <a:extLst>
                <a:ext uri="{FF2B5EF4-FFF2-40B4-BE49-F238E27FC236}">
                  <a16:creationId xmlns:a16="http://schemas.microsoft.com/office/drawing/2014/main" id="{B8382289-2A53-FF4D-BC2E-D07736F26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738" y="3604792"/>
              <a:ext cx="825500" cy="741363"/>
            </a:xfrm>
            <a:custGeom>
              <a:avLst/>
              <a:gdLst>
                <a:gd name="T0" fmla="*/ 134790506 w 2293"/>
                <a:gd name="T1" fmla="*/ 133920158 h 2061"/>
                <a:gd name="T2" fmla="*/ 129865586 w 2293"/>
                <a:gd name="T3" fmla="*/ 139613293 h 2061"/>
                <a:gd name="T4" fmla="*/ 129865586 w 2293"/>
                <a:gd name="T5" fmla="*/ 169890831 h 2061"/>
                <a:gd name="T6" fmla="*/ 134790506 w 2293"/>
                <a:gd name="T7" fmla="*/ 175583967 h 2061"/>
                <a:gd name="T8" fmla="*/ 162267091 w 2293"/>
                <a:gd name="T9" fmla="*/ 175583967 h 2061"/>
                <a:gd name="T10" fmla="*/ 167192011 w 2293"/>
                <a:gd name="T11" fmla="*/ 169890831 h 2061"/>
                <a:gd name="T12" fmla="*/ 167192011 w 2293"/>
                <a:gd name="T13" fmla="*/ 139613293 h 2061"/>
                <a:gd name="T14" fmla="*/ 162267091 w 2293"/>
                <a:gd name="T15" fmla="*/ 133920158 h 2061"/>
                <a:gd name="T16" fmla="*/ 134790506 w 2293"/>
                <a:gd name="T17" fmla="*/ 133920158 h 2061"/>
                <a:gd name="T18" fmla="*/ 177171812 w 2293"/>
                <a:gd name="T19" fmla="*/ 160574693 h 2061"/>
                <a:gd name="T20" fmla="*/ 177171812 w 2293"/>
                <a:gd name="T21" fmla="*/ 171184709 h 2061"/>
                <a:gd name="T22" fmla="*/ 163044710 w 2293"/>
                <a:gd name="T23" fmla="*/ 185805855 h 2061"/>
                <a:gd name="T24" fmla="*/ 134012887 w 2293"/>
                <a:gd name="T25" fmla="*/ 185805855 h 2061"/>
                <a:gd name="T26" fmla="*/ 119885785 w 2293"/>
                <a:gd name="T27" fmla="*/ 171184709 h 2061"/>
                <a:gd name="T28" fmla="*/ 119885785 w 2293"/>
                <a:gd name="T29" fmla="*/ 160574693 h 2061"/>
                <a:gd name="T30" fmla="*/ 44973370 w 2293"/>
                <a:gd name="T31" fmla="*/ 160574693 h 2061"/>
                <a:gd name="T32" fmla="*/ 0 w 2293"/>
                <a:gd name="T33" fmla="*/ 134696413 h 2061"/>
                <a:gd name="T34" fmla="*/ 0 w 2293"/>
                <a:gd name="T35" fmla="*/ 226952401 h 2061"/>
                <a:gd name="T36" fmla="*/ 34604758 w 2293"/>
                <a:gd name="T37" fmla="*/ 266546077 h 2061"/>
                <a:gd name="T38" fmla="*/ 262452839 w 2293"/>
                <a:gd name="T39" fmla="*/ 266546077 h 2061"/>
                <a:gd name="T40" fmla="*/ 297057597 w 2293"/>
                <a:gd name="T41" fmla="*/ 226952401 h 2061"/>
                <a:gd name="T42" fmla="*/ 297057597 w 2293"/>
                <a:gd name="T43" fmla="*/ 134696413 h 2061"/>
                <a:gd name="T44" fmla="*/ 252084227 w 2293"/>
                <a:gd name="T45" fmla="*/ 160574693 h 2061"/>
                <a:gd name="T46" fmla="*/ 177171812 w 2293"/>
                <a:gd name="T47" fmla="*/ 160574693 h 2061"/>
                <a:gd name="T48" fmla="*/ 119885785 w 2293"/>
                <a:gd name="T49" fmla="*/ 148411808 h 2061"/>
                <a:gd name="T50" fmla="*/ 119885785 w 2293"/>
                <a:gd name="T51" fmla="*/ 137543160 h 2061"/>
                <a:gd name="T52" fmla="*/ 134012887 w 2293"/>
                <a:gd name="T53" fmla="*/ 122921654 h 2061"/>
                <a:gd name="T54" fmla="*/ 163044710 w 2293"/>
                <a:gd name="T55" fmla="*/ 122921654 h 2061"/>
                <a:gd name="T56" fmla="*/ 177171812 w 2293"/>
                <a:gd name="T57" fmla="*/ 137543160 h 2061"/>
                <a:gd name="T58" fmla="*/ 177171812 w 2293"/>
                <a:gd name="T59" fmla="*/ 148411808 h 2061"/>
                <a:gd name="T60" fmla="*/ 252084227 w 2293"/>
                <a:gd name="T61" fmla="*/ 148411808 h 2061"/>
                <a:gd name="T62" fmla="*/ 297057597 w 2293"/>
                <a:gd name="T63" fmla="*/ 106100880 h 2061"/>
                <a:gd name="T64" fmla="*/ 297057597 w 2293"/>
                <a:gd name="T65" fmla="*/ 82810355 h 2061"/>
                <a:gd name="T66" fmla="*/ 262452839 w 2293"/>
                <a:gd name="T67" fmla="*/ 43216679 h 2061"/>
                <a:gd name="T68" fmla="*/ 34604758 w 2293"/>
                <a:gd name="T69" fmla="*/ 43216679 h 2061"/>
                <a:gd name="T70" fmla="*/ 0 w 2293"/>
                <a:gd name="T71" fmla="*/ 82810355 h 2061"/>
                <a:gd name="T72" fmla="*/ 0 w 2293"/>
                <a:gd name="T73" fmla="*/ 106100880 h 2061"/>
                <a:gd name="T74" fmla="*/ 44973370 w 2293"/>
                <a:gd name="T75" fmla="*/ 148411808 h 2061"/>
                <a:gd name="T76" fmla="*/ 119885785 w 2293"/>
                <a:gd name="T77" fmla="*/ 148411808 h 2061"/>
                <a:gd name="T78" fmla="*/ 184299985 w 2293"/>
                <a:gd name="T79" fmla="*/ 35712042 h 2061"/>
                <a:gd name="T80" fmla="*/ 165247964 w 2293"/>
                <a:gd name="T81" fmla="*/ 16691639 h 2061"/>
                <a:gd name="T82" fmla="*/ 131809633 w 2293"/>
                <a:gd name="T83" fmla="*/ 16691639 h 2061"/>
                <a:gd name="T84" fmla="*/ 112757612 w 2293"/>
                <a:gd name="T85" fmla="*/ 35712042 h 2061"/>
                <a:gd name="T86" fmla="*/ 95130865 w 2293"/>
                <a:gd name="T87" fmla="*/ 35712042 h 2061"/>
                <a:gd name="T88" fmla="*/ 127403127 w 2293"/>
                <a:gd name="T89" fmla="*/ 0 h 2061"/>
                <a:gd name="T90" fmla="*/ 169654470 w 2293"/>
                <a:gd name="T91" fmla="*/ 0 h 2061"/>
                <a:gd name="T92" fmla="*/ 201926732 w 2293"/>
                <a:gd name="T93" fmla="*/ 35712042 h 2061"/>
                <a:gd name="T94" fmla="*/ 184299985 w 2293"/>
                <a:gd name="T95" fmla="*/ 35712042 h 20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93" h="2061">
                  <a:moveTo>
                    <a:pt x="1040" y="1035"/>
                  </a:moveTo>
                  <a:cubicBezTo>
                    <a:pt x="1019" y="1035"/>
                    <a:pt x="1002" y="1055"/>
                    <a:pt x="1002" y="1079"/>
                  </a:cubicBezTo>
                  <a:lnTo>
                    <a:pt x="1002" y="1313"/>
                  </a:lnTo>
                  <a:cubicBezTo>
                    <a:pt x="1002" y="1337"/>
                    <a:pt x="1019" y="1357"/>
                    <a:pt x="1040" y="1357"/>
                  </a:cubicBezTo>
                  <a:lnTo>
                    <a:pt x="1252" y="1357"/>
                  </a:lnTo>
                  <a:cubicBezTo>
                    <a:pt x="1273" y="1357"/>
                    <a:pt x="1290" y="1337"/>
                    <a:pt x="1290" y="1313"/>
                  </a:cubicBezTo>
                  <a:lnTo>
                    <a:pt x="1290" y="1079"/>
                  </a:lnTo>
                  <a:cubicBezTo>
                    <a:pt x="1290" y="1055"/>
                    <a:pt x="1273" y="1035"/>
                    <a:pt x="1252" y="1035"/>
                  </a:cubicBezTo>
                  <a:lnTo>
                    <a:pt x="1040" y="1035"/>
                  </a:lnTo>
                  <a:close/>
                  <a:moveTo>
                    <a:pt x="1367" y="1241"/>
                  </a:moveTo>
                  <a:lnTo>
                    <a:pt x="1367" y="1323"/>
                  </a:lnTo>
                  <a:cubicBezTo>
                    <a:pt x="1367" y="1386"/>
                    <a:pt x="1318" y="1436"/>
                    <a:pt x="1258" y="1436"/>
                  </a:cubicBezTo>
                  <a:lnTo>
                    <a:pt x="1034" y="1436"/>
                  </a:lnTo>
                  <a:cubicBezTo>
                    <a:pt x="974" y="1436"/>
                    <a:pt x="925" y="1386"/>
                    <a:pt x="925" y="1323"/>
                  </a:cubicBezTo>
                  <a:lnTo>
                    <a:pt x="925" y="1241"/>
                  </a:lnTo>
                  <a:lnTo>
                    <a:pt x="347" y="1241"/>
                  </a:lnTo>
                  <a:cubicBezTo>
                    <a:pt x="203" y="1241"/>
                    <a:pt x="76" y="1162"/>
                    <a:pt x="0" y="1041"/>
                  </a:cubicBezTo>
                  <a:lnTo>
                    <a:pt x="0" y="1754"/>
                  </a:lnTo>
                  <a:cubicBezTo>
                    <a:pt x="0" y="1923"/>
                    <a:pt x="119" y="2060"/>
                    <a:pt x="267" y="2060"/>
                  </a:cubicBezTo>
                  <a:lnTo>
                    <a:pt x="2025" y="2060"/>
                  </a:lnTo>
                  <a:cubicBezTo>
                    <a:pt x="2173" y="2060"/>
                    <a:pt x="2292" y="1923"/>
                    <a:pt x="2292" y="1754"/>
                  </a:cubicBezTo>
                  <a:lnTo>
                    <a:pt x="2292" y="1041"/>
                  </a:lnTo>
                  <a:cubicBezTo>
                    <a:pt x="2216" y="1162"/>
                    <a:pt x="2089" y="1241"/>
                    <a:pt x="1945" y="1241"/>
                  </a:cubicBezTo>
                  <a:lnTo>
                    <a:pt x="1367" y="1241"/>
                  </a:lnTo>
                  <a:close/>
                  <a:moveTo>
                    <a:pt x="925" y="1147"/>
                  </a:moveTo>
                  <a:lnTo>
                    <a:pt x="925" y="1063"/>
                  </a:lnTo>
                  <a:cubicBezTo>
                    <a:pt x="925" y="1001"/>
                    <a:pt x="974" y="950"/>
                    <a:pt x="1034" y="950"/>
                  </a:cubicBezTo>
                  <a:lnTo>
                    <a:pt x="1258" y="950"/>
                  </a:lnTo>
                  <a:cubicBezTo>
                    <a:pt x="1318" y="950"/>
                    <a:pt x="1367" y="1001"/>
                    <a:pt x="1367" y="1063"/>
                  </a:cubicBezTo>
                  <a:lnTo>
                    <a:pt x="1367" y="1147"/>
                  </a:lnTo>
                  <a:lnTo>
                    <a:pt x="1945" y="1147"/>
                  </a:lnTo>
                  <a:cubicBezTo>
                    <a:pt x="2119" y="1147"/>
                    <a:pt x="2264" y="1005"/>
                    <a:pt x="2292" y="820"/>
                  </a:cubicBezTo>
                  <a:lnTo>
                    <a:pt x="2292" y="640"/>
                  </a:lnTo>
                  <a:cubicBezTo>
                    <a:pt x="2292" y="471"/>
                    <a:pt x="2173" y="334"/>
                    <a:pt x="2025" y="334"/>
                  </a:cubicBezTo>
                  <a:lnTo>
                    <a:pt x="267" y="334"/>
                  </a:lnTo>
                  <a:cubicBezTo>
                    <a:pt x="119" y="334"/>
                    <a:pt x="0" y="471"/>
                    <a:pt x="0" y="640"/>
                  </a:cubicBezTo>
                  <a:lnTo>
                    <a:pt x="0" y="820"/>
                  </a:lnTo>
                  <a:cubicBezTo>
                    <a:pt x="28" y="1005"/>
                    <a:pt x="173" y="1147"/>
                    <a:pt x="347" y="1147"/>
                  </a:cubicBezTo>
                  <a:lnTo>
                    <a:pt x="925" y="1147"/>
                  </a:lnTo>
                  <a:close/>
                  <a:moveTo>
                    <a:pt x="1422" y="276"/>
                  </a:moveTo>
                  <a:cubicBezTo>
                    <a:pt x="1412" y="193"/>
                    <a:pt x="1349" y="129"/>
                    <a:pt x="1275" y="129"/>
                  </a:cubicBezTo>
                  <a:lnTo>
                    <a:pt x="1017" y="129"/>
                  </a:lnTo>
                  <a:cubicBezTo>
                    <a:pt x="943" y="129"/>
                    <a:pt x="880" y="193"/>
                    <a:pt x="870" y="276"/>
                  </a:cubicBezTo>
                  <a:lnTo>
                    <a:pt x="734" y="276"/>
                  </a:lnTo>
                  <a:cubicBezTo>
                    <a:pt x="739" y="123"/>
                    <a:pt x="849" y="0"/>
                    <a:pt x="983" y="0"/>
                  </a:cubicBezTo>
                  <a:lnTo>
                    <a:pt x="1309" y="0"/>
                  </a:lnTo>
                  <a:cubicBezTo>
                    <a:pt x="1443" y="0"/>
                    <a:pt x="1553" y="123"/>
                    <a:pt x="1558" y="276"/>
                  </a:cubicBezTo>
                  <a:lnTo>
                    <a:pt x="1422" y="276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36CFF13B-A428-E14D-820F-7C6594EB44DD}"/>
              </a:ext>
            </a:extLst>
          </p:cNvPr>
          <p:cNvGrpSpPr/>
          <p:nvPr/>
        </p:nvGrpSpPr>
        <p:grpSpPr>
          <a:xfrm>
            <a:off x="5920580" y="5076823"/>
            <a:ext cx="2713039" cy="2713039"/>
            <a:chOff x="5920580" y="5076823"/>
            <a:chExt cx="2713039" cy="2713039"/>
          </a:xfrm>
        </p:grpSpPr>
        <p:pic>
          <p:nvPicPr>
            <p:cNvPr id="18" name="Picture 15">
              <a:extLst>
                <a:ext uri="{FF2B5EF4-FFF2-40B4-BE49-F238E27FC236}">
                  <a16:creationId xmlns:a16="http://schemas.microsoft.com/office/drawing/2014/main" id="{DEBE83DB-43C9-1344-BCAB-A98F28552D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20580" y="5076823"/>
              <a:ext cx="2713039" cy="27130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199" name="Freeform 3">
              <a:extLst>
                <a:ext uri="{FF2B5EF4-FFF2-40B4-BE49-F238E27FC236}">
                  <a16:creationId xmlns:a16="http://schemas.microsoft.com/office/drawing/2014/main" id="{95EC5055-9E61-2E4B-9C1C-7A7EF06D8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9804" y="6038850"/>
              <a:ext cx="787400" cy="788988"/>
            </a:xfrm>
            <a:custGeom>
              <a:avLst/>
              <a:gdLst>
                <a:gd name="T0" fmla="*/ 149574346 w 2189"/>
                <a:gd name="T1" fmla="*/ 133817048 h 2190"/>
                <a:gd name="T2" fmla="*/ 283104292 w 2189"/>
                <a:gd name="T3" fmla="*/ 133817048 h 2190"/>
                <a:gd name="T4" fmla="*/ 149574346 w 2189"/>
                <a:gd name="T5" fmla="*/ 0 h 2190"/>
                <a:gd name="T6" fmla="*/ 149574346 w 2189"/>
                <a:gd name="T7" fmla="*/ 133817048 h 2190"/>
                <a:gd name="T8" fmla="*/ 133529947 w 2189"/>
                <a:gd name="T9" fmla="*/ 150171076 h 2190"/>
                <a:gd name="T10" fmla="*/ 266930758 w 2189"/>
                <a:gd name="T11" fmla="*/ 150171076 h 2190"/>
                <a:gd name="T12" fmla="*/ 133529947 w 2189"/>
                <a:gd name="T13" fmla="*/ 284117821 h 2190"/>
                <a:gd name="T14" fmla="*/ 0 w 2189"/>
                <a:gd name="T15" fmla="*/ 150171076 h 2190"/>
                <a:gd name="T16" fmla="*/ 133529947 w 2189"/>
                <a:gd name="T17" fmla="*/ 16224331 h 2190"/>
                <a:gd name="T18" fmla="*/ 133529947 w 2189"/>
                <a:gd name="T19" fmla="*/ 150171076 h 2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89" h="2190">
                  <a:moveTo>
                    <a:pt x="1156" y="1031"/>
                  </a:moveTo>
                  <a:lnTo>
                    <a:pt x="2188" y="1031"/>
                  </a:lnTo>
                  <a:cubicBezTo>
                    <a:pt x="2188" y="462"/>
                    <a:pt x="1726" y="0"/>
                    <a:pt x="1156" y="0"/>
                  </a:cubicBezTo>
                  <a:lnTo>
                    <a:pt x="1156" y="1031"/>
                  </a:lnTo>
                  <a:close/>
                  <a:moveTo>
                    <a:pt x="1032" y="1157"/>
                  </a:moveTo>
                  <a:lnTo>
                    <a:pt x="2063" y="1157"/>
                  </a:lnTo>
                  <a:cubicBezTo>
                    <a:pt x="2063" y="1727"/>
                    <a:pt x="1601" y="2189"/>
                    <a:pt x="1032" y="2189"/>
                  </a:cubicBezTo>
                  <a:cubicBezTo>
                    <a:pt x="462" y="2189"/>
                    <a:pt x="0" y="1727"/>
                    <a:pt x="0" y="1157"/>
                  </a:cubicBezTo>
                  <a:cubicBezTo>
                    <a:pt x="0" y="587"/>
                    <a:pt x="462" y="125"/>
                    <a:pt x="1032" y="125"/>
                  </a:cubicBezTo>
                  <a:lnTo>
                    <a:pt x="1032" y="1157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36200" name="Прямоугольник 3">
            <a:extLst>
              <a:ext uri="{FF2B5EF4-FFF2-40B4-BE49-F238E27FC236}">
                <a16:creationId xmlns:a16="http://schemas.microsoft.com/office/drawing/2014/main" id="{B99C20E6-C9B2-F84E-88B4-9D8A6D8C4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9900" y="1259858"/>
            <a:ext cx="3521729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 dirty="0">
                <a:latin typeface="Montserrat" panose="02000505000000020004" pitchFamily="2" charset="77"/>
              </a:rPr>
              <a:t>Title A</a:t>
            </a:r>
            <a:endParaRPr lang="en-UA" altLang="en-UA" sz="3200" dirty="0">
              <a:latin typeface="Montserrat" panose="02000505000000020004" pitchFamily="2" charset="77"/>
            </a:endParaRPr>
          </a:p>
        </p:txBody>
      </p:sp>
      <p:sp>
        <p:nvSpPr>
          <p:cNvPr id="136201" name="Прямоугольник 4">
            <a:extLst>
              <a:ext uri="{FF2B5EF4-FFF2-40B4-BE49-F238E27FC236}">
                <a16:creationId xmlns:a16="http://schemas.microsoft.com/office/drawing/2014/main" id="{E7DB2434-A5B2-DF4D-B429-CDAC63582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9900" y="1830388"/>
            <a:ext cx="41481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>
                <a:latin typeface="Open Sans" panose="020B0606030504020204" pitchFamily="34" charset="0"/>
              </a:rPr>
              <a:t>Lorem ipsum dolor sit amet, con-</a:t>
            </a:r>
          </a:p>
          <a:p>
            <a:r>
              <a:rPr lang="en-UA" altLang="en-UA">
                <a:latin typeface="Open Sans" panose="020B0606030504020204" pitchFamily="34" charset="0"/>
              </a:rPr>
              <a:t>sectetur adipiscing elit sed do ei-</a:t>
            </a:r>
          </a:p>
        </p:txBody>
      </p:sp>
      <p:sp>
        <p:nvSpPr>
          <p:cNvPr id="136202" name="Прямоугольник 8">
            <a:extLst>
              <a:ext uri="{FF2B5EF4-FFF2-40B4-BE49-F238E27FC236}">
                <a16:creationId xmlns:a16="http://schemas.microsoft.com/office/drawing/2014/main" id="{8460D46E-ED03-8140-BF18-9524E9B4B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9900" y="3488708"/>
            <a:ext cx="3521729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>
                <a:latin typeface="Montserrat" panose="02000505000000020004" pitchFamily="2" charset="77"/>
              </a:rPr>
              <a:t>Title B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136203" name="Прямоугольник 9">
            <a:extLst>
              <a:ext uri="{FF2B5EF4-FFF2-40B4-BE49-F238E27FC236}">
                <a16:creationId xmlns:a16="http://schemas.microsoft.com/office/drawing/2014/main" id="{6D7D60BF-D90B-C447-818F-E72129A03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9900" y="4060825"/>
            <a:ext cx="414813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>
                <a:latin typeface="Open Sans" panose="020B0606030504020204" pitchFamily="34" charset="0"/>
              </a:rPr>
              <a:t>Lorem ipsum dolor sit amet, con-</a:t>
            </a:r>
          </a:p>
          <a:p>
            <a:r>
              <a:rPr lang="en-UA" altLang="en-UA">
                <a:latin typeface="Open Sans" panose="020B0606030504020204" pitchFamily="34" charset="0"/>
              </a:rPr>
              <a:t>sectetur adipiscing elit sed do ei-</a:t>
            </a:r>
          </a:p>
        </p:txBody>
      </p:sp>
      <p:sp>
        <p:nvSpPr>
          <p:cNvPr id="136204" name="Прямоугольник 12">
            <a:extLst>
              <a:ext uri="{FF2B5EF4-FFF2-40B4-BE49-F238E27FC236}">
                <a16:creationId xmlns:a16="http://schemas.microsoft.com/office/drawing/2014/main" id="{A0C9E173-C023-6148-A34C-858796B7E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663" y="5723908"/>
            <a:ext cx="3492921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3200" b="1">
                <a:latin typeface="Montserrat" panose="02000505000000020004" pitchFamily="2" charset="77"/>
              </a:rPr>
              <a:t>Title C</a:t>
            </a:r>
            <a:endParaRPr lang="en-UA" altLang="en-UA" sz="3200">
              <a:latin typeface="Montserrat" panose="02000505000000020004" pitchFamily="2" charset="77"/>
            </a:endParaRPr>
          </a:p>
        </p:txBody>
      </p:sp>
      <p:sp>
        <p:nvSpPr>
          <p:cNvPr id="136205" name="Прямоугольник 13">
            <a:extLst>
              <a:ext uri="{FF2B5EF4-FFF2-40B4-BE49-F238E27FC236}">
                <a16:creationId xmlns:a16="http://schemas.microsoft.com/office/drawing/2014/main" id="{9D181943-4B0F-104E-BFC9-B3D8C8785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0" y="6300788"/>
            <a:ext cx="41481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>
                <a:latin typeface="Open Sans" panose="020B0606030504020204" pitchFamily="34" charset="0"/>
              </a:rPr>
              <a:t>Lorem ipsum dolor sit amet, con-</a:t>
            </a:r>
          </a:p>
          <a:p>
            <a:r>
              <a:rPr lang="en-UA" altLang="en-UA">
                <a:latin typeface="Open Sans" panose="020B0606030504020204" pitchFamily="34" charset="0"/>
              </a:rPr>
              <a:t>sectetur adipiscing elit sed do ei-</a:t>
            </a:r>
          </a:p>
        </p:txBody>
      </p:sp>
      <p:sp>
        <p:nvSpPr>
          <p:cNvPr id="15" name="Прямоугольник 9">
            <a:extLst>
              <a:ext uri="{FF2B5EF4-FFF2-40B4-BE49-F238E27FC236}">
                <a16:creationId xmlns:a16="http://schemas.microsoft.com/office/drawing/2014/main" id="{C2F04223-55B4-804D-9F3D-9CCF224D3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143" y="1852613"/>
            <a:ext cx="471426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YOU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CAN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WRITE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SOMETHING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INCREDIBLE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HERE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xit" presetSubtype="8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5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500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500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500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200" grpId="0"/>
          <p:bldP spid="136200" grpId="1"/>
          <p:bldP spid="136201" grpId="0"/>
          <p:bldP spid="136201" grpId="1"/>
          <p:bldP spid="136202" grpId="0"/>
          <p:bldP spid="136202" grpId="1"/>
          <p:bldP spid="136203" grpId="0"/>
          <p:bldP spid="136203" grpId="1"/>
          <p:bldP spid="136204" grpId="0"/>
          <p:bldP spid="136204" grpId="1"/>
          <p:bldP spid="136205" grpId="0"/>
          <p:bldP spid="136205" grpId="1"/>
          <p:bldP spid="15" grpId="0"/>
          <p:bldP spid="1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xit" presetSubtype="8" fill="hold" grpId="1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8" dur="5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2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6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500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/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500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/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500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6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200" grpId="0"/>
          <p:bldP spid="136200" grpId="1"/>
          <p:bldP spid="136201" grpId="0"/>
          <p:bldP spid="136201" grpId="1"/>
          <p:bldP spid="136202" grpId="0"/>
          <p:bldP spid="136202" grpId="1"/>
          <p:bldP spid="136203" grpId="0"/>
          <p:bldP spid="136203" grpId="1"/>
          <p:bldP spid="136204" grpId="0"/>
          <p:bldP spid="136204" grpId="1"/>
          <p:bldP spid="136205" grpId="0"/>
          <p:bldP spid="136205" grpId="1"/>
          <p:bldP spid="15" grpId="0"/>
          <p:bldP spid="15" grpId="1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B81498AA-765A-864D-8C23-F1B15F0C4152}"/>
              </a:ext>
            </a:extLst>
          </p:cNvPr>
          <p:cNvGrpSpPr/>
          <p:nvPr/>
        </p:nvGrpSpPr>
        <p:grpSpPr>
          <a:xfrm>
            <a:off x="6307138" y="5789612"/>
            <a:ext cx="2016125" cy="2016125"/>
            <a:chOff x="6307138" y="5789612"/>
            <a:chExt cx="2016125" cy="2016125"/>
          </a:xfrm>
        </p:grpSpPr>
        <p:pic>
          <p:nvPicPr>
            <p:cNvPr id="21" name="Picture 19">
              <a:extLst>
                <a:ext uri="{FF2B5EF4-FFF2-40B4-BE49-F238E27FC236}">
                  <a16:creationId xmlns:a16="http://schemas.microsoft.com/office/drawing/2014/main" id="{84D604F1-07FF-5D4A-9BBD-BCB2E4F36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7138" y="5789612"/>
              <a:ext cx="2016125" cy="201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46" name="Freeform 1">
              <a:extLst>
                <a:ext uri="{FF2B5EF4-FFF2-40B4-BE49-F238E27FC236}">
                  <a16:creationId xmlns:a16="http://schemas.microsoft.com/office/drawing/2014/main" id="{B2C4B388-FD8D-864A-92D0-519D68AC4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2874" y="6475445"/>
              <a:ext cx="561975" cy="671513"/>
            </a:xfrm>
            <a:custGeom>
              <a:avLst/>
              <a:gdLst>
                <a:gd name="T0" fmla="*/ 20348463 w 1561"/>
                <a:gd name="T1" fmla="*/ 101620019 h 1864"/>
                <a:gd name="T2" fmla="*/ 9979826 w 1561"/>
                <a:gd name="T3" fmla="*/ 118621475 h 1864"/>
                <a:gd name="T4" fmla="*/ 28513481 w 1561"/>
                <a:gd name="T5" fmla="*/ 75793067 h 1864"/>
                <a:gd name="T6" fmla="*/ 777621 w 1561"/>
                <a:gd name="T7" fmla="*/ 70731502 h 1864"/>
                <a:gd name="T8" fmla="*/ 32660792 w 1561"/>
                <a:gd name="T9" fmla="*/ 52172669 h 1864"/>
                <a:gd name="T10" fmla="*/ 32271981 w 1561"/>
                <a:gd name="T11" fmla="*/ 32186151 h 1864"/>
                <a:gd name="T12" fmla="*/ 32660792 w 1561"/>
                <a:gd name="T13" fmla="*/ 52172669 h 1864"/>
                <a:gd name="T14" fmla="*/ 71931720 w 1561"/>
                <a:gd name="T15" fmla="*/ 24399266 h 1864"/>
                <a:gd name="T16" fmla="*/ 52620445 w 1561"/>
                <a:gd name="T17" fmla="*/ 19467392 h 1864"/>
                <a:gd name="T18" fmla="*/ 200890762 w 1561"/>
                <a:gd name="T19" fmla="*/ 112911092 h 1864"/>
                <a:gd name="T20" fmla="*/ 173284505 w 1561"/>
                <a:gd name="T21" fmla="*/ 107330401 h 1864"/>
                <a:gd name="T22" fmla="*/ 195577020 w 1561"/>
                <a:gd name="T23" fmla="*/ 79297255 h 1864"/>
                <a:gd name="T24" fmla="*/ 179505471 w 1561"/>
                <a:gd name="T25" fmla="*/ 67227314 h 1864"/>
                <a:gd name="T26" fmla="*/ 195577020 w 1561"/>
                <a:gd name="T27" fmla="*/ 79297255 h 1864"/>
                <a:gd name="T28" fmla="*/ 169914815 w 1561"/>
                <a:gd name="T29" fmla="*/ 32186151 h 1864"/>
                <a:gd name="T30" fmla="*/ 169526005 w 1561"/>
                <a:gd name="T31" fmla="*/ 52172669 h 1864"/>
                <a:gd name="T32" fmla="*/ 146715076 w 1561"/>
                <a:gd name="T33" fmla="*/ 9474314 h 1864"/>
                <a:gd name="T34" fmla="*/ 133235956 w 1561"/>
                <a:gd name="T35" fmla="*/ 34392345 h 1864"/>
                <a:gd name="T36" fmla="*/ 108869786 w 1561"/>
                <a:gd name="T37" fmla="*/ 7397451 h 1864"/>
                <a:gd name="T38" fmla="*/ 94353838 w 1561"/>
                <a:gd name="T39" fmla="*/ 21024769 h 1864"/>
                <a:gd name="T40" fmla="*/ 108869786 w 1561"/>
                <a:gd name="T41" fmla="*/ 7397451 h 1864"/>
                <a:gd name="T42" fmla="*/ 42251808 w 1561"/>
                <a:gd name="T43" fmla="*/ 124202165 h 1864"/>
                <a:gd name="T44" fmla="*/ 80874719 w 1561"/>
                <a:gd name="T45" fmla="*/ 198048421 h 1864"/>
                <a:gd name="T46" fmla="*/ 73616565 w 1561"/>
                <a:gd name="T47" fmla="*/ 119140600 h 1864"/>
                <a:gd name="T48" fmla="*/ 59489428 w 1561"/>
                <a:gd name="T49" fmla="*/ 85007638 h 1864"/>
                <a:gd name="T50" fmla="*/ 93576218 w 1561"/>
                <a:gd name="T51" fmla="*/ 111223664 h 1864"/>
                <a:gd name="T52" fmla="*/ 109517803 w 1561"/>
                <a:gd name="T53" fmla="*/ 98894339 h 1864"/>
                <a:gd name="T54" fmla="*/ 143734196 w 1561"/>
                <a:gd name="T55" fmla="*/ 85007638 h 1864"/>
                <a:gd name="T56" fmla="*/ 129607059 w 1561"/>
                <a:gd name="T57" fmla="*/ 119140600 h 1864"/>
                <a:gd name="T58" fmla="*/ 122348906 w 1561"/>
                <a:gd name="T59" fmla="*/ 198048421 h 1864"/>
                <a:gd name="T60" fmla="*/ 160842213 w 1561"/>
                <a:gd name="T61" fmla="*/ 124202165 h 1864"/>
                <a:gd name="T62" fmla="*/ 129607059 w 1561"/>
                <a:gd name="T63" fmla="*/ 86954449 h 1864"/>
                <a:gd name="T64" fmla="*/ 129607059 w 1561"/>
                <a:gd name="T65" fmla="*/ 111223664 h 1864"/>
                <a:gd name="T66" fmla="*/ 61563443 w 1561"/>
                <a:gd name="T67" fmla="*/ 99154082 h 1864"/>
                <a:gd name="T68" fmla="*/ 85799650 w 1561"/>
                <a:gd name="T69" fmla="*/ 99154082 h 1864"/>
                <a:gd name="T70" fmla="*/ 109517803 w 1561"/>
                <a:gd name="T71" fmla="*/ 119140600 h 1864"/>
                <a:gd name="T72" fmla="*/ 101223182 w 1561"/>
                <a:gd name="T73" fmla="*/ 198048421 h 1864"/>
                <a:gd name="T74" fmla="*/ 109517803 w 1561"/>
                <a:gd name="T75" fmla="*/ 198048421 h 1864"/>
                <a:gd name="T76" fmla="*/ 76208994 w 1561"/>
                <a:gd name="T77" fmla="*/ 202980295 h 1864"/>
                <a:gd name="T78" fmla="*/ 127014630 w 1561"/>
                <a:gd name="T79" fmla="*/ 219852059 h 1864"/>
                <a:gd name="T80" fmla="*/ 127014630 w 1561"/>
                <a:gd name="T81" fmla="*/ 241785389 h 1864"/>
                <a:gd name="T82" fmla="*/ 76208994 w 1561"/>
                <a:gd name="T83" fmla="*/ 225043316 h 1864"/>
                <a:gd name="T84" fmla="*/ 127014630 w 1561"/>
                <a:gd name="T85" fmla="*/ 241785389 h 18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1" h="1864">
                  <a:moveTo>
                    <a:pt x="179" y="894"/>
                  </a:moveTo>
                  <a:cubicBezTo>
                    <a:pt x="210" y="887"/>
                    <a:pt x="230" y="857"/>
                    <a:pt x="224" y="827"/>
                  </a:cubicBezTo>
                  <a:cubicBezTo>
                    <a:pt x="217" y="796"/>
                    <a:pt x="187" y="776"/>
                    <a:pt x="157" y="783"/>
                  </a:cubicBezTo>
                  <a:lnTo>
                    <a:pt x="54" y="803"/>
                  </a:lnTo>
                  <a:cubicBezTo>
                    <a:pt x="24" y="810"/>
                    <a:pt x="4" y="840"/>
                    <a:pt x="10" y="870"/>
                  </a:cubicBezTo>
                  <a:cubicBezTo>
                    <a:pt x="16" y="901"/>
                    <a:pt x="46" y="921"/>
                    <a:pt x="77" y="914"/>
                  </a:cubicBezTo>
                  <a:lnTo>
                    <a:pt x="179" y="894"/>
                  </a:lnTo>
                  <a:close/>
                  <a:moveTo>
                    <a:pt x="155" y="630"/>
                  </a:moveTo>
                  <a:cubicBezTo>
                    <a:pt x="185" y="635"/>
                    <a:pt x="215" y="615"/>
                    <a:pt x="220" y="584"/>
                  </a:cubicBezTo>
                  <a:cubicBezTo>
                    <a:pt x="226" y="553"/>
                    <a:pt x="206" y="524"/>
                    <a:pt x="175" y="518"/>
                  </a:cubicBezTo>
                  <a:lnTo>
                    <a:pt x="72" y="499"/>
                  </a:lnTo>
                  <a:cubicBezTo>
                    <a:pt x="41" y="494"/>
                    <a:pt x="11" y="514"/>
                    <a:pt x="6" y="545"/>
                  </a:cubicBezTo>
                  <a:cubicBezTo>
                    <a:pt x="0" y="576"/>
                    <a:pt x="21" y="605"/>
                    <a:pt x="52" y="611"/>
                  </a:cubicBezTo>
                  <a:lnTo>
                    <a:pt x="155" y="630"/>
                  </a:lnTo>
                  <a:close/>
                  <a:moveTo>
                    <a:pt x="252" y="402"/>
                  </a:moveTo>
                  <a:cubicBezTo>
                    <a:pt x="275" y="423"/>
                    <a:pt x="311" y="421"/>
                    <a:pt x="332" y="397"/>
                  </a:cubicBezTo>
                  <a:cubicBezTo>
                    <a:pt x="353" y="374"/>
                    <a:pt x="351" y="338"/>
                    <a:pt x="327" y="318"/>
                  </a:cubicBezTo>
                  <a:lnTo>
                    <a:pt x="249" y="248"/>
                  </a:lnTo>
                  <a:cubicBezTo>
                    <a:pt x="226" y="227"/>
                    <a:pt x="190" y="229"/>
                    <a:pt x="169" y="253"/>
                  </a:cubicBezTo>
                  <a:cubicBezTo>
                    <a:pt x="148" y="276"/>
                    <a:pt x="150" y="312"/>
                    <a:pt x="174" y="333"/>
                  </a:cubicBezTo>
                  <a:lnTo>
                    <a:pt x="252" y="402"/>
                  </a:lnTo>
                  <a:close/>
                  <a:moveTo>
                    <a:pt x="456" y="242"/>
                  </a:moveTo>
                  <a:cubicBezTo>
                    <a:pt x="470" y="269"/>
                    <a:pt x="505" y="279"/>
                    <a:pt x="532" y="265"/>
                  </a:cubicBezTo>
                  <a:cubicBezTo>
                    <a:pt x="560" y="250"/>
                    <a:pt x="570" y="215"/>
                    <a:pt x="555" y="188"/>
                  </a:cubicBezTo>
                  <a:lnTo>
                    <a:pt x="505" y="96"/>
                  </a:lnTo>
                  <a:cubicBezTo>
                    <a:pt x="490" y="68"/>
                    <a:pt x="456" y="58"/>
                    <a:pt x="428" y="73"/>
                  </a:cubicBezTo>
                  <a:cubicBezTo>
                    <a:pt x="401" y="88"/>
                    <a:pt x="391" y="122"/>
                    <a:pt x="406" y="150"/>
                  </a:cubicBezTo>
                  <a:lnTo>
                    <a:pt x="456" y="242"/>
                  </a:lnTo>
                  <a:close/>
                  <a:moveTo>
                    <a:pt x="1483" y="914"/>
                  </a:moveTo>
                  <a:cubicBezTo>
                    <a:pt x="1514" y="921"/>
                    <a:pt x="1544" y="901"/>
                    <a:pt x="1550" y="870"/>
                  </a:cubicBezTo>
                  <a:cubicBezTo>
                    <a:pt x="1556" y="840"/>
                    <a:pt x="1537" y="810"/>
                    <a:pt x="1506" y="803"/>
                  </a:cubicBezTo>
                  <a:lnTo>
                    <a:pt x="1403" y="783"/>
                  </a:lnTo>
                  <a:cubicBezTo>
                    <a:pt x="1373" y="776"/>
                    <a:pt x="1343" y="796"/>
                    <a:pt x="1337" y="827"/>
                  </a:cubicBezTo>
                  <a:cubicBezTo>
                    <a:pt x="1330" y="857"/>
                    <a:pt x="1350" y="887"/>
                    <a:pt x="1381" y="894"/>
                  </a:cubicBezTo>
                  <a:lnTo>
                    <a:pt x="1483" y="914"/>
                  </a:lnTo>
                  <a:close/>
                  <a:moveTo>
                    <a:pt x="1509" y="611"/>
                  </a:moveTo>
                  <a:cubicBezTo>
                    <a:pt x="1539" y="605"/>
                    <a:pt x="1560" y="576"/>
                    <a:pt x="1554" y="545"/>
                  </a:cubicBezTo>
                  <a:cubicBezTo>
                    <a:pt x="1549" y="514"/>
                    <a:pt x="1519" y="494"/>
                    <a:pt x="1488" y="499"/>
                  </a:cubicBezTo>
                  <a:lnTo>
                    <a:pt x="1385" y="518"/>
                  </a:lnTo>
                  <a:cubicBezTo>
                    <a:pt x="1355" y="524"/>
                    <a:pt x="1334" y="553"/>
                    <a:pt x="1340" y="584"/>
                  </a:cubicBezTo>
                  <a:cubicBezTo>
                    <a:pt x="1345" y="615"/>
                    <a:pt x="1375" y="635"/>
                    <a:pt x="1406" y="630"/>
                  </a:cubicBezTo>
                  <a:lnTo>
                    <a:pt x="1509" y="611"/>
                  </a:lnTo>
                  <a:close/>
                  <a:moveTo>
                    <a:pt x="1386" y="333"/>
                  </a:moveTo>
                  <a:cubicBezTo>
                    <a:pt x="1410" y="312"/>
                    <a:pt x="1412" y="276"/>
                    <a:pt x="1391" y="253"/>
                  </a:cubicBezTo>
                  <a:cubicBezTo>
                    <a:pt x="1370" y="229"/>
                    <a:pt x="1335" y="227"/>
                    <a:pt x="1311" y="248"/>
                  </a:cubicBezTo>
                  <a:lnTo>
                    <a:pt x="1233" y="318"/>
                  </a:lnTo>
                  <a:cubicBezTo>
                    <a:pt x="1209" y="338"/>
                    <a:pt x="1207" y="374"/>
                    <a:pt x="1228" y="397"/>
                  </a:cubicBezTo>
                  <a:cubicBezTo>
                    <a:pt x="1249" y="421"/>
                    <a:pt x="1285" y="423"/>
                    <a:pt x="1308" y="402"/>
                  </a:cubicBezTo>
                  <a:lnTo>
                    <a:pt x="1386" y="333"/>
                  </a:lnTo>
                  <a:close/>
                  <a:moveTo>
                    <a:pt x="1154" y="150"/>
                  </a:moveTo>
                  <a:cubicBezTo>
                    <a:pt x="1169" y="122"/>
                    <a:pt x="1159" y="88"/>
                    <a:pt x="1132" y="73"/>
                  </a:cubicBezTo>
                  <a:cubicBezTo>
                    <a:pt x="1104" y="58"/>
                    <a:pt x="1070" y="68"/>
                    <a:pt x="1055" y="96"/>
                  </a:cubicBezTo>
                  <a:lnTo>
                    <a:pt x="1005" y="188"/>
                  </a:lnTo>
                  <a:cubicBezTo>
                    <a:pt x="990" y="215"/>
                    <a:pt x="1000" y="250"/>
                    <a:pt x="1028" y="265"/>
                  </a:cubicBezTo>
                  <a:cubicBezTo>
                    <a:pt x="1055" y="279"/>
                    <a:pt x="1090" y="269"/>
                    <a:pt x="1105" y="242"/>
                  </a:cubicBezTo>
                  <a:lnTo>
                    <a:pt x="1154" y="150"/>
                  </a:lnTo>
                  <a:close/>
                  <a:moveTo>
                    <a:pt x="840" y="57"/>
                  </a:moveTo>
                  <a:cubicBezTo>
                    <a:pt x="840" y="26"/>
                    <a:pt x="815" y="0"/>
                    <a:pt x="783" y="0"/>
                  </a:cubicBezTo>
                  <a:cubicBezTo>
                    <a:pt x="753" y="0"/>
                    <a:pt x="728" y="26"/>
                    <a:pt x="728" y="57"/>
                  </a:cubicBezTo>
                  <a:lnTo>
                    <a:pt x="728" y="162"/>
                  </a:lnTo>
                  <a:cubicBezTo>
                    <a:pt x="728" y="193"/>
                    <a:pt x="753" y="218"/>
                    <a:pt x="783" y="218"/>
                  </a:cubicBezTo>
                  <a:cubicBezTo>
                    <a:pt x="815" y="218"/>
                    <a:pt x="840" y="193"/>
                    <a:pt x="840" y="162"/>
                  </a:cubicBezTo>
                  <a:lnTo>
                    <a:pt x="840" y="57"/>
                  </a:lnTo>
                  <a:close/>
                  <a:moveTo>
                    <a:pt x="783" y="250"/>
                  </a:moveTo>
                  <a:cubicBezTo>
                    <a:pt x="509" y="250"/>
                    <a:pt x="311" y="429"/>
                    <a:pt x="269" y="595"/>
                  </a:cubicBezTo>
                  <a:cubicBezTo>
                    <a:pt x="237" y="721"/>
                    <a:pt x="266" y="840"/>
                    <a:pt x="326" y="957"/>
                  </a:cubicBezTo>
                  <a:cubicBezTo>
                    <a:pt x="381" y="1062"/>
                    <a:pt x="438" y="1148"/>
                    <a:pt x="485" y="1256"/>
                  </a:cubicBezTo>
                  <a:cubicBezTo>
                    <a:pt x="510" y="1315"/>
                    <a:pt x="520" y="1397"/>
                    <a:pt x="534" y="1459"/>
                  </a:cubicBezTo>
                  <a:cubicBezTo>
                    <a:pt x="545" y="1508"/>
                    <a:pt x="564" y="1525"/>
                    <a:pt x="624" y="1526"/>
                  </a:cubicBezTo>
                  <a:cubicBezTo>
                    <a:pt x="636" y="1526"/>
                    <a:pt x="649" y="1526"/>
                    <a:pt x="662" y="1526"/>
                  </a:cubicBezTo>
                  <a:lnTo>
                    <a:pt x="662" y="918"/>
                  </a:lnTo>
                  <a:lnTo>
                    <a:pt x="568" y="918"/>
                  </a:lnTo>
                  <a:cubicBezTo>
                    <a:pt x="527" y="918"/>
                    <a:pt x="488" y="902"/>
                    <a:pt x="459" y="873"/>
                  </a:cubicBezTo>
                  <a:cubicBezTo>
                    <a:pt x="430" y="844"/>
                    <a:pt x="414" y="805"/>
                    <a:pt x="414" y="764"/>
                  </a:cubicBezTo>
                  <a:cubicBezTo>
                    <a:pt x="414" y="723"/>
                    <a:pt x="430" y="684"/>
                    <a:pt x="459" y="655"/>
                  </a:cubicBezTo>
                  <a:cubicBezTo>
                    <a:pt x="488" y="626"/>
                    <a:pt x="527" y="609"/>
                    <a:pt x="568" y="609"/>
                  </a:cubicBezTo>
                  <a:cubicBezTo>
                    <a:pt x="652" y="609"/>
                    <a:pt x="721" y="678"/>
                    <a:pt x="722" y="762"/>
                  </a:cubicBezTo>
                  <a:lnTo>
                    <a:pt x="722" y="857"/>
                  </a:lnTo>
                  <a:lnTo>
                    <a:pt x="845" y="857"/>
                  </a:lnTo>
                  <a:lnTo>
                    <a:pt x="845" y="762"/>
                  </a:lnTo>
                  <a:cubicBezTo>
                    <a:pt x="846" y="721"/>
                    <a:pt x="862" y="683"/>
                    <a:pt x="890" y="655"/>
                  </a:cubicBezTo>
                  <a:cubicBezTo>
                    <a:pt x="920" y="626"/>
                    <a:pt x="958" y="609"/>
                    <a:pt x="1000" y="609"/>
                  </a:cubicBezTo>
                  <a:cubicBezTo>
                    <a:pt x="1041" y="609"/>
                    <a:pt x="1080" y="626"/>
                    <a:pt x="1109" y="655"/>
                  </a:cubicBezTo>
                  <a:cubicBezTo>
                    <a:pt x="1138" y="684"/>
                    <a:pt x="1154" y="723"/>
                    <a:pt x="1154" y="764"/>
                  </a:cubicBezTo>
                  <a:cubicBezTo>
                    <a:pt x="1154" y="805"/>
                    <a:pt x="1138" y="844"/>
                    <a:pt x="1109" y="873"/>
                  </a:cubicBezTo>
                  <a:cubicBezTo>
                    <a:pt x="1080" y="902"/>
                    <a:pt x="1041" y="918"/>
                    <a:pt x="1000" y="918"/>
                  </a:cubicBezTo>
                  <a:lnTo>
                    <a:pt x="906" y="918"/>
                  </a:lnTo>
                  <a:lnTo>
                    <a:pt x="906" y="1526"/>
                  </a:lnTo>
                  <a:cubicBezTo>
                    <a:pt x="919" y="1526"/>
                    <a:pt x="931" y="1526"/>
                    <a:pt x="944" y="1526"/>
                  </a:cubicBezTo>
                  <a:cubicBezTo>
                    <a:pt x="1004" y="1525"/>
                    <a:pt x="1022" y="1508"/>
                    <a:pt x="1033" y="1459"/>
                  </a:cubicBezTo>
                  <a:cubicBezTo>
                    <a:pt x="1047" y="1397"/>
                    <a:pt x="1057" y="1315"/>
                    <a:pt x="1083" y="1256"/>
                  </a:cubicBezTo>
                  <a:cubicBezTo>
                    <a:pt x="1130" y="1148"/>
                    <a:pt x="1187" y="1062"/>
                    <a:pt x="1241" y="957"/>
                  </a:cubicBezTo>
                  <a:cubicBezTo>
                    <a:pt x="1302" y="840"/>
                    <a:pt x="1331" y="721"/>
                    <a:pt x="1299" y="595"/>
                  </a:cubicBezTo>
                  <a:cubicBezTo>
                    <a:pt x="1257" y="429"/>
                    <a:pt x="1059" y="250"/>
                    <a:pt x="783" y="250"/>
                  </a:cubicBezTo>
                  <a:close/>
                  <a:moveTo>
                    <a:pt x="1000" y="670"/>
                  </a:moveTo>
                  <a:cubicBezTo>
                    <a:pt x="948" y="670"/>
                    <a:pt x="906" y="712"/>
                    <a:pt x="906" y="764"/>
                  </a:cubicBezTo>
                  <a:lnTo>
                    <a:pt x="906" y="857"/>
                  </a:lnTo>
                  <a:lnTo>
                    <a:pt x="1000" y="857"/>
                  </a:lnTo>
                  <a:cubicBezTo>
                    <a:pt x="1051" y="857"/>
                    <a:pt x="1093" y="815"/>
                    <a:pt x="1093" y="764"/>
                  </a:cubicBezTo>
                  <a:cubicBezTo>
                    <a:pt x="1093" y="712"/>
                    <a:pt x="1051" y="670"/>
                    <a:pt x="1000" y="670"/>
                  </a:cubicBezTo>
                  <a:close/>
                  <a:moveTo>
                    <a:pt x="475" y="764"/>
                  </a:moveTo>
                  <a:cubicBezTo>
                    <a:pt x="475" y="815"/>
                    <a:pt x="517" y="857"/>
                    <a:pt x="568" y="857"/>
                  </a:cubicBezTo>
                  <a:lnTo>
                    <a:pt x="662" y="857"/>
                  </a:lnTo>
                  <a:lnTo>
                    <a:pt x="662" y="764"/>
                  </a:lnTo>
                  <a:cubicBezTo>
                    <a:pt x="662" y="712"/>
                    <a:pt x="620" y="670"/>
                    <a:pt x="568" y="670"/>
                  </a:cubicBezTo>
                  <a:cubicBezTo>
                    <a:pt x="517" y="670"/>
                    <a:pt x="475" y="712"/>
                    <a:pt x="475" y="764"/>
                  </a:cubicBezTo>
                  <a:close/>
                  <a:moveTo>
                    <a:pt x="845" y="918"/>
                  </a:moveTo>
                  <a:lnTo>
                    <a:pt x="722" y="918"/>
                  </a:lnTo>
                  <a:lnTo>
                    <a:pt x="722" y="1526"/>
                  </a:lnTo>
                  <a:cubicBezTo>
                    <a:pt x="742" y="1526"/>
                    <a:pt x="762" y="1526"/>
                    <a:pt x="781" y="1526"/>
                  </a:cubicBezTo>
                  <a:lnTo>
                    <a:pt x="786" y="1526"/>
                  </a:lnTo>
                  <a:cubicBezTo>
                    <a:pt x="786" y="1526"/>
                    <a:pt x="786" y="1525"/>
                    <a:pt x="786" y="1526"/>
                  </a:cubicBezTo>
                  <a:cubicBezTo>
                    <a:pt x="806" y="1526"/>
                    <a:pt x="826" y="1526"/>
                    <a:pt x="845" y="1526"/>
                  </a:cubicBezTo>
                  <a:lnTo>
                    <a:pt x="845" y="918"/>
                  </a:lnTo>
                  <a:close/>
                  <a:moveTo>
                    <a:pt x="980" y="1564"/>
                  </a:moveTo>
                  <a:lnTo>
                    <a:pt x="588" y="1564"/>
                  </a:lnTo>
                  <a:cubicBezTo>
                    <a:pt x="552" y="1564"/>
                    <a:pt x="523" y="1593"/>
                    <a:pt x="523" y="1629"/>
                  </a:cubicBezTo>
                  <a:cubicBezTo>
                    <a:pt x="523" y="1665"/>
                    <a:pt x="552" y="1694"/>
                    <a:pt x="588" y="1694"/>
                  </a:cubicBezTo>
                  <a:lnTo>
                    <a:pt x="980" y="1694"/>
                  </a:lnTo>
                  <a:cubicBezTo>
                    <a:pt x="1015" y="1694"/>
                    <a:pt x="1044" y="1665"/>
                    <a:pt x="1044" y="1629"/>
                  </a:cubicBezTo>
                  <a:cubicBezTo>
                    <a:pt x="1044" y="1593"/>
                    <a:pt x="1015" y="1564"/>
                    <a:pt x="980" y="1564"/>
                  </a:cubicBezTo>
                  <a:close/>
                  <a:moveTo>
                    <a:pt x="980" y="1863"/>
                  </a:moveTo>
                  <a:lnTo>
                    <a:pt x="588" y="1863"/>
                  </a:lnTo>
                  <a:cubicBezTo>
                    <a:pt x="552" y="1863"/>
                    <a:pt x="523" y="1834"/>
                    <a:pt x="523" y="1798"/>
                  </a:cubicBezTo>
                  <a:cubicBezTo>
                    <a:pt x="523" y="1763"/>
                    <a:pt x="552" y="1734"/>
                    <a:pt x="588" y="1734"/>
                  </a:cubicBezTo>
                  <a:lnTo>
                    <a:pt x="980" y="1734"/>
                  </a:lnTo>
                  <a:cubicBezTo>
                    <a:pt x="1015" y="1734"/>
                    <a:pt x="1044" y="1763"/>
                    <a:pt x="1044" y="1798"/>
                  </a:cubicBezTo>
                  <a:cubicBezTo>
                    <a:pt x="1044" y="1834"/>
                    <a:pt x="1015" y="1863"/>
                    <a:pt x="980" y="1863"/>
                  </a:cubicBezTo>
                  <a:close/>
                </a:path>
              </a:pathLst>
            </a:custGeom>
            <a:solidFill>
              <a:srgbClr val="FF212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03A7B21-17D6-294E-B6E3-E85BC52C5D9B}"/>
              </a:ext>
            </a:extLst>
          </p:cNvPr>
          <p:cNvGrpSpPr/>
          <p:nvPr/>
        </p:nvGrpSpPr>
        <p:grpSpPr>
          <a:xfrm>
            <a:off x="6307138" y="501650"/>
            <a:ext cx="2016125" cy="2016125"/>
            <a:chOff x="6307138" y="501650"/>
            <a:chExt cx="2016125" cy="2016125"/>
          </a:xfrm>
        </p:grpSpPr>
        <p:pic>
          <p:nvPicPr>
            <p:cNvPr id="23" name="Picture 19">
              <a:extLst>
                <a:ext uri="{FF2B5EF4-FFF2-40B4-BE49-F238E27FC236}">
                  <a16:creationId xmlns:a16="http://schemas.microsoft.com/office/drawing/2014/main" id="{0E03AEF8-AF5A-C246-B125-AF9DC565F1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7138" y="501650"/>
              <a:ext cx="2016125" cy="201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47" name="Freeform 2">
              <a:extLst>
                <a:ext uri="{FF2B5EF4-FFF2-40B4-BE49-F238E27FC236}">
                  <a16:creationId xmlns:a16="http://schemas.microsoft.com/office/drawing/2014/main" id="{AEDB9B5B-B544-DE4C-B729-CCE22E77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7219" y="1209675"/>
              <a:ext cx="715962" cy="600075"/>
            </a:xfrm>
            <a:custGeom>
              <a:avLst/>
              <a:gdLst>
                <a:gd name="T0" fmla="*/ 257459216 w 1990"/>
                <a:gd name="T1" fmla="*/ 200720228 h 1667"/>
                <a:gd name="T2" fmla="*/ 231312211 w 1990"/>
                <a:gd name="T3" fmla="*/ 185559245 h 1667"/>
                <a:gd name="T4" fmla="*/ 231312211 w 1990"/>
                <a:gd name="T5" fmla="*/ 195018615 h 1667"/>
                <a:gd name="T6" fmla="*/ 20969412 w 1990"/>
                <a:gd name="T7" fmla="*/ 195018615 h 1667"/>
                <a:gd name="T8" fmla="*/ 20969412 w 1990"/>
                <a:gd name="T9" fmla="*/ 26434258 h 1667"/>
                <a:gd name="T10" fmla="*/ 30548192 w 1990"/>
                <a:gd name="T11" fmla="*/ 26434258 h 1667"/>
                <a:gd name="T12" fmla="*/ 15274096 w 1990"/>
                <a:gd name="T13" fmla="*/ 0 h 1667"/>
                <a:gd name="T14" fmla="*/ 0 w 1990"/>
                <a:gd name="T15" fmla="*/ 26434258 h 1667"/>
                <a:gd name="T16" fmla="*/ 9578780 w 1990"/>
                <a:gd name="T17" fmla="*/ 26434258 h 1667"/>
                <a:gd name="T18" fmla="*/ 9578780 w 1990"/>
                <a:gd name="T19" fmla="*/ 206421840 h 1667"/>
                <a:gd name="T20" fmla="*/ 231312211 w 1990"/>
                <a:gd name="T21" fmla="*/ 206421840 h 1667"/>
                <a:gd name="T22" fmla="*/ 231312211 w 1990"/>
                <a:gd name="T23" fmla="*/ 215881211 h 1667"/>
                <a:gd name="T24" fmla="*/ 257459216 w 1990"/>
                <a:gd name="T25" fmla="*/ 200720228 h 1667"/>
                <a:gd name="T26" fmla="*/ 38573442 w 1990"/>
                <a:gd name="T27" fmla="*/ 86559829 h 1667"/>
                <a:gd name="T28" fmla="*/ 191314760 w 1990"/>
                <a:gd name="T29" fmla="*/ 29026063 h 1667"/>
                <a:gd name="T30" fmla="*/ 195586067 w 1990"/>
                <a:gd name="T31" fmla="*/ 37059941 h 1667"/>
                <a:gd name="T32" fmla="*/ 211766449 w 1990"/>
                <a:gd name="T33" fmla="*/ 11273635 h 1667"/>
                <a:gd name="T34" fmla="*/ 181476939 w 1990"/>
                <a:gd name="T35" fmla="*/ 10107322 h 1667"/>
                <a:gd name="T36" fmla="*/ 186007647 w 1990"/>
                <a:gd name="T37" fmla="*/ 18789151 h 1667"/>
                <a:gd name="T38" fmla="*/ 36632070 w 1990"/>
                <a:gd name="T39" fmla="*/ 75286194 h 1667"/>
                <a:gd name="T40" fmla="*/ 38573442 w 1990"/>
                <a:gd name="T41" fmla="*/ 86559829 h 1667"/>
                <a:gd name="T42" fmla="*/ 197527800 w 1990"/>
                <a:gd name="T43" fmla="*/ 52480104 h 1667"/>
                <a:gd name="T44" fmla="*/ 189113987 w 1990"/>
                <a:gd name="T45" fmla="*/ 61032343 h 1667"/>
                <a:gd name="T46" fmla="*/ 189113987 w 1990"/>
                <a:gd name="T47" fmla="*/ 175840694 h 1667"/>
                <a:gd name="T48" fmla="*/ 197527800 w 1990"/>
                <a:gd name="T49" fmla="*/ 184263702 h 1667"/>
                <a:gd name="T50" fmla="*/ 211766449 w 1990"/>
                <a:gd name="T51" fmla="*/ 184263702 h 1667"/>
                <a:gd name="T52" fmla="*/ 220180262 w 1990"/>
                <a:gd name="T53" fmla="*/ 175840694 h 1667"/>
                <a:gd name="T54" fmla="*/ 220180262 w 1990"/>
                <a:gd name="T55" fmla="*/ 61032343 h 1667"/>
                <a:gd name="T56" fmla="*/ 211766449 w 1990"/>
                <a:gd name="T57" fmla="*/ 52480104 h 1667"/>
                <a:gd name="T58" fmla="*/ 197527800 w 1990"/>
                <a:gd name="T59" fmla="*/ 52480104 h 1667"/>
                <a:gd name="T60" fmla="*/ 146010196 w 1990"/>
                <a:gd name="T61" fmla="*/ 70750894 h 1667"/>
                <a:gd name="T62" fmla="*/ 137466863 w 1990"/>
                <a:gd name="T63" fmla="*/ 79303133 h 1667"/>
                <a:gd name="T64" fmla="*/ 137466863 w 1990"/>
                <a:gd name="T65" fmla="*/ 175840694 h 1667"/>
                <a:gd name="T66" fmla="*/ 146010196 w 1990"/>
                <a:gd name="T67" fmla="*/ 184263702 h 1667"/>
                <a:gd name="T68" fmla="*/ 160119325 w 1990"/>
                <a:gd name="T69" fmla="*/ 184263702 h 1667"/>
                <a:gd name="T70" fmla="*/ 168532778 w 1990"/>
                <a:gd name="T71" fmla="*/ 175840694 h 1667"/>
                <a:gd name="T72" fmla="*/ 168532778 w 1990"/>
                <a:gd name="T73" fmla="*/ 79303133 h 1667"/>
                <a:gd name="T74" fmla="*/ 160119325 w 1990"/>
                <a:gd name="T75" fmla="*/ 70750894 h 1667"/>
                <a:gd name="T76" fmla="*/ 146010196 w 1990"/>
                <a:gd name="T77" fmla="*/ 70750894 h 1667"/>
                <a:gd name="T78" fmla="*/ 94621754 w 1990"/>
                <a:gd name="T79" fmla="*/ 88503683 h 1667"/>
                <a:gd name="T80" fmla="*/ 86078780 w 1990"/>
                <a:gd name="T81" fmla="*/ 96926331 h 1667"/>
                <a:gd name="T82" fmla="*/ 86078780 w 1990"/>
                <a:gd name="T83" fmla="*/ 175840694 h 1667"/>
                <a:gd name="T84" fmla="*/ 94621754 w 1990"/>
                <a:gd name="T85" fmla="*/ 184263702 h 1667"/>
                <a:gd name="T86" fmla="*/ 108730882 w 1990"/>
                <a:gd name="T87" fmla="*/ 184263702 h 1667"/>
                <a:gd name="T88" fmla="*/ 117274216 w 1990"/>
                <a:gd name="T89" fmla="*/ 175840694 h 1667"/>
                <a:gd name="T90" fmla="*/ 117274216 w 1990"/>
                <a:gd name="T91" fmla="*/ 96926331 h 1667"/>
                <a:gd name="T92" fmla="*/ 108730882 w 1990"/>
                <a:gd name="T93" fmla="*/ 88503683 h 1667"/>
                <a:gd name="T94" fmla="*/ 94621754 w 1990"/>
                <a:gd name="T95" fmla="*/ 88503683 h 1667"/>
                <a:gd name="T96" fmla="*/ 34690338 w 1990"/>
                <a:gd name="T97" fmla="*/ 117658977 h 1667"/>
                <a:gd name="T98" fmla="*/ 43104150 w 1990"/>
                <a:gd name="T99" fmla="*/ 109106738 h 1667"/>
                <a:gd name="T100" fmla="*/ 57213279 w 1990"/>
                <a:gd name="T101" fmla="*/ 109106738 h 1667"/>
                <a:gd name="T102" fmla="*/ 65756253 w 1990"/>
                <a:gd name="T103" fmla="*/ 117658977 h 1667"/>
                <a:gd name="T104" fmla="*/ 65756253 w 1990"/>
                <a:gd name="T105" fmla="*/ 175840694 h 1667"/>
                <a:gd name="T106" fmla="*/ 57213279 w 1990"/>
                <a:gd name="T107" fmla="*/ 184263702 h 1667"/>
                <a:gd name="T108" fmla="*/ 43104150 w 1990"/>
                <a:gd name="T109" fmla="*/ 184263702 h 1667"/>
                <a:gd name="T110" fmla="*/ 34690338 w 1990"/>
                <a:gd name="T111" fmla="*/ 175840694 h 1667"/>
                <a:gd name="T112" fmla="*/ 34690338 w 1990"/>
                <a:gd name="T113" fmla="*/ 117658977 h 16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990" h="1667">
                  <a:moveTo>
                    <a:pt x="1989" y="1549"/>
                  </a:moveTo>
                  <a:lnTo>
                    <a:pt x="1787" y="1432"/>
                  </a:lnTo>
                  <a:lnTo>
                    <a:pt x="1787" y="1505"/>
                  </a:lnTo>
                  <a:lnTo>
                    <a:pt x="162" y="1505"/>
                  </a:lnTo>
                  <a:lnTo>
                    <a:pt x="162" y="204"/>
                  </a:lnTo>
                  <a:lnTo>
                    <a:pt x="236" y="204"/>
                  </a:lnTo>
                  <a:lnTo>
                    <a:pt x="118" y="0"/>
                  </a:lnTo>
                  <a:lnTo>
                    <a:pt x="0" y="204"/>
                  </a:lnTo>
                  <a:lnTo>
                    <a:pt x="74" y="204"/>
                  </a:lnTo>
                  <a:lnTo>
                    <a:pt x="74" y="1593"/>
                  </a:lnTo>
                  <a:lnTo>
                    <a:pt x="1787" y="1593"/>
                  </a:lnTo>
                  <a:lnTo>
                    <a:pt x="1787" y="1666"/>
                  </a:lnTo>
                  <a:lnTo>
                    <a:pt x="1989" y="1549"/>
                  </a:lnTo>
                  <a:close/>
                  <a:moveTo>
                    <a:pt x="298" y="668"/>
                  </a:moveTo>
                  <a:cubicBezTo>
                    <a:pt x="722" y="590"/>
                    <a:pt x="1120" y="438"/>
                    <a:pt x="1478" y="224"/>
                  </a:cubicBezTo>
                  <a:lnTo>
                    <a:pt x="1511" y="286"/>
                  </a:lnTo>
                  <a:lnTo>
                    <a:pt x="1636" y="87"/>
                  </a:lnTo>
                  <a:lnTo>
                    <a:pt x="1402" y="78"/>
                  </a:lnTo>
                  <a:lnTo>
                    <a:pt x="1437" y="145"/>
                  </a:lnTo>
                  <a:cubicBezTo>
                    <a:pt x="1087" y="355"/>
                    <a:pt x="699" y="504"/>
                    <a:pt x="283" y="581"/>
                  </a:cubicBezTo>
                  <a:lnTo>
                    <a:pt x="298" y="668"/>
                  </a:lnTo>
                  <a:close/>
                  <a:moveTo>
                    <a:pt x="1526" y="405"/>
                  </a:moveTo>
                  <a:cubicBezTo>
                    <a:pt x="1490" y="405"/>
                    <a:pt x="1461" y="434"/>
                    <a:pt x="1461" y="471"/>
                  </a:cubicBezTo>
                  <a:lnTo>
                    <a:pt x="1461" y="1357"/>
                  </a:lnTo>
                  <a:cubicBezTo>
                    <a:pt x="1461" y="1393"/>
                    <a:pt x="1490" y="1422"/>
                    <a:pt x="1526" y="1422"/>
                  </a:cubicBezTo>
                  <a:lnTo>
                    <a:pt x="1636" y="1422"/>
                  </a:lnTo>
                  <a:cubicBezTo>
                    <a:pt x="1672" y="1422"/>
                    <a:pt x="1701" y="1393"/>
                    <a:pt x="1701" y="1357"/>
                  </a:cubicBezTo>
                  <a:lnTo>
                    <a:pt x="1701" y="471"/>
                  </a:lnTo>
                  <a:cubicBezTo>
                    <a:pt x="1701" y="434"/>
                    <a:pt x="1672" y="405"/>
                    <a:pt x="1636" y="405"/>
                  </a:cubicBezTo>
                  <a:lnTo>
                    <a:pt x="1526" y="405"/>
                  </a:lnTo>
                  <a:close/>
                  <a:moveTo>
                    <a:pt x="1128" y="546"/>
                  </a:moveTo>
                  <a:cubicBezTo>
                    <a:pt x="1091" y="546"/>
                    <a:pt x="1062" y="575"/>
                    <a:pt x="1062" y="612"/>
                  </a:cubicBezTo>
                  <a:lnTo>
                    <a:pt x="1062" y="1357"/>
                  </a:lnTo>
                  <a:cubicBezTo>
                    <a:pt x="1062" y="1393"/>
                    <a:pt x="1091" y="1422"/>
                    <a:pt x="1128" y="1422"/>
                  </a:cubicBezTo>
                  <a:lnTo>
                    <a:pt x="1237" y="1422"/>
                  </a:lnTo>
                  <a:cubicBezTo>
                    <a:pt x="1273" y="1422"/>
                    <a:pt x="1302" y="1393"/>
                    <a:pt x="1302" y="1357"/>
                  </a:cubicBezTo>
                  <a:lnTo>
                    <a:pt x="1302" y="612"/>
                  </a:lnTo>
                  <a:cubicBezTo>
                    <a:pt x="1302" y="575"/>
                    <a:pt x="1273" y="546"/>
                    <a:pt x="1237" y="546"/>
                  </a:cubicBezTo>
                  <a:lnTo>
                    <a:pt x="1128" y="546"/>
                  </a:lnTo>
                  <a:close/>
                  <a:moveTo>
                    <a:pt x="731" y="683"/>
                  </a:moveTo>
                  <a:cubicBezTo>
                    <a:pt x="695" y="683"/>
                    <a:pt x="665" y="712"/>
                    <a:pt x="665" y="748"/>
                  </a:cubicBezTo>
                  <a:lnTo>
                    <a:pt x="665" y="1357"/>
                  </a:lnTo>
                  <a:cubicBezTo>
                    <a:pt x="665" y="1393"/>
                    <a:pt x="695" y="1422"/>
                    <a:pt x="731" y="1422"/>
                  </a:cubicBezTo>
                  <a:lnTo>
                    <a:pt x="840" y="1422"/>
                  </a:lnTo>
                  <a:cubicBezTo>
                    <a:pt x="876" y="1422"/>
                    <a:pt x="906" y="1393"/>
                    <a:pt x="906" y="1357"/>
                  </a:cubicBezTo>
                  <a:lnTo>
                    <a:pt x="906" y="748"/>
                  </a:lnTo>
                  <a:cubicBezTo>
                    <a:pt x="906" y="712"/>
                    <a:pt x="876" y="683"/>
                    <a:pt x="840" y="683"/>
                  </a:cubicBezTo>
                  <a:lnTo>
                    <a:pt x="731" y="683"/>
                  </a:lnTo>
                  <a:close/>
                  <a:moveTo>
                    <a:pt x="268" y="908"/>
                  </a:moveTo>
                  <a:cubicBezTo>
                    <a:pt x="268" y="871"/>
                    <a:pt x="297" y="842"/>
                    <a:pt x="333" y="842"/>
                  </a:cubicBezTo>
                  <a:lnTo>
                    <a:pt x="442" y="842"/>
                  </a:lnTo>
                  <a:cubicBezTo>
                    <a:pt x="478" y="842"/>
                    <a:pt x="508" y="871"/>
                    <a:pt x="508" y="908"/>
                  </a:cubicBezTo>
                  <a:lnTo>
                    <a:pt x="508" y="1357"/>
                  </a:lnTo>
                  <a:cubicBezTo>
                    <a:pt x="508" y="1393"/>
                    <a:pt x="478" y="1422"/>
                    <a:pt x="442" y="1422"/>
                  </a:cubicBezTo>
                  <a:lnTo>
                    <a:pt x="333" y="1422"/>
                  </a:lnTo>
                  <a:cubicBezTo>
                    <a:pt x="297" y="1422"/>
                    <a:pt x="268" y="1393"/>
                    <a:pt x="268" y="1357"/>
                  </a:cubicBezTo>
                  <a:lnTo>
                    <a:pt x="268" y="908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6A5E361-0073-9746-998A-AADD6F2479E5}"/>
              </a:ext>
            </a:extLst>
          </p:cNvPr>
          <p:cNvGrpSpPr/>
          <p:nvPr/>
        </p:nvGrpSpPr>
        <p:grpSpPr>
          <a:xfrm>
            <a:off x="6307138" y="3954462"/>
            <a:ext cx="2016125" cy="2016125"/>
            <a:chOff x="6307138" y="3954462"/>
            <a:chExt cx="2016125" cy="2016125"/>
          </a:xfrm>
        </p:grpSpPr>
        <p:pic>
          <p:nvPicPr>
            <p:cNvPr id="138259" name="Picture 19">
              <a:extLst>
                <a:ext uri="{FF2B5EF4-FFF2-40B4-BE49-F238E27FC236}">
                  <a16:creationId xmlns:a16="http://schemas.microsoft.com/office/drawing/2014/main" id="{9681DE53-7EEE-C545-B892-11F33FB6ED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7138" y="3954462"/>
              <a:ext cx="2016125" cy="201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48" name="Freeform 3">
              <a:extLst>
                <a:ext uri="{FF2B5EF4-FFF2-40B4-BE49-F238E27FC236}">
                  <a16:creationId xmlns:a16="http://schemas.microsoft.com/office/drawing/2014/main" id="{8E2D6BED-8367-924C-9D1D-8214D4AB8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4104" y="4619204"/>
              <a:ext cx="639762" cy="574675"/>
            </a:xfrm>
            <a:custGeom>
              <a:avLst/>
              <a:gdLst>
                <a:gd name="T0" fmla="*/ 104577118 w 1775"/>
                <a:gd name="T1" fmla="*/ 103851262 h 1596"/>
                <a:gd name="T2" fmla="*/ 100809551 w 1775"/>
                <a:gd name="T3" fmla="*/ 108259264 h 1596"/>
                <a:gd name="T4" fmla="*/ 100809551 w 1775"/>
                <a:gd name="T5" fmla="*/ 131855866 h 1596"/>
                <a:gd name="T6" fmla="*/ 104577118 w 1775"/>
                <a:gd name="T7" fmla="*/ 136264228 h 1596"/>
                <a:gd name="T8" fmla="*/ 126011849 w 1775"/>
                <a:gd name="T9" fmla="*/ 136264228 h 1596"/>
                <a:gd name="T10" fmla="*/ 129779416 w 1775"/>
                <a:gd name="T11" fmla="*/ 131855866 h 1596"/>
                <a:gd name="T12" fmla="*/ 129779416 w 1775"/>
                <a:gd name="T13" fmla="*/ 108259264 h 1596"/>
                <a:gd name="T14" fmla="*/ 126011849 w 1775"/>
                <a:gd name="T15" fmla="*/ 103851262 h 1596"/>
                <a:gd name="T16" fmla="*/ 104577118 w 1775"/>
                <a:gd name="T17" fmla="*/ 103851262 h 1596"/>
                <a:gd name="T18" fmla="*/ 137443945 w 1775"/>
                <a:gd name="T19" fmla="*/ 124595373 h 1596"/>
                <a:gd name="T20" fmla="*/ 137443945 w 1775"/>
                <a:gd name="T21" fmla="*/ 132893234 h 1596"/>
                <a:gd name="T22" fmla="*/ 126531588 w 1775"/>
                <a:gd name="T23" fmla="*/ 144172851 h 1596"/>
                <a:gd name="T24" fmla="*/ 104057379 w 1775"/>
                <a:gd name="T25" fmla="*/ 144172851 h 1596"/>
                <a:gd name="T26" fmla="*/ 93014907 w 1775"/>
                <a:gd name="T27" fmla="*/ 132893234 h 1596"/>
                <a:gd name="T28" fmla="*/ 93014907 w 1775"/>
                <a:gd name="T29" fmla="*/ 124595373 h 1596"/>
                <a:gd name="T30" fmla="*/ 34945422 w 1775"/>
                <a:gd name="T31" fmla="*/ 124595373 h 1596"/>
                <a:gd name="T32" fmla="*/ 0 w 1775"/>
                <a:gd name="T33" fmla="*/ 104499392 h 1596"/>
                <a:gd name="T34" fmla="*/ 0 w 1775"/>
                <a:gd name="T35" fmla="*/ 176067313 h 1596"/>
                <a:gd name="T36" fmla="*/ 26891269 w 1775"/>
                <a:gd name="T37" fmla="*/ 206794782 h 1596"/>
                <a:gd name="T38" fmla="*/ 203697698 w 1775"/>
                <a:gd name="T39" fmla="*/ 206794782 h 1596"/>
                <a:gd name="T40" fmla="*/ 230459213 w 1775"/>
                <a:gd name="T41" fmla="*/ 176067313 h 1596"/>
                <a:gd name="T42" fmla="*/ 230459213 w 1775"/>
                <a:gd name="T43" fmla="*/ 104499392 h 1596"/>
                <a:gd name="T44" fmla="*/ 195643545 w 1775"/>
                <a:gd name="T45" fmla="*/ 124595373 h 1596"/>
                <a:gd name="T46" fmla="*/ 137443945 w 1775"/>
                <a:gd name="T47" fmla="*/ 124595373 h 1596"/>
                <a:gd name="T48" fmla="*/ 93014907 w 1775"/>
                <a:gd name="T49" fmla="*/ 115001253 h 1596"/>
                <a:gd name="T50" fmla="*/ 93014907 w 1775"/>
                <a:gd name="T51" fmla="*/ 106703393 h 1596"/>
                <a:gd name="T52" fmla="*/ 104057379 w 1775"/>
                <a:gd name="T53" fmla="*/ 95294150 h 1596"/>
                <a:gd name="T54" fmla="*/ 126531588 w 1775"/>
                <a:gd name="T55" fmla="*/ 95294150 h 1596"/>
                <a:gd name="T56" fmla="*/ 137443945 w 1775"/>
                <a:gd name="T57" fmla="*/ 106703393 h 1596"/>
                <a:gd name="T58" fmla="*/ 137443945 w 1775"/>
                <a:gd name="T59" fmla="*/ 115001253 h 1596"/>
                <a:gd name="T60" fmla="*/ 195643545 w 1775"/>
                <a:gd name="T61" fmla="*/ 115001253 h 1596"/>
                <a:gd name="T62" fmla="*/ 230459213 w 1775"/>
                <a:gd name="T63" fmla="*/ 82199409 h 1596"/>
                <a:gd name="T64" fmla="*/ 230459213 w 1775"/>
                <a:gd name="T65" fmla="*/ 64177803 h 1596"/>
                <a:gd name="T66" fmla="*/ 203697698 w 1775"/>
                <a:gd name="T67" fmla="*/ 33450334 h 1596"/>
                <a:gd name="T68" fmla="*/ 26891269 w 1775"/>
                <a:gd name="T69" fmla="*/ 33450334 h 1596"/>
                <a:gd name="T70" fmla="*/ 0 w 1775"/>
                <a:gd name="T71" fmla="*/ 64177803 h 1596"/>
                <a:gd name="T72" fmla="*/ 0 w 1775"/>
                <a:gd name="T73" fmla="*/ 82199409 h 1596"/>
                <a:gd name="T74" fmla="*/ 34945422 w 1775"/>
                <a:gd name="T75" fmla="*/ 115001253 h 1596"/>
                <a:gd name="T76" fmla="*/ 93014907 w 1775"/>
                <a:gd name="T77" fmla="*/ 115001253 h 1596"/>
                <a:gd name="T78" fmla="*/ 143030239 w 1775"/>
                <a:gd name="T79" fmla="*/ 27745352 h 1596"/>
                <a:gd name="T80" fmla="*/ 128220559 w 1775"/>
                <a:gd name="T81" fmla="*/ 12965114 h 1596"/>
                <a:gd name="T82" fmla="*/ 102368408 w 1775"/>
                <a:gd name="T83" fmla="*/ 12965114 h 1596"/>
                <a:gd name="T84" fmla="*/ 87558728 w 1775"/>
                <a:gd name="T85" fmla="*/ 27745352 h 1596"/>
                <a:gd name="T86" fmla="*/ 73788527 w 1775"/>
                <a:gd name="T87" fmla="*/ 27745352 h 1596"/>
                <a:gd name="T88" fmla="*/ 98990825 w 1775"/>
                <a:gd name="T89" fmla="*/ 0 h 1596"/>
                <a:gd name="T90" fmla="*/ 131598142 w 1775"/>
                <a:gd name="T91" fmla="*/ 0 h 1596"/>
                <a:gd name="T92" fmla="*/ 156670685 w 1775"/>
                <a:gd name="T93" fmla="*/ 27745352 h 1596"/>
                <a:gd name="T94" fmla="*/ 143030239 w 1775"/>
                <a:gd name="T95" fmla="*/ 27745352 h 15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75" h="1596">
                  <a:moveTo>
                    <a:pt x="805" y="801"/>
                  </a:moveTo>
                  <a:cubicBezTo>
                    <a:pt x="789" y="801"/>
                    <a:pt x="776" y="816"/>
                    <a:pt x="776" y="835"/>
                  </a:cubicBezTo>
                  <a:lnTo>
                    <a:pt x="776" y="1017"/>
                  </a:lnTo>
                  <a:cubicBezTo>
                    <a:pt x="776" y="1036"/>
                    <a:pt x="789" y="1051"/>
                    <a:pt x="805" y="1051"/>
                  </a:cubicBezTo>
                  <a:lnTo>
                    <a:pt x="970" y="1051"/>
                  </a:lnTo>
                  <a:cubicBezTo>
                    <a:pt x="986" y="1051"/>
                    <a:pt x="999" y="1036"/>
                    <a:pt x="999" y="1017"/>
                  </a:cubicBezTo>
                  <a:lnTo>
                    <a:pt x="999" y="835"/>
                  </a:lnTo>
                  <a:cubicBezTo>
                    <a:pt x="999" y="816"/>
                    <a:pt x="986" y="801"/>
                    <a:pt x="970" y="801"/>
                  </a:cubicBezTo>
                  <a:lnTo>
                    <a:pt x="805" y="801"/>
                  </a:lnTo>
                  <a:close/>
                  <a:moveTo>
                    <a:pt x="1058" y="961"/>
                  </a:moveTo>
                  <a:lnTo>
                    <a:pt x="1058" y="1025"/>
                  </a:lnTo>
                  <a:cubicBezTo>
                    <a:pt x="1058" y="1073"/>
                    <a:pt x="1020" y="1112"/>
                    <a:pt x="974" y="1112"/>
                  </a:cubicBezTo>
                  <a:lnTo>
                    <a:pt x="801" y="1112"/>
                  </a:lnTo>
                  <a:cubicBezTo>
                    <a:pt x="754" y="1112"/>
                    <a:pt x="716" y="1073"/>
                    <a:pt x="716" y="1025"/>
                  </a:cubicBezTo>
                  <a:lnTo>
                    <a:pt x="716" y="961"/>
                  </a:lnTo>
                  <a:lnTo>
                    <a:pt x="269" y="961"/>
                  </a:lnTo>
                  <a:cubicBezTo>
                    <a:pt x="158" y="961"/>
                    <a:pt x="59" y="899"/>
                    <a:pt x="0" y="806"/>
                  </a:cubicBezTo>
                  <a:lnTo>
                    <a:pt x="0" y="1358"/>
                  </a:lnTo>
                  <a:cubicBezTo>
                    <a:pt x="0" y="1489"/>
                    <a:pt x="93" y="1595"/>
                    <a:pt x="207" y="1595"/>
                  </a:cubicBezTo>
                  <a:lnTo>
                    <a:pt x="1568" y="1595"/>
                  </a:lnTo>
                  <a:cubicBezTo>
                    <a:pt x="1682" y="1595"/>
                    <a:pt x="1774" y="1489"/>
                    <a:pt x="1774" y="1358"/>
                  </a:cubicBezTo>
                  <a:lnTo>
                    <a:pt x="1774" y="806"/>
                  </a:lnTo>
                  <a:cubicBezTo>
                    <a:pt x="1715" y="899"/>
                    <a:pt x="1617" y="961"/>
                    <a:pt x="1506" y="961"/>
                  </a:cubicBezTo>
                  <a:lnTo>
                    <a:pt x="1058" y="961"/>
                  </a:lnTo>
                  <a:close/>
                  <a:moveTo>
                    <a:pt x="716" y="887"/>
                  </a:moveTo>
                  <a:lnTo>
                    <a:pt x="716" y="823"/>
                  </a:lnTo>
                  <a:cubicBezTo>
                    <a:pt x="716" y="775"/>
                    <a:pt x="754" y="735"/>
                    <a:pt x="801" y="735"/>
                  </a:cubicBezTo>
                  <a:lnTo>
                    <a:pt x="974" y="735"/>
                  </a:lnTo>
                  <a:cubicBezTo>
                    <a:pt x="1020" y="735"/>
                    <a:pt x="1058" y="775"/>
                    <a:pt x="1058" y="823"/>
                  </a:cubicBezTo>
                  <a:lnTo>
                    <a:pt x="1058" y="887"/>
                  </a:lnTo>
                  <a:lnTo>
                    <a:pt x="1506" y="887"/>
                  </a:lnTo>
                  <a:cubicBezTo>
                    <a:pt x="1640" y="887"/>
                    <a:pt x="1752" y="778"/>
                    <a:pt x="1774" y="634"/>
                  </a:cubicBezTo>
                  <a:lnTo>
                    <a:pt x="1774" y="495"/>
                  </a:lnTo>
                  <a:cubicBezTo>
                    <a:pt x="1774" y="364"/>
                    <a:pt x="1682" y="258"/>
                    <a:pt x="1568" y="258"/>
                  </a:cubicBezTo>
                  <a:lnTo>
                    <a:pt x="207" y="258"/>
                  </a:lnTo>
                  <a:cubicBezTo>
                    <a:pt x="93" y="258"/>
                    <a:pt x="0" y="364"/>
                    <a:pt x="0" y="495"/>
                  </a:cubicBezTo>
                  <a:lnTo>
                    <a:pt x="0" y="634"/>
                  </a:lnTo>
                  <a:cubicBezTo>
                    <a:pt x="22" y="778"/>
                    <a:pt x="134" y="887"/>
                    <a:pt x="269" y="887"/>
                  </a:cubicBezTo>
                  <a:lnTo>
                    <a:pt x="716" y="887"/>
                  </a:lnTo>
                  <a:close/>
                  <a:moveTo>
                    <a:pt x="1101" y="214"/>
                  </a:moveTo>
                  <a:cubicBezTo>
                    <a:pt x="1093" y="149"/>
                    <a:pt x="1045" y="100"/>
                    <a:pt x="987" y="100"/>
                  </a:cubicBezTo>
                  <a:lnTo>
                    <a:pt x="788" y="100"/>
                  </a:lnTo>
                  <a:cubicBezTo>
                    <a:pt x="730" y="100"/>
                    <a:pt x="681" y="149"/>
                    <a:pt x="674" y="214"/>
                  </a:cubicBezTo>
                  <a:lnTo>
                    <a:pt x="568" y="214"/>
                  </a:lnTo>
                  <a:cubicBezTo>
                    <a:pt x="572" y="95"/>
                    <a:pt x="657" y="0"/>
                    <a:pt x="762" y="0"/>
                  </a:cubicBezTo>
                  <a:lnTo>
                    <a:pt x="1013" y="0"/>
                  </a:lnTo>
                  <a:cubicBezTo>
                    <a:pt x="1117" y="0"/>
                    <a:pt x="1202" y="95"/>
                    <a:pt x="1206" y="214"/>
                  </a:cubicBezTo>
                  <a:lnTo>
                    <a:pt x="1101" y="214"/>
                  </a:lnTo>
                  <a:close/>
                </a:path>
              </a:pathLst>
            </a:custGeom>
            <a:solidFill>
              <a:srgbClr val="FF00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1B372B2-6216-B146-AA2B-99E1F15A31F2}"/>
              </a:ext>
            </a:extLst>
          </p:cNvPr>
          <p:cNvGrpSpPr/>
          <p:nvPr/>
        </p:nvGrpSpPr>
        <p:grpSpPr>
          <a:xfrm>
            <a:off x="6307138" y="2179637"/>
            <a:ext cx="2016125" cy="2016125"/>
            <a:chOff x="6307138" y="2179637"/>
            <a:chExt cx="2016125" cy="2016125"/>
          </a:xfrm>
        </p:grpSpPr>
        <p:pic>
          <p:nvPicPr>
            <p:cNvPr id="22" name="Picture 19">
              <a:extLst>
                <a:ext uri="{FF2B5EF4-FFF2-40B4-BE49-F238E27FC236}">
                  <a16:creationId xmlns:a16="http://schemas.microsoft.com/office/drawing/2014/main" id="{3AB9CF72-53A6-8142-AD93-897C63331C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7138" y="2179637"/>
              <a:ext cx="2016125" cy="201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49" name="Freeform 4">
              <a:extLst>
                <a:ext uri="{FF2B5EF4-FFF2-40B4-BE49-F238E27FC236}">
                  <a16:creationId xmlns:a16="http://schemas.microsoft.com/office/drawing/2014/main" id="{2CAA81F9-2DBC-3945-83A2-5FE5662B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7475" y="2862231"/>
              <a:ext cx="608012" cy="608013"/>
            </a:xfrm>
            <a:custGeom>
              <a:avLst/>
              <a:gdLst>
                <a:gd name="T0" fmla="*/ 69070379 w 1689"/>
                <a:gd name="T1" fmla="*/ 109243387 h 1690"/>
                <a:gd name="T2" fmla="*/ 109372323 w 1689"/>
                <a:gd name="T3" fmla="*/ 68988969 h 1690"/>
                <a:gd name="T4" fmla="*/ 149674267 w 1689"/>
                <a:gd name="T5" fmla="*/ 109243387 h 1690"/>
                <a:gd name="T6" fmla="*/ 109372323 w 1689"/>
                <a:gd name="T7" fmla="*/ 149626963 h 1690"/>
                <a:gd name="T8" fmla="*/ 69070379 w 1689"/>
                <a:gd name="T9" fmla="*/ 109243387 h 1690"/>
                <a:gd name="T10" fmla="*/ 187513925 w 1689"/>
                <a:gd name="T11" fmla="*/ 89180756 h 1690"/>
                <a:gd name="T12" fmla="*/ 178701890 w 1689"/>
                <a:gd name="T13" fmla="*/ 68212223 h 1690"/>
                <a:gd name="T14" fmla="*/ 195030019 w 1689"/>
                <a:gd name="T15" fmla="*/ 45949593 h 1690"/>
                <a:gd name="T16" fmla="*/ 194641236 w 1689"/>
                <a:gd name="T17" fmla="*/ 39865865 h 1690"/>
                <a:gd name="T18" fmla="*/ 178701890 w 1689"/>
                <a:gd name="T19" fmla="*/ 24074796 h 1690"/>
                <a:gd name="T20" fmla="*/ 172740925 w 1689"/>
                <a:gd name="T21" fmla="*/ 23557086 h 1690"/>
                <a:gd name="T22" fmla="*/ 150322237 w 1689"/>
                <a:gd name="T23" fmla="*/ 39865865 h 1690"/>
                <a:gd name="T24" fmla="*/ 129328724 w 1689"/>
                <a:gd name="T25" fmla="*/ 31193945 h 1690"/>
                <a:gd name="T26" fmla="*/ 125182075 w 1689"/>
                <a:gd name="T27" fmla="*/ 3883008 h 1690"/>
                <a:gd name="T28" fmla="*/ 120517050 w 1689"/>
                <a:gd name="T29" fmla="*/ 0 h 1690"/>
                <a:gd name="T30" fmla="*/ 98227596 w 1689"/>
                <a:gd name="T31" fmla="*/ 0 h 1690"/>
                <a:gd name="T32" fmla="*/ 93562571 w 1689"/>
                <a:gd name="T33" fmla="*/ 3883008 h 1690"/>
                <a:gd name="T34" fmla="*/ 89415922 w 1689"/>
                <a:gd name="T35" fmla="*/ 31193945 h 1690"/>
                <a:gd name="T36" fmla="*/ 68292815 w 1689"/>
                <a:gd name="T37" fmla="*/ 39865865 h 1690"/>
                <a:gd name="T38" fmla="*/ 46003721 w 1689"/>
                <a:gd name="T39" fmla="*/ 23557086 h 1690"/>
                <a:gd name="T40" fmla="*/ 39913162 w 1689"/>
                <a:gd name="T41" fmla="*/ 24074796 h 1690"/>
                <a:gd name="T42" fmla="*/ 24103410 w 1689"/>
                <a:gd name="T43" fmla="*/ 39865865 h 1690"/>
                <a:gd name="T44" fmla="*/ 23585034 w 1689"/>
                <a:gd name="T45" fmla="*/ 45949593 h 1690"/>
                <a:gd name="T46" fmla="*/ 39913162 w 1689"/>
                <a:gd name="T47" fmla="*/ 68212223 h 1690"/>
                <a:gd name="T48" fmla="*/ 31230722 w 1689"/>
                <a:gd name="T49" fmla="*/ 89180756 h 1690"/>
                <a:gd name="T50" fmla="*/ 3887821 w 1689"/>
                <a:gd name="T51" fmla="*/ 93452318 h 1690"/>
                <a:gd name="T52" fmla="*/ 0 w 1689"/>
                <a:gd name="T53" fmla="*/ 98111712 h 1690"/>
                <a:gd name="T54" fmla="*/ 0 w 1689"/>
                <a:gd name="T55" fmla="*/ 120504219 h 1690"/>
                <a:gd name="T56" fmla="*/ 3887821 w 1689"/>
                <a:gd name="T57" fmla="*/ 125034456 h 1690"/>
                <a:gd name="T58" fmla="*/ 31230722 w 1689"/>
                <a:gd name="T59" fmla="*/ 129305657 h 1690"/>
                <a:gd name="T60" fmla="*/ 39913162 w 1689"/>
                <a:gd name="T61" fmla="*/ 150274191 h 1690"/>
                <a:gd name="T62" fmla="*/ 23585034 w 1689"/>
                <a:gd name="T63" fmla="*/ 172666698 h 1690"/>
                <a:gd name="T64" fmla="*/ 24103410 w 1689"/>
                <a:gd name="T65" fmla="*/ 178750066 h 1690"/>
                <a:gd name="T66" fmla="*/ 39913162 w 1689"/>
                <a:gd name="T67" fmla="*/ 194541135 h 1690"/>
                <a:gd name="T68" fmla="*/ 46003721 w 1689"/>
                <a:gd name="T69" fmla="*/ 194929328 h 1690"/>
                <a:gd name="T70" fmla="*/ 68292815 w 1689"/>
                <a:gd name="T71" fmla="*/ 178620548 h 1690"/>
                <a:gd name="T72" fmla="*/ 89415922 w 1689"/>
                <a:gd name="T73" fmla="*/ 187421986 h 1690"/>
                <a:gd name="T74" fmla="*/ 93562571 w 1689"/>
                <a:gd name="T75" fmla="*/ 214603405 h 1690"/>
                <a:gd name="T76" fmla="*/ 98227596 w 1689"/>
                <a:gd name="T77" fmla="*/ 218615931 h 1690"/>
                <a:gd name="T78" fmla="*/ 120517050 w 1689"/>
                <a:gd name="T79" fmla="*/ 218615931 h 1690"/>
                <a:gd name="T80" fmla="*/ 125182075 w 1689"/>
                <a:gd name="T81" fmla="*/ 214603405 h 1690"/>
                <a:gd name="T82" fmla="*/ 129328724 w 1689"/>
                <a:gd name="T83" fmla="*/ 187421986 h 1690"/>
                <a:gd name="T84" fmla="*/ 150322237 w 1689"/>
                <a:gd name="T85" fmla="*/ 178620548 h 1690"/>
                <a:gd name="T86" fmla="*/ 172740925 w 1689"/>
                <a:gd name="T87" fmla="*/ 194929328 h 1690"/>
                <a:gd name="T88" fmla="*/ 178831485 w 1689"/>
                <a:gd name="T89" fmla="*/ 194541135 h 1690"/>
                <a:gd name="T90" fmla="*/ 194641236 w 1689"/>
                <a:gd name="T91" fmla="*/ 178620548 h 1690"/>
                <a:gd name="T92" fmla="*/ 195030019 w 1689"/>
                <a:gd name="T93" fmla="*/ 172666698 h 1690"/>
                <a:gd name="T94" fmla="*/ 178701890 w 1689"/>
                <a:gd name="T95" fmla="*/ 150274191 h 1690"/>
                <a:gd name="T96" fmla="*/ 187513925 w 1689"/>
                <a:gd name="T97" fmla="*/ 129305657 h 1690"/>
                <a:gd name="T98" fmla="*/ 214727591 w 1689"/>
                <a:gd name="T99" fmla="*/ 125034456 h 1690"/>
                <a:gd name="T100" fmla="*/ 218744646 w 1689"/>
                <a:gd name="T101" fmla="*/ 120504219 h 1690"/>
                <a:gd name="T102" fmla="*/ 218744646 w 1689"/>
                <a:gd name="T103" fmla="*/ 98111712 h 1690"/>
                <a:gd name="T104" fmla="*/ 214727591 w 1689"/>
                <a:gd name="T105" fmla="*/ 93452318 h 1690"/>
                <a:gd name="T106" fmla="*/ 187513925 w 1689"/>
                <a:gd name="T107" fmla="*/ 89180756 h 169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89" h="1690">
                  <a:moveTo>
                    <a:pt x="533" y="844"/>
                  </a:moveTo>
                  <a:cubicBezTo>
                    <a:pt x="533" y="672"/>
                    <a:pt x="672" y="533"/>
                    <a:pt x="844" y="533"/>
                  </a:cubicBezTo>
                  <a:cubicBezTo>
                    <a:pt x="1015" y="533"/>
                    <a:pt x="1155" y="672"/>
                    <a:pt x="1155" y="844"/>
                  </a:cubicBezTo>
                  <a:cubicBezTo>
                    <a:pt x="1155" y="1016"/>
                    <a:pt x="1015" y="1156"/>
                    <a:pt x="844" y="1156"/>
                  </a:cubicBezTo>
                  <a:cubicBezTo>
                    <a:pt x="672" y="1156"/>
                    <a:pt x="533" y="1016"/>
                    <a:pt x="533" y="844"/>
                  </a:cubicBezTo>
                  <a:close/>
                  <a:moveTo>
                    <a:pt x="1447" y="689"/>
                  </a:moveTo>
                  <a:cubicBezTo>
                    <a:pt x="1432" y="632"/>
                    <a:pt x="1409" y="577"/>
                    <a:pt x="1379" y="527"/>
                  </a:cubicBezTo>
                  <a:lnTo>
                    <a:pt x="1505" y="355"/>
                  </a:lnTo>
                  <a:cubicBezTo>
                    <a:pt x="1515" y="341"/>
                    <a:pt x="1514" y="320"/>
                    <a:pt x="1502" y="308"/>
                  </a:cubicBezTo>
                  <a:lnTo>
                    <a:pt x="1379" y="186"/>
                  </a:lnTo>
                  <a:cubicBezTo>
                    <a:pt x="1368" y="174"/>
                    <a:pt x="1346" y="172"/>
                    <a:pt x="1333" y="182"/>
                  </a:cubicBezTo>
                  <a:lnTo>
                    <a:pt x="1160" y="308"/>
                  </a:lnTo>
                  <a:cubicBezTo>
                    <a:pt x="1110" y="279"/>
                    <a:pt x="1056" y="256"/>
                    <a:pt x="998" y="241"/>
                  </a:cubicBezTo>
                  <a:lnTo>
                    <a:pt x="966" y="30"/>
                  </a:lnTo>
                  <a:cubicBezTo>
                    <a:pt x="963" y="13"/>
                    <a:pt x="947" y="0"/>
                    <a:pt x="930" y="0"/>
                  </a:cubicBezTo>
                  <a:lnTo>
                    <a:pt x="758" y="0"/>
                  </a:lnTo>
                  <a:cubicBezTo>
                    <a:pt x="741" y="0"/>
                    <a:pt x="725" y="13"/>
                    <a:pt x="722" y="30"/>
                  </a:cubicBezTo>
                  <a:lnTo>
                    <a:pt x="690" y="241"/>
                  </a:lnTo>
                  <a:cubicBezTo>
                    <a:pt x="632" y="256"/>
                    <a:pt x="577" y="279"/>
                    <a:pt x="527" y="308"/>
                  </a:cubicBezTo>
                  <a:lnTo>
                    <a:pt x="355" y="182"/>
                  </a:lnTo>
                  <a:cubicBezTo>
                    <a:pt x="341" y="172"/>
                    <a:pt x="320" y="174"/>
                    <a:pt x="308" y="186"/>
                  </a:cubicBezTo>
                  <a:lnTo>
                    <a:pt x="186" y="308"/>
                  </a:lnTo>
                  <a:cubicBezTo>
                    <a:pt x="174" y="320"/>
                    <a:pt x="172" y="341"/>
                    <a:pt x="182" y="355"/>
                  </a:cubicBezTo>
                  <a:lnTo>
                    <a:pt x="308" y="527"/>
                  </a:lnTo>
                  <a:cubicBezTo>
                    <a:pt x="279" y="577"/>
                    <a:pt x="256" y="632"/>
                    <a:pt x="241" y="689"/>
                  </a:cubicBezTo>
                  <a:lnTo>
                    <a:pt x="30" y="722"/>
                  </a:lnTo>
                  <a:cubicBezTo>
                    <a:pt x="14" y="725"/>
                    <a:pt x="0" y="741"/>
                    <a:pt x="0" y="758"/>
                  </a:cubicBezTo>
                  <a:lnTo>
                    <a:pt x="0" y="931"/>
                  </a:lnTo>
                  <a:cubicBezTo>
                    <a:pt x="0" y="948"/>
                    <a:pt x="14" y="964"/>
                    <a:pt x="30" y="966"/>
                  </a:cubicBezTo>
                  <a:lnTo>
                    <a:pt x="241" y="999"/>
                  </a:lnTo>
                  <a:cubicBezTo>
                    <a:pt x="256" y="1057"/>
                    <a:pt x="279" y="1111"/>
                    <a:pt x="308" y="1161"/>
                  </a:cubicBezTo>
                  <a:lnTo>
                    <a:pt x="182" y="1334"/>
                  </a:lnTo>
                  <a:cubicBezTo>
                    <a:pt x="172" y="1347"/>
                    <a:pt x="174" y="1368"/>
                    <a:pt x="186" y="1381"/>
                  </a:cubicBezTo>
                  <a:lnTo>
                    <a:pt x="308" y="1503"/>
                  </a:lnTo>
                  <a:cubicBezTo>
                    <a:pt x="320" y="1515"/>
                    <a:pt x="341" y="1516"/>
                    <a:pt x="355" y="1506"/>
                  </a:cubicBezTo>
                  <a:lnTo>
                    <a:pt x="527" y="1380"/>
                  </a:lnTo>
                  <a:cubicBezTo>
                    <a:pt x="577" y="1410"/>
                    <a:pt x="632" y="1433"/>
                    <a:pt x="690" y="1448"/>
                  </a:cubicBezTo>
                  <a:lnTo>
                    <a:pt x="722" y="1658"/>
                  </a:lnTo>
                  <a:cubicBezTo>
                    <a:pt x="725" y="1675"/>
                    <a:pt x="741" y="1689"/>
                    <a:pt x="758" y="1689"/>
                  </a:cubicBezTo>
                  <a:lnTo>
                    <a:pt x="930" y="1689"/>
                  </a:lnTo>
                  <a:cubicBezTo>
                    <a:pt x="947" y="1689"/>
                    <a:pt x="963" y="1675"/>
                    <a:pt x="966" y="1658"/>
                  </a:cubicBezTo>
                  <a:lnTo>
                    <a:pt x="998" y="1448"/>
                  </a:lnTo>
                  <a:cubicBezTo>
                    <a:pt x="1056" y="1433"/>
                    <a:pt x="1110" y="1410"/>
                    <a:pt x="1160" y="1380"/>
                  </a:cubicBezTo>
                  <a:lnTo>
                    <a:pt x="1333" y="1506"/>
                  </a:lnTo>
                  <a:cubicBezTo>
                    <a:pt x="1346" y="1516"/>
                    <a:pt x="1368" y="1515"/>
                    <a:pt x="1380" y="1503"/>
                  </a:cubicBezTo>
                  <a:lnTo>
                    <a:pt x="1502" y="1380"/>
                  </a:lnTo>
                  <a:cubicBezTo>
                    <a:pt x="1514" y="1368"/>
                    <a:pt x="1515" y="1347"/>
                    <a:pt x="1505" y="1334"/>
                  </a:cubicBezTo>
                  <a:lnTo>
                    <a:pt x="1379" y="1161"/>
                  </a:lnTo>
                  <a:cubicBezTo>
                    <a:pt x="1409" y="1111"/>
                    <a:pt x="1432" y="1057"/>
                    <a:pt x="1447" y="999"/>
                  </a:cubicBezTo>
                  <a:lnTo>
                    <a:pt x="1657" y="966"/>
                  </a:lnTo>
                  <a:cubicBezTo>
                    <a:pt x="1674" y="964"/>
                    <a:pt x="1688" y="948"/>
                    <a:pt x="1688" y="931"/>
                  </a:cubicBezTo>
                  <a:lnTo>
                    <a:pt x="1688" y="758"/>
                  </a:lnTo>
                  <a:cubicBezTo>
                    <a:pt x="1688" y="741"/>
                    <a:pt x="1674" y="725"/>
                    <a:pt x="1657" y="722"/>
                  </a:cubicBezTo>
                  <a:lnTo>
                    <a:pt x="1447" y="689"/>
                  </a:ln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38250" name="Прямоугольник 7">
            <a:extLst>
              <a:ext uri="{FF2B5EF4-FFF2-40B4-BE49-F238E27FC236}">
                <a16:creationId xmlns:a16="http://schemas.microsoft.com/office/drawing/2014/main" id="{CB79F0DC-FCB0-C94A-BD75-542B67A07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099" y="962607"/>
            <a:ext cx="3972621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 dirty="0">
                <a:latin typeface="Montserrat" panose="02000505000000020004" pitchFamily="2" charset="77"/>
              </a:rPr>
              <a:t>Title A</a:t>
            </a:r>
            <a:endParaRPr lang="en-UA" altLang="en-UA" sz="2800" dirty="0">
              <a:latin typeface="Montserrat" panose="02000505000000020004" pitchFamily="2" charset="77"/>
            </a:endParaRPr>
          </a:p>
        </p:txBody>
      </p:sp>
      <p:sp>
        <p:nvSpPr>
          <p:cNvPr id="138251" name="Прямоугольник 3">
            <a:extLst>
              <a:ext uri="{FF2B5EF4-FFF2-40B4-BE49-F238E27FC236}">
                <a16:creationId xmlns:a16="http://schemas.microsoft.com/office/drawing/2014/main" id="{89C9A31F-20E5-5E46-952F-E490FA539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1433513"/>
            <a:ext cx="44450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38252" name="Прямоугольник 10">
            <a:extLst>
              <a:ext uri="{FF2B5EF4-FFF2-40B4-BE49-F238E27FC236}">
                <a16:creationId xmlns:a16="http://schemas.microsoft.com/office/drawing/2014/main" id="{66B36436-23C8-CB4A-8B97-C65A5226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2718382"/>
            <a:ext cx="396804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B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38253" name="Прямоугольник 11">
            <a:extLst>
              <a:ext uri="{FF2B5EF4-FFF2-40B4-BE49-F238E27FC236}">
                <a16:creationId xmlns:a16="http://schemas.microsoft.com/office/drawing/2014/main" id="{A80C0641-F1DA-1944-A619-B4AF478EC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3189288"/>
            <a:ext cx="444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38254" name="Прямоугольник 12">
            <a:extLst>
              <a:ext uri="{FF2B5EF4-FFF2-40B4-BE49-F238E27FC236}">
                <a16:creationId xmlns:a16="http://schemas.microsoft.com/office/drawing/2014/main" id="{56744471-69B3-7A40-AA91-D28525311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099" y="4570995"/>
            <a:ext cx="393600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C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38255" name="Прямоугольник 13">
            <a:extLst>
              <a:ext uri="{FF2B5EF4-FFF2-40B4-BE49-F238E27FC236}">
                <a16:creationId xmlns:a16="http://schemas.microsoft.com/office/drawing/2014/main" id="{1663526E-01BA-0A4D-92F8-720D35A2A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5041900"/>
            <a:ext cx="4445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38256" name="Прямоугольник 14">
            <a:extLst>
              <a:ext uri="{FF2B5EF4-FFF2-40B4-BE49-F238E27FC236}">
                <a16:creationId xmlns:a16="http://schemas.microsoft.com/office/drawing/2014/main" id="{98BFC554-FC8F-AB4C-91F2-6C2F21D99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6247395"/>
            <a:ext cx="403212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D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38257" name="Прямоугольник 15">
            <a:extLst>
              <a:ext uri="{FF2B5EF4-FFF2-40B4-BE49-F238E27FC236}">
                <a16:creationId xmlns:a16="http://schemas.microsoft.com/office/drawing/2014/main" id="{BC8D71EB-1565-874D-8A3F-E9C4098AB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8575" y="6718300"/>
            <a:ext cx="444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9" name="Прямоугольник 9">
            <a:extLst>
              <a:ext uri="{FF2B5EF4-FFF2-40B4-BE49-F238E27FC236}">
                <a16:creationId xmlns:a16="http://schemas.microsoft.com/office/drawing/2014/main" id="{F4100465-25EC-7344-BDCA-8ACB301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077" y="1852613"/>
            <a:ext cx="471426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YOU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CAN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WRITE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SOMETHING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INCREDIBLE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HERE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500" fill="hold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500" fill="hold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1500" fill="hold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1500" fill="hold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1500" fill="hold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1500" fill="hold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1500" fill="hold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1500" fill="hold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xit" presetSubtype="8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500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500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500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8250" grpId="0"/>
          <p:bldP spid="138250" grpId="1"/>
          <p:bldP spid="138251" grpId="0"/>
          <p:bldP spid="138251" grpId="1"/>
          <p:bldP spid="138252" grpId="0"/>
          <p:bldP spid="138252" grpId="1"/>
          <p:bldP spid="138253" grpId="0"/>
          <p:bldP spid="138253" grpId="1"/>
          <p:bldP spid="138254" grpId="0"/>
          <p:bldP spid="138254" grpId="1"/>
          <p:bldP spid="138255" grpId="0"/>
          <p:bldP spid="138255" grpId="1"/>
          <p:bldP spid="138256" grpId="0"/>
          <p:bldP spid="138256" grpId="1"/>
          <p:bldP spid="138257" grpId="0"/>
          <p:bldP spid="138257" grpId="1"/>
          <p:bldP spid="19" grpId="0"/>
          <p:bldP spid="1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xit" presetSubtype="8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0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4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2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0" dur="500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/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500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0" dur="500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7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8250" grpId="0"/>
          <p:bldP spid="138250" grpId="1"/>
          <p:bldP spid="138251" grpId="0"/>
          <p:bldP spid="138251" grpId="1"/>
          <p:bldP spid="138252" grpId="0"/>
          <p:bldP spid="138252" grpId="1"/>
          <p:bldP spid="138253" grpId="0"/>
          <p:bldP spid="138253" grpId="1"/>
          <p:bldP spid="138254" grpId="0"/>
          <p:bldP spid="138254" grpId="1"/>
          <p:bldP spid="138255" grpId="0"/>
          <p:bldP spid="138255" grpId="1"/>
          <p:bldP spid="138256" grpId="0"/>
          <p:bldP spid="138256" grpId="1"/>
          <p:bldP spid="138257" grpId="0"/>
          <p:bldP spid="138257" grpId="1"/>
          <p:bldP spid="19" grpId="0"/>
          <p:bldP spid="19" grpId="1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A5229C2F-FC1B-7745-AEB2-AA0EA98AFE74}"/>
              </a:ext>
            </a:extLst>
          </p:cNvPr>
          <p:cNvGrpSpPr/>
          <p:nvPr/>
        </p:nvGrpSpPr>
        <p:grpSpPr>
          <a:xfrm>
            <a:off x="6401730" y="3133509"/>
            <a:ext cx="1845714" cy="1845714"/>
            <a:chOff x="6401730" y="3133509"/>
            <a:chExt cx="1845714" cy="1845714"/>
          </a:xfrm>
        </p:grpSpPr>
        <p:pic>
          <p:nvPicPr>
            <p:cNvPr id="26" name="Picture 23">
              <a:extLst>
                <a:ext uri="{FF2B5EF4-FFF2-40B4-BE49-F238E27FC236}">
                  <a16:creationId xmlns:a16="http://schemas.microsoft.com/office/drawing/2014/main" id="{598F1B93-C8AD-E147-A2F3-7716B6C8AE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1730" y="3133509"/>
              <a:ext cx="1845714" cy="1845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5" name="Freeform 1">
              <a:extLst>
                <a:ext uri="{FF2B5EF4-FFF2-40B4-BE49-F238E27FC236}">
                  <a16:creationId xmlns:a16="http://schemas.microsoft.com/office/drawing/2014/main" id="{C56EDDC4-D816-3F42-BCF1-172FFCC49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142" y="3734415"/>
              <a:ext cx="546100" cy="652462"/>
            </a:xfrm>
            <a:custGeom>
              <a:avLst/>
              <a:gdLst>
                <a:gd name="T0" fmla="*/ 19697759 w 1517"/>
                <a:gd name="T1" fmla="*/ 98647859 h 1811"/>
                <a:gd name="T2" fmla="*/ 9589689 w 1517"/>
                <a:gd name="T3" fmla="*/ 115391742 h 1811"/>
                <a:gd name="T4" fmla="*/ 27732304 w 1517"/>
                <a:gd name="T5" fmla="*/ 73596345 h 1811"/>
                <a:gd name="T6" fmla="*/ 647976 w 1517"/>
                <a:gd name="T7" fmla="*/ 68664150 h 1811"/>
                <a:gd name="T8" fmla="*/ 31749757 w 1517"/>
                <a:gd name="T9" fmla="*/ 50751528 h 1811"/>
                <a:gd name="T10" fmla="*/ 31360971 w 1517"/>
                <a:gd name="T11" fmla="*/ 31281788 h 1811"/>
                <a:gd name="T12" fmla="*/ 31749757 w 1517"/>
                <a:gd name="T13" fmla="*/ 50751528 h 1811"/>
                <a:gd name="T14" fmla="*/ 69849322 w 1517"/>
                <a:gd name="T15" fmla="*/ 23623376 h 1811"/>
                <a:gd name="T16" fmla="*/ 51058730 w 1517"/>
                <a:gd name="T17" fmla="*/ 18820881 h 1811"/>
                <a:gd name="T18" fmla="*/ 195292848 w 1517"/>
                <a:gd name="T19" fmla="*/ 109810688 h 1811"/>
                <a:gd name="T20" fmla="*/ 168338115 w 1517"/>
                <a:gd name="T21" fmla="*/ 104229273 h 1811"/>
                <a:gd name="T22" fmla="*/ 189979802 w 1517"/>
                <a:gd name="T23" fmla="*/ 76971061 h 1811"/>
                <a:gd name="T24" fmla="*/ 174428732 w 1517"/>
                <a:gd name="T25" fmla="*/ 65289073 h 1811"/>
                <a:gd name="T26" fmla="*/ 189979802 w 1517"/>
                <a:gd name="T27" fmla="*/ 76971061 h 1811"/>
                <a:gd name="T28" fmla="*/ 165098234 w 1517"/>
                <a:gd name="T29" fmla="*/ 31281788 h 1811"/>
                <a:gd name="T30" fmla="*/ 164709448 w 1517"/>
                <a:gd name="T31" fmla="*/ 50751528 h 1811"/>
                <a:gd name="T32" fmla="*/ 142549379 w 1517"/>
                <a:gd name="T33" fmla="*/ 9085831 h 1811"/>
                <a:gd name="T34" fmla="*/ 129460979 w 1517"/>
                <a:gd name="T35" fmla="*/ 33358426 h 1811"/>
                <a:gd name="T36" fmla="*/ 105745767 w 1517"/>
                <a:gd name="T37" fmla="*/ 7138893 h 1811"/>
                <a:gd name="T38" fmla="*/ 91620605 w 1517"/>
                <a:gd name="T39" fmla="*/ 20378719 h 1811"/>
                <a:gd name="T40" fmla="*/ 105745767 w 1517"/>
                <a:gd name="T41" fmla="*/ 7138893 h 1811"/>
                <a:gd name="T42" fmla="*/ 41080256 w 1517"/>
                <a:gd name="T43" fmla="*/ 120713756 h 1811"/>
                <a:gd name="T44" fmla="*/ 78531844 w 1517"/>
                <a:gd name="T45" fmla="*/ 192363163 h 1811"/>
                <a:gd name="T46" fmla="*/ 71534060 w 1517"/>
                <a:gd name="T47" fmla="*/ 115781201 h 1811"/>
                <a:gd name="T48" fmla="*/ 57797323 w 1517"/>
                <a:gd name="T49" fmla="*/ 82552475 h 1811"/>
                <a:gd name="T50" fmla="*/ 90972628 w 1517"/>
                <a:gd name="T51" fmla="*/ 108123149 h 1811"/>
                <a:gd name="T52" fmla="*/ 106393744 w 1517"/>
                <a:gd name="T53" fmla="*/ 96051702 h 1811"/>
                <a:gd name="T54" fmla="*/ 139569049 w 1517"/>
                <a:gd name="T55" fmla="*/ 82552475 h 1811"/>
                <a:gd name="T56" fmla="*/ 125832312 w 1517"/>
                <a:gd name="T57" fmla="*/ 115781201 h 1811"/>
                <a:gd name="T58" fmla="*/ 118834528 w 1517"/>
                <a:gd name="T59" fmla="*/ 192363163 h 1811"/>
                <a:gd name="T60" fmla="*/ 156286116 w 1517"/>
                <a:gd name="T61" fmla="*/ 120713756 h 1811"/>
                <a:gd name="T62" fmla="*/ 125832312 w 1517"/>
                <a:gd name="T63" fmla="*/ 84499413 h 1811"/>
                <a:gd name="T64" fmla="*/ 125832312 w 1517"/>
                <a:gd name="T65" fmla="*/ 108123149 h 1811"/>
                <a:gd name="T66" fmla="*/ 59741252 w 1517"/>
                <a:gd name="T67" fmla="*/ 96311461 h 1811"/>
                <a:gd name="T68" fmla="*/ 83326868 w 1517"/>
                <a:gd name="T69" fmla="*/ 96311461 h 1811"/>
                <a:gd name="T70" fmla="*/ 106393744 w 1517"/>
                <a:gd name="T71" fmla="*/ 115781201 h 1811"/>
                <a:gd name="T72" fmla="*/ 98359198 w 1517"/>
                <a:gd name="T73" fmla="*/ 192363163 h 1811"/>
                <a:gd name="T74" fmla="*/ 99007174 w 1517"/>
                <a:gd name="T75" fmla="*/ 192363163 h 1811"/>
                <a:gd name="T76" fmla="*/ 123370002 w 1517"/>
                <a:gd name="T77" fmla="*/ 197165658 h 1811"/>
                <a:gd name="T78" fmla="*/ 73996010 w 1517"/>
                <a:gd name="T79" fmla="*/ 213520441 h 1811"/>
                <a:gd name="T80" fmla="*/ 123370002 w 1517"/>
                <a:gd name="T81" fmla="*/ 197165658 h 1811"/>
                <a:gd name="T82" fmla="*/ 65831869 w 1517"/>
                <a:gd name="T83" fmla="*/ 226759908 h 1811"/>
                <a:gd name="T84" fmla="*/ 131534503 w 1517"/>
                <a:gd name="T85" fmla="*/ 226759908 h 18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17" h="1811">
                  <a:moveTo>
                    <a:pt x="174" y="868"/>
                  </a:moveTo>
                  <a:cubicBezTo>
                    <a:pt x="204" y="862"/>
                    <a:pt x="223" y="833"/>
                    <a:pt x="217" y="803"/>
                  </a:cubicBezTo>
                  <a:cubicBezTo>
                    <a:pt x="211" y="774"/>
                    <a:pt x="182" y="754"/>
                    <a:pt x="152" y="760"/>
                  </a:cubicBezTo>
                  <a:lnTo>
                    <a:pt x="52" y="781"/>
                  </a:lnTo>
                  <a:cubicBezTo>
                    <a:pt x="22" y="787"/>
                    <a:pt x="3" y="816"/>
                    <a:pt x="9" y="846"/>
                  </a:cubicBezTo>
                  <a:cubicBezTo>
                    <a:pt x="15" y="875"/>
                    <a:pt x="44" y="895"/>
                    <a:pt x="74" y="889"/>
                  </a:cubicBezTo>
                  <a:lnTo>
                    <a:pt x="174" y="868"/>
                  </a:lnTo>
                  <a:close/>
                  <a:moveTo>
                    <a:pt x="150" y="612"/>
                  </a:moveTo>
                  <a:cubicBezTo>
                    <a:pt x="180" y="617"/>
                    <a:pt x="208" y="597"/>
                    <a:pt x="214" y="567"/>
                  </a:cubicBezTo>
                  <a:cubicBezTo>
                    <a:pt x="219" y="537"/>
                    <a:pt x="199" y="509"/>
                    <a:pt x="170" y="503"/>
                  </a:cubicBezTo>
                  <a:lnTo>
                    <a:pt x="69" y="485"/>
                  </a:lnTo>
                  <a:cubicBezTo>
                    <a:pt x="39" y="480"/>
                    <a:pt x="11" y="499"/>
                    <a:pt x="5" y="529"/>
                  </a:cubicBezTo>
                  <a:cubicBezTo>
                    <a:pt x="0" y="559"/>
                    <a:pt x="20" y="588"/>
                    <a:pt x="50" y="593"/>
                  </a:cubicBezTo>
                  <a:lnTo>
                    <a:pt x="150" y="612"/>
                  </a:lnTo>
                  <a:close/>
                  <a:moveTo>
                    <a:pt x="245" y="391"/>
                  </a:moveTo>
                  <a:cubicBezTo>
                    <a:pt x="267" y="411"/>
                    <a:pt x="302" y="409"/>
                    <a:pt x="322" y="386"/>
                  </a:cubicBezTo>
                  <a:cubicBezTo>
                    <a:pt x="343" y="363"/>
                    <a:pt x="341" y="328"/>
                    <a:pt x="318" y="308"/>
                  </a:cubicBezTo>
                  <a:lnTo>
                    <a:pt x="242" y="241"/>
                  </a:lnTo>
                  <a:cubicBezTo>
                    <a:pt x="219" y="220"/>
                    <a:pt x="184" y="222"/>
                    <a:pt x="164" y="245"/>
                  </a:cubicBezTo>
                  <a:cubicBezTo>
                    <a:pt x="144" y="268"/>
                    <a:pt x="146" y="303"/>
                    <a:pt x="168" y="323"/>
                  </a:cubicBezTo>
                  <a:lnTo>
                    <a:pt x="245" y="391"/>
                  </a:lnTo>
                  <a:close/>
                  <a:moveTo>
                    <a:pt x="442" y="234"/>
                  </a:moveTo>
                  <a:cubicBezTo>
                    <a:pt x="457" y="261"/>
                    <a:pt x="490" y="271"/>
                    <a:pt x="517" y="257"/>
                  </a:cubicBezTo>
                  <a:cubicBezTo>
                    <a:pt x="544" y="242"/>
                    <a:pt x="554" y="209"/>
                    <a:pt x="539" y="182"/>
                  </a:cubicBezTo>
                  <a:lnTo>
                    <a:pt x="491" y="93"/>
                  </a:lnTo>
                  <a:cubicBezTo>
                    <a:pt x="476" y="66"/>
                    <a:pt x="443" y="56"/>
                    <a:pt x="416" y="70"/>
                  </a:cubicBezTo>
                  <a:cubicBezTo>
                    <a:pt x="389" y="85"/>
                    <a:pt x="379" y="118"/>
                    <a:pt x="394" y="145"/>
                  </a:cubicBezTo>
                  <a:lnTo>
                    <a:pt x="442" y="234"/>
                  </a:lnTo>
                  <a:close/>
                  <a:moveTo>
                    <a:pt x="1442" y="889"/>
                  </a:moveTo>
                  <a:cubicBezTo>
                    <a:pt x="1472" y="895"/>
                    <a:pt x="1501" y="875"/>
                    <a:pt x="1507" y="846"/>
                  </a:cubicBezTo>
                  <a:cubicBezTo>
                    <a:pt x="1513" y="816"/>
                    <a:pt x="1494" y="787"/>
                    <a:pt x="1464" y="781"/>
                  </a:cubicBezTo>
                  <a:lnTo>
                    <a:pt x="1364" y="760"/>
                  </a:lnTo>
                  <a:cubicBezTo>
                    <a:pt x="1334" y="754"/>
                    <a:pt x="1305" y="774"/>
                    <a:pt x="1299" y="803"/>
                  </a:cubicBezTo>
                  <a:cubicBezTo>
                    <a:pt x="1293" y="833"/>
                    <a:pt x="1312" y="862"/>
                    <a:pt x="1342" y="868"/>
                  </a:cubicBezTo>
                  <a:lnTo>
                    <a:pt x="1442" y="889"/>
                  </a:lnTo>
                  <a:close/>
                  <a:moveTo>
                    <a:pt x="1466" y="593"/>
                  </a:moveTo>
                  <a:cubicBezTo>
                    <a:pt x="1496" y="588"/>
                    <a:pt x="1516" y="559"/>
                    <a:pt x="1511" y="529"/>
                  </a:cubicBezTo>
                  <a:cubicBezTo>
                    <a:pt x="1505" y="499"/>
                    <a:pt x="1477" y="480"/>
                    <a:pt x="1447" y="485"/>
                  </a:cubicBezTo>
                  <a:lnTo>
                    <a:pt x="1346" y="503"/>
                  </a:lnTo>
                  <a:cubicBezTo>
                    <a:pt x="1317" y="509"/>
                    <a:pt x="1297" y="537"/>
                    <a:pt x="1302" y="567"/>
                  </a:cubicBezTo>
                  <a:cubicBezTo>
                    <a:pt x="1308" y="597"/>
                    <a:pt x="1336" y="617"/>
                    <a:pt x="1366" y="612"/>
                  </a:cubicBezTo>
                  <a:lnTo>
                    <a:pt x="1466" y="593"/>
                  </a:lnTo>
                  <a:close/>
                  <a:moveTo>
                    <a:pt x="1348" y="323"/>
                  </a:moveTo>
                  <a:cubicBezTo>
                    <a:pt x="1370" y="303"/>
                    <a:pt x="1372" y="268"/>
                    <a:pt x="1352" y="245"/>
                  </a:cubicBezTo>
                  <a:cubicBezTo>
                    <a:pt x="1332" y="222"/>
                    <a:pt x="1297" y="220"/>
                    <a:pt x="1274" y="241"/>
                  </a:cubicBezTo>
                  <a:lnTo>
                    <a:pt x="1198" y="308"/>
                  </a:lnTo>
                  <a:cubicBezTo>
                    <a:pt x="1175" y="328"/>
                    <a:pt x="1173" y="363"/>
                    <a:pt x="1194" y="386"/>
                  </a:cubicBezTo>
                  <a:cubicBezTo>
                    <a:pt x="1214" y="409"/>
                    <a:pt x="1249" y="411"/>
                    <a:pt x="1271" y="391"/>
                  </a:cubicBezTo>
                  <a:lnTo>
                    <a:pt x="1348" y="323"/>
                  </a:lnTo>
                  <a:close/>
                  <a:moveTo>
                    <a:pt x="1122" y="145"/>
                  </a:moveTo>
                  <a:cubicBezTo>
                    <a:pt x="1137" y="118"/>
                    <a:pt x="1127" y="85"/>
                    <a:pt x="1100" y="70"/>
                  </a:cubicBezTo>
                  <a:cubicBezTo>
                    <a:pt x="1073" y="56"/>
                    <a:pt x="1040" y="66"/>
                    <a:pt x="1025" y="93"/>
                  </a:cubicBezTo>
                  <a:lnTo>
                    <a:pt x="977" y="182"/>
                  </a:lnTo>
                  <a:cubicBezTo>
                    <a:pt x="962" y="209"/>
                    <a:pt x="972" y="242"/>
                    <a:pt x="999" y="257"/>
                  </a:cubicBezTo>
                  <a:cubicBezTo>
                    <a:pt x="1026" y="271"/>
                    <a:pt x="1059" y="261"/>
                    <a:pt x="1073" y="234"/>
                  </a:cubicBezTo>
                  <a:lnTo>
                    <a:pt x="1122" y="145"/>
                  </a:lnTo>
                  <a:close/>
                  <a:moveTo>
                    <a:pt x="816" y="55"/>
                  </a:moveTo>
                  <a:cubicBezTo>
                    <a:pt x="816" y="25"/>
                    <a:pt x="792" y="0"/>
                    <a:pt x="761" y="0"/>
                  </a:cubicBezTo>
                  <a:cubicBezTo>
                    <a:pt x="732" y="0"/>
                    <a:pt x="707" y="25"/>
                    <a:pt x="707" y="55"/>
                  </a:cubicBezTo>
                  <a:lnTo>
                    <a:pt x="707" y="157"/>
                  </a:lnTo>
                  <a:cubicBezTo>
                    <a:pt x="707" y="187"/>
                    <a:pt x="732" y="212"/>
                    <a:pt x="761" y="212"/>
                  </a:cubicBezTo>
                  <a:cubicBezTo>
                    <a:pt x="792" y="212"/>
                    <a:pt x="816" y="187"/>
                    <a:pt x="816" y="157"/>
                  </a:cubicBezTo>
                  <a:lnTo>
                    <a:pt x="816" y="55"/>
                  </a:lnTo>
                  <a:close/>
                  <a:moveTo>
                    <a:pt x="761" y="242"/>
                  </a:moveTo>
                  <a:cubicBezTo>
                    <a:pt x="494" y="242"/>
                    <a:pt x="302" y="417"/>
                    <a:pt x="261" y="578"/>
                  </a:cubicBezTo>
                  <a:cubicBezTo>
                    <a:pt x="230" y="700"/>
                    <a:pt x="258" y="817"/>
                    <a:pt x="317" y="930"/>
                  </a:cubicBezTo>
                  <a:cubicBezTo>
                    <a:pt x="370" y="1032"/>
                    <a:pt x="425" y="1116"/>
                    <a:pt x="471" y="1220"/>
                  </a:cubicBezTo>
                  <a:cubicBezTo>
                    <a:pt x="496" y="1277"/>
                    <a:pt x="505" y="1357"/>
                    <a:pt x="519" y="1417"/>
                  </a:cubicBezTo>
                  <a:cubicBezTo>
                    <a:pt x="530" y="1465"/>
                    <a:pt x="548" y="1481"/>
                    <a:pt x="606" y="1482"/>
                  </a:cubicBezTo>
                  <a:cubicBezTo>
                    <a:pt x="618" y="1482"/>
                    <a:pt x="631" y="1482"/>
                    <a:pt x="643" y="1482"/>
                  </a:cubicBezTo>
                  <a:lnTo>
                    <a:pt x="643" y="892"/>
                  </a:lnTo>
                  <a:lnTo>
                    <a:pt x="552" y="892"/>
                  </a:lnTo>
                  <a:cubicBezTo>
                    <a:pt x="512" y="892"/>
                    <a:pt x="474" y="877"/>
                    <a:pt x="446" y="848"/>
                  </a:cubicBezTo>
                  <a:cubicBezTo>
                    <a:pt x="417" y="820"/>
                    <a:pt x="402" y="782"/>
                    <a:pt x="402" y="742"/>
                  </a:cubicBezTo>
                  <a:cubicBezTo>
                    <a:pt x="402" y="702"/>
                    <a:pt x="417" y="664"/>
                    <a:pt x="446" y="636"/>
                  </a:cubicBezTo>
                  <a:cubicBezTo>
                    <a:pt x="474" y="608"/>
                    <a:pt x="512" y="592"/>
                    <a:pt x="552" y="592"/>
                  </a:cubicBezTo>
                  <a:cubicBezTo>
                    <a:pt x="634" y="592"/>
                    <a:pt x="701" y="658"/>
                    <a:pt x="702" y="740"/>
                  </a:cubicBezTo>
                  <a:lnTo>
                    <a:pt x="702" y="833"/>
                  </a:lnTo>
                  <a:lnTo>
                    <a:pt x="821" y="833"/>
                  </a:lnTo>
                  <a:lnTo>
                    <a:pt x="821" y="740"/>
                  </a:lnTo>
                  <a:cubicBezTo>
                    <a:pt x="822" y="701"/>
                    <a:pt x="837" y="664"/>
                    <a:pt x="865" y="636"/>
                  </a:cubicBezTo>
                  <a:cubicBezTo>
                    <a:pt x="894" y="608"/>
                    <a:pt x="931" y="592"/>
                    <a:pt x="971" y="592"/>
                  </a:cubicBezTo>
                  <a:cubicBezTo>
                    <a:pt x="1011" y="592"/>
                    <a:pt x="1049" y="608"/>
                    <a:pt x="1077" y="636"/>
                  </a:cubicBezTo>
                  <a:cubicBezTo>
                    <a:pt x="1106" y="664"/>
                    <a:pt x="1121" y="702"/>
                    <a:pt x="1121" y="742"/>
                  </a:cubicBezTo>
                  <a:cubicBezTo>
                    <a:pt x="1121" y="782"/>
                    <a:pt x="1106" y="820"/>
                    <a:pt x="1077" y="848"/>
                  </a:cubicBezTo>
                  <a:cubicBezTo>
                    <a:pt x="1049" y="877"/>
                    <a:pt x="1011" y="892"/>
                    <a:pt x="971" y="892"/>
                  </a:cubicBezTo>
                  <a:lnTo>
                    <a:pt x="881" y="892"/>
                  </a:lnTo>
                  <a:lnTo>
                    <a:pt x="881" y="1482"/>
                  </a:lnTo>
                  <a:cubicBezTo>
                    <a:pt x="893" y="1482"/>
                    <a:pt x="905" y="1482"/>
                    <a:pt x="917" y="1482"/>
                  </a:cubicBezTo>
                  <a:cubicBezTo>
                    <a:pt x="975" y="1481"/>
                    <a:pt x="994" y="1465"/>
                    <a:pt x="1004" y="1417"/>
                  </a:cubicBezTo>
                  <a:cubicBezTo>
                    <a:pt x="1018" y="1357"/>
                    <a:pt x="1027" y="1277"/>
                    <a:pt x="1052" y="1220"/>
                  </a:cubicBezTo>
                  <a:cubicBezTo>
                    <a:pt x="1098" y="1116"/>
                    <a:pt x="1153" y="1032"/>
                    <a:pt x="1206" y="930"/>
                  </a:cubicBezTo>
                  <a:cubicBezTo>
                    <a:pt x="1265" y="817"/>
                    <a:pt x="1294" y="700"/>
                    <a:pt x="1262" y="578"/>
                  </a:cubicBezTo>
                  <a:cubicBezTo>
                    <a:pt x="1222" y="417"/>
                    <a:pt x="1029" y="242"/>
                    <a:pt x="761" y="242"/>
                  </a:cubicBezTo>
                  <a:close/>
                  <a:moveTo>
                    <a:pt x="971" y="651"/>
                  </a:moveTo>
                  <a:cubicBezTo>
                    <a:pt x="921" y="651"/>
                    <a:pt x="881" y="692"/>
                    <a:pt x="881" y="742"/>
                  </a:cubicBezTo>
                  <a:lnTo>
                    <a:pt x="881" y="833"/>
                  </a:lnTo>
                  <a:lnTo>
                    <a:pt x="971" y="833"/>
                  </a:lnTo>
                  <a:cubicBezTo>
                    <a:pt x="1021" y="833"/>
                    <a:pt x="1062" y="792"/>
                    <a:pt x="1062" y="742"/>
                  </a:cubicBezTo>
                  <a:cubicBezTo>
                    <a:pt x="1062" y="692"/>
                    <a:pt x="1021" y="651"/>
                    <a:pt x="971" y="651"/>
                  </a:cubicBezTo>
                  <a:close/>
                  <a:moveTo>
                    <a:pt x="461" y="742"/>
                  </a:moveTo>
                  <a:cubicBezTo>
                    <a:pt x="461" y="792"/>
                    <a:pt x="502" y="833"/>
                    <a:pt x="552" y="833"/>
                  </a:cubicBezTo>
                  <a:lnTo>
                    <a:pt x="643" y="833"/>
                  </a:lnTo>
                  <a:lnTo>
                    <a:pt x="643" y="742"/>
                  </a:lnTo>
                  <a:cubicBezTo>
                    <a:pt x="643" y="692"/>
                    <a:pt x="602" y="651"/>
                    <a:pt x="552" y="651"/>
                  </a:cubicBezTo>
                  <a:cubicBezTo>
                    <a:pt x="502" y="651"/>
                    <a:pt x="461" y="692"/>
                    <a:pt x="461" y="742"/>
                  </a:cubicBezTo>
                  <a:close/>
                  <a:moveTo>
                    <a:pt x="821" y="892"/>
                  </a:moveTo>
                  <a:lnTo>
                    <a:pt x="702" y="892"/>
                  </a:lnTo>
                  <a:lnTo>
                    <a:pt x="702" y="1482"/>
                  </a:lnTo>
                  <a:cubicBezTo>
                    <a:pt x="721" y="1482"/>
                    <a:pt x="740" y="1482"/>
                    <a:pt x="759" y="1482"/>
                  </a:cubicBezTo>
                  <a:cubicBezTo>
                    <a:pt x="759" y="1481"/>
                    <a:pt x="759" y="1482"/>
                    <a:pt x="759" y="1482"/>
                  </a:cubicBezTo>
                  <a:lnTo>
                    <a:pt x="764" y="1482"/>
                  </a:lnTo>
                  <a:cubicBezTo>
                    <a:pt x="764" y="1482"/>
                    <a:pt x="764" y="1481"/>
                    <a:pt x="764" y="1482"/>
                  </a:cubicBezTo>
                  <a:cubicBezTo>
                    <a:pt x="783" y="1482"/>
                    <a:pt x="802" y="1482"/>
                    <a:pt x="821" y="1482"/>
                  </a:cubicBezTo>
                  <a:lnTo>
                    <a:pt x="821" y="892"/>
                  </a:lnTo>
                  <a:close/>
                  <a:moveTo>
                    <a:pt x="952" y="1519"/>
                  </a:moveTo>
                  <a:lnTo>
                    <a:pt x="571" y="1519"/>
                  </a:lnTo>
                  <a:cubicBezTo>
                    <a:pt x="536" y="1519"/>
                    <a:pt x="508" y="1548"/>
                    <a:pt x="508" y="1582"/>
                  </a:cubicBezTo>
                  <a:cubicBezTo>
                    <a:pt x="508" y="1617"/>
                    <a:pt x="536" y="1645"/>
                    <a:pt x="571" y="1645"/>
                  </a:cubicBezTo>
                  <a:lnTo>
                    <a:pt x="952" y="1645"/>
                  </a:lnTo>
                  <a:cubicBezTo>
                    <a:pt x="987" y="1645"/>
                    <a:pt x="1015" y="1617"/>
                    <a:pt x="1015" y="1582"/>
                  </a:cubicBezTo>
                  <a:cubicBezTo>
                    <a:pt x="1015" y="1548"/>
                    <a:pt x="987" y="1519"/>
                    <a:pt x="952" y="1519"/>
                  </a:cubicBezTo>
                  <a:close/>
                  <a:moveTo>
                    <a:pt x="952" y="1810"/>
                  </a:moveTo>
                  <a:lnTo>
                    <a:pt x="571" y="1810"/>
                  </a:lnTo>
                  <a:cubicBezTo>
                    <a:pt x="536" y="1810"/>
                    <a:pt x="508" y="1782"/>
                    <a:pt x="508" y="1747"/>
                  </a:cubicBezTo>
                  <a:cubicBezTo>
                    <a:pt x="508" y="1712"/>
                    <a:pt x="536" y="1684"/>
                    <a:pt x="571" y="1684"/>
                  </a:cubicBezTo>
                  <a:lnTo>
                    <a:pt x="952" y="1684"/>
                  </a:lnTo>
                  <a:cubicBezTo>
                    <a:pt x="987" y="1684"/>
                    <a:pt x="1015" y="1712"/>
                    <a:pt x="1015" y="1747"/>
                  </a:cubicBezTo>
                  <a:cubicBezTo>
                    <a:pt x="1015" y="1782"/>
                    <a:pt x="987" y="1810"/>
                    <a:pt x="952" y="1810"/>
                  </a:cubicBezTo>
                  <a:close/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4A80F31-5EED-6040-A2C5-5F8EECD093DA}"/>
              </a:ext>
            </a:extLst>
          </p:cNvPr>
          <p:cNvGrpSpPr/>
          <p:nvPr/>
        </p:nvGrpSpPr>
        <p:grpSpPr>
          <a:xfrm>
            <a:off x="6401730" y="1706729"/>
            <a:ext cx="1845714" cy="1845714"/>
            <a:chOff x="6401730" y="1706729"/>
            <a:chExt cx="1845714" cy="1845714"/>
          </a:xfrm>
        </p:grpSpPr>
        <p:pic>
          <p:nvPicPr>
            <p:cNvPr id="27" name="Picture 23">
              <a:extLst>
                <a:ext uri="{FF2B5EF4-FFF2-40B4-BE49-F238E27FC236}">
                  <a16:creationId xmlns:a16="http://schemas.microsoft.com/office/drawing/2014/main" id="{5D916E6F-C667-FF4E-9F92-4DAE5A0EC2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1730" y="1706729"/>
              <a:ext cx="1845714" cy="1845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6" name="Freeform 2">
              <a:extLst>
                <a:ext uri="{FF2B5EF4-FFF2-40B4-BE49-F238E27FC236}">
                  <a16:creationId xmlns:a16="http://schemas.microsoft.com/office/drawing/2014/main" id="{17F32D9F-FC50-D24A-AADA-21A3A5D5C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7668" y="2319533"/>
              <a:ext cx="661987" cy="554037"/>
            </a:xfrm>
            <a:custGeom>
              <a:avLst/>
              <a:gdLst>
                <a:gd name="T0" fmla="*/ 238425951 w 1837"/>
                <a:gd name="T1" fmla="*/ 185325916 h 1539"/>
                <a:gd name="T2" fmla="*/ 214271534 w 1837"/>
                <a:gd name="T3" fmla="*/ 171329192 h 1539"/>
                <a:gd name="T4" fmla="*/ 214271534 w 1837"/>
                <a:gd name="T5" fmla="*/ 180012345 h 1539"/>
                <a:gd name="T6" fmla="*/ 19479067 w 1837"/>
                <a:gd name="T7" fmla="*/ 180012345 h 1539"/>
                <a:gd name="T8" fmla="*/ 19479067 w 1837"/>
                <a:gd name="T9" fmla="*/ 24494267 h 1539"/>
                <a:gd name="T10" fmla="*/ 28309764 w 1837"/>
                <a:gd name="T11" fmla="*/ 24494267 h 1539"/>
                <a:gd name="T12" fmla="*/ 14155062 w 1837"/>
                <a:gd name="T13" fmla="*/ 0 h 1539"/>
                <a:gd name="T14" fmla="*/ 0 w 1837"/>
                <a:gd name="T15" fmla="*/ 24494267 h 1539"/>
                <a:gd name="T16" fmla="*/ 8830698 w 1837"/>
                <a:gd name="T17" fmla="*/ 24494267 h 1539"/>
                <a:gd name="T18" fmla="*/ 8830698 w 1837"/>
                <a:gd name="T19" fmla="*/ 190639488 h 1539"/>
                <a:gd name="T20" fmla="*/ 214271534 w 1837"/>
                <a:gd name="T21" fmla="*/ 190639488 h 1539"/>
                <a:gd name="T22" fmla="*/ 214271534 w 1837"/>
                <a:gd name="T23" fmla="*/ 199322641 h 1539"/>
                <a:gd name="T24" fmla="*/ 238425951 w 1837"/>
                <a:gd name="T25" fmla="*/ 185325916 h 1539"/>
                <a:gd name="T26" fmla="*/ 35711982 w 1837"/>
                <a:gd name="T27" fmla="*/ 79962407 h 1539"/>
                <a:gd name="T28" fmla="*/ 177261164 w 1837"/>
                <a:gd name="T29" fmla="*/ 26827055 h 1539"/>
                <a:gd name="T30" fmla="*/ 181157049 w 1837"/>
                <a:gd name="T31" fmla="*/ 34213855 h 1539"/>
                <a:gd name="T32" fmla="*/ 196220947 w 1837"/>
                <a:gd name="T33" fmla="*/ 10497543 h 1539"/>
                <a:gd name="T34" fmla="*/ 168040913 w 1837"/>
                <a:gd name="T35" fmla="*/ 9331149 h 1539"/>
                <a:gd name="T36" fmla="*/ 172326351 w 1837"/>
                <a:gd name="T37" fmla="*/ 17366306 h 1539"/>
                <a:gd name="T38" fmla="*/ 34023681 w 1837"/>
                <a:gd name="T39" fmla="*/ 69464864 h 1539"/>
                <a:gd name="T40" fmla="*/ 35711982 w 1837"/>
                <a:gd name="T41" fmla="*/ 79962407 h 1539"/>
                <a:gd name="T42" fmla="*/ 182975081 w 1837"/>
                <a:gd name="T43" fmla="*/ 48469778 h 1539"/>
                <a:gd name="T44" fmla="*/ 175183310 w 1837"/>
                <a:gd name="T45" fmla="*/ 56375335 h 1539"/>
                <a:gd name="T46" fmla="*/ 175183310 w 1837"/>
                <a:gd name="T47" fmla="*/ 162387201 h 1539"/>
                <a:gd name="T48" fmla="*/ 182975081 w 1837"/>
                <a:gd name="T49" fmla="*/ 170162799 h 1539"/>
                <a:gd name="T50" fmla="*/ 196090856 w 1837"/>
                <a:gd name="T51" fmla="*/ 170162799 h 1539"/>
                <a:gd name="T52" fmla="*/ 204012357 w 1837"/>
                <a:gd name="T53" fmla="*/ 162387201 h 1539"/>
                <a:gd name="T54" fmla="*/ 204012357 w 1837"/>
                <a:gd name="T55" fmla="*/ 56375335 h 1539"/>
                <a:gd name="T56" fmla="*/ 196090856 w 1837"/>
                <a:gd name="T57" fmla="*/ 48469778 h 1539"/>
                <a:gd name="T58" fmla="*/ 182975081 w 1837"/>
                <a:gd name="T59" fmla="*/ 48469778 h 1539"/>
                <a:gd name="T60" fmla="*/ 135185890 w 1837"/>
                <a:gd name="T61" fmla="*/ 65317686 h 1539"/>
                <a:gd name="T62" fmla="*/ 127394119 w 1837"/>
                <a:gd name="T63" fmla="*/ 73223244 h 1539"/>
                <a:gd name="T64" fmla="*/ 127394119 w 1837"/>
                <a:gd name="T65" fmla="*/ 162387201 h 1539"/>
                <a:gd name="T66" fmla="*/ 135185890 w 1837"/>
                <a:gd name="T67" fmla="*/ 170162799 h 1539"/>
                <a:gd name="T68" fmla="*/ 148302025 w 1837"/>
                <a:gd name="T69" fmla="*/ 170162799 h 1539"/>
                <a:gd name="T70" fmla="*/ 156093435 w 1837"/>
                <a:gd name="T71" fmla="*/ 162387201 h 1539"/>
                <a:gd name="T72" fmla="*/ 156093435 w 1837"/>
                <a:gd name="T73" fmla="*/ 73223244 h 1539"/>
                <a:gd name="T74" fmla="*/ 148302025 w 1837"/>
                <a:gd name="T75" fmla="*/ 65317686 h 1539"/>
                <a:gd name="T76" fmla="*/ 135185890 w 1837"/>
                <a:gd name="T77" fmla="*/ 65317686 h 1539"/>
                <a:gd name="T78" fmla="*/ 87656520 w 1837"/>
                <a:gd name="T79" fmla="*/ 81776797 h 1539"/>
                <a:gd name="T80" fmla="*/ 79864750 w 1837"/>
                <a:gd name="T81" fmla="*/ 89552755 h 1539"/>
                <a:gd name="T82" fmla="*/ 79864750 w 1837"/>
                <a:gd name="T83" fmla="*/ 162387201 h 1539"/>
                <a:gd name="T84" fmla="*/ 87656520 w 1837"/>
                <a:gd name="T85" fmla="*/ 170162799 h 1539"/>
                <a:gd name="T86" fmla="*/ 100772656 w 1837"/>
                <a:gd name="T87" fmla="*/ 170162799 h 1539"/>
                <a:gd name="T88" fmla="*/ 108434335 w 1837"/>
                <a:gd name="T89" fmla="*/ 162387201 h 1539"/>
                <a:gd name="T90" fmla="*/ 108434335 w 1837"/>
                <a:gd name="T91" fmla="*/ 89552755 h 1539"/>
                <a:gd name="T92" fmla="*/ 100772656 w 1837"/>
                <a:gd name="T93" fmla="*/ 81776797 h 1539"/>
                <a:gd name="T94" fmla="*/ 87656520 w 1837"/>
                <a:gd name="T95" fmla="*/ 81776797 h 1539"/>
                <a:gd name="T96" fmla="*/ 32075919 w 1837"/>
                <a:gd name="T97" fmla="*/ 108603492 h 1539"/>
                <a:gd name="T98" fmla="*/ 39997420 w 1837"/>
                <a:gd name="T99" fmla="*/ 100827534 h 1539"/>
                <a:gd name="T100" fmla="*/ 53113556 w 1837"/>
                <a:gd name="T101" fmla="*/ 100827534 h 1539"/>
                <a:gd name="T102" fmla="*/ 60904966 w 1837"/>
                <a:gd name="T103" fmla="*/ 108603492 h 1539"/>
                <a:gd name="T104" fmla="*/ 60904966 w 1837"/>
                <a:gd name="T105" fmla="*/ 162387201 h 1539"/>
                <a:gd name="T106" fmla="*/ 53113556 w 1837"/>
                <a:gd name="T107" fmla="*/ 170162799 h 1539"/>
                <a:gd name="T108" fmla="*/ 39997420 w 1837"/>
                <a:gd name="T109" fmla="*/ 170162799 h 1539"/>
                <a:gd name="T110" fmla="*/ 32075919 w 1837"/>
                <a:gd name="T111" fmla="*/ 162387201 h 1539"/>
                <a:gd name="T112" fmla="*/ 32075919 w 1837"/>
                <a:gd name="T113" fmla="*/ 108603492 h 15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37" h="1539">
                  <a:moveTo>
                    <a:pt x="1836" y="1430"/>
                  </a:moveTo>
                  <a:lnTo>
                    <a:pt x="1650" y="1322"/>
                  </a:lnTo>
                  <a:lnTo>
                    <a:pt x="1650" y="1389"/>
                  </a:lnTo>
                  <a:lnTo>
                    <a:pt x="150" y="1389"/>
                  </a:lnTo>
                  <a:lnTo>
                    <a:pt x="150" y="189"/>
                  </a:lnTo>
                  <a:lnTo>
                    <a:pt x="218" y="189"/>
                  </a:lnTo>
                  <a:lnTo>
                    <a:pt x="109" y="0"/>
                  </a:lnTo>
                  <a:lnTo>
                    <a:pt x="0" y="189"/>
                  </a:lnTo>
                  <a:lnTo>
                    <a:pt x="68" y="189"/>
                  </a:lnTo>
                  <a:lnTo>
                    <a:pt x="68" y="1471"/>
                  </a:lnTo>
                  <a:lnTo>
                    <a:pt x="1650" y="1471"/>
                  </a:lnTo>
                  <a:lnTo>
                    <a:pt x="1650" y="1538"/>
                  </a:lnTo>
                  <a:lnTo>
                    <a:pt x="1836" y="1430"/>
                  </a:lnTo>
                  <a:close/>
                  <a:moveTo>
                    <a:pt x="275" y="617"/>
                  </a:moveTo>
                  <a:cubicBezTo>
                    <a:pt x="667" y="545"/>
                    <a:pt x="1034" y="404"/>
                    <a:pt x="1365" y="207"/>
                  </a:cubicBezTo>
                  <a:lnTo>
                    <a:pt x="1395" y="264"/>
                  </a:lnTo>
                  <a:lnTo>
                    <a:pt x="1511" y="81"/>
                  </a:lnTo>
                  <a:lnTo>
                    <a:pt x="1294" y="72"/>
                  </a:lnTo>
                  <a:lnTo>
                    <a:pt x="1327" y="134"/>
                  </a:lnTo>
                  <a:cubicBezTo>
                    <a:pt x="1004" y="328"/>
                    <a:pt x="645" y="466"/>
                    <a:pt x="262" y="536"/>
                  </a:cubicBezTo>
                  <a:lnTo>
                    <a:pt x="275" y="617"/>
                  </a:lnTo>
                  <a:close/>
                  <a:moveTo>
                    <a:pt x="1409" y="374"/>
                  </a:moveTo>
                  <a:cubicBezTo>
                    <a:pt x="1376" y="374"/>
                    <a:pt x="1349" y="401"/>
                    <a:pt x="1349" y="435"/>
                  </a:cubicBezTo>
                  <a:lnTo>
                    <a:pt x="1349" y="1253"/>
                  </a:lnTo>
                  <a:cubicBezTo>
                    <a:pt x="1349" y="1286"/>
                    <a:pt x="1376" y="1313"/>
                    <a:pt x="1409" y="1313"/>
                  </a:cubicBezTo>
                  <a:lnTo>
                    <a:pt x="1510" y="1313"/>
                  </a:lnTo>
                  <a:cubicBezTo>
                    <a:pt x="1544" y="1313"/>
                    <a:pt x="1571" y="1286"/>
                    <a:pt x="1571" y="1253"/>
                  </a:cubicBezTo>
                  <a:lnTo>
                    <a:pt x="1571" y="435"/>
                  </a:lnTo>
                  <a:cubicBezTo>
                    <a:pt x="1571" y="401"/>
                    <a:pt x="1544" y="374"/>
                    <a:pt x="1510" y="374"/>
                  </a:cubicBezTo>
                  <a:lnTo>
                    <a:pt x="1409" y="374"/>
                  </a:lnTo>
                  <a:close/>
                  <a:moveTo>
                    <a:pt x="1041" y="504"/>
                  </a:moveTo>
                  <a:cubicBezTo>
                    <a:pt x="1008" y="504"/>
                    <a:pt x="981" y="531"/>
                    <a:pt x="981" y="565"/>
                  </a:cubicBezTo>
                  <a:lnTo>
                    <a:pt x="981" y="1253"/>
                  </a:lnTo>
                  <a:cubicBezTo>
                    <a:pt x="981" y="1286"/>
                    <a:pt x="1008" y="1313"/>
                    <a:pt x="1041" y="1313"/>
                  </a:cubicBezTo>
                  <a:lnTo>
                    <a:pt x="1142" y="1313"/>
                  </a:lnTo>
                  <a:cubicBezTo>
                    <a:pt x="1175" y="1313"/>
                    <a:pt x="1202" y="1286"/>
                    <a:pt x="1202" y="1253"/>
                  </a:cubicBezTo>
                  <a:lnTo>
                    <a:pt x="1202" y="565"/>
                  </a:lnTo>
                  <a:cubicBezTo>
                    <a:pt x="1202" y="531"/>
                    <a:pt x="1175" y="504"/>
                    <a:pt x="1142" y="504"/>
                  </a:cubicBezTo>
                  <a:lnTo>
                    <a:pt x="1041" y="504"/>
                  </a:lnTo>
                  <a:close/>
                  <a:moveTo>
                    <a:pt x="675" y="631"/>
                  </a:moveTo>
                  <a:cubicBezTo>
                    <a:pt x="642" y="631"/>
                    <a:pt x="615" y="658"/>
                    <a:pt x="615" y="691"/>
                  </a:cubicBezTo>
                  <a:lnTo>
                    <a:pt x="615" y="1253"/>
                  </a:lnTo>
                  <a:cubicBezTo>
                    <a:pt x="615" y="1286"/>
                    <a:pt x="642" y="1313"/>
                    <a:pt x="675" y="1313"/>
                  </a:cubicBezTo>
                  <a:lnTo>
                    <a:pt x="776" y="1313"/>
                  </a:lnTo>
                  <a:cubicBezTo>
                    <a:pt x="809" y="1313"/>
                    <a:pt x="835" y="1286"/>
                    <a:pt x="835" y="1253"/>
                  </a:cubicBezTo>
                  <a:lnTo>
                    <a:pt x="835" y="691"/>
                  </a:lnTo>
                  <a:cubicBezTo>
                    <a:pt x="835" y="658"/>
                    <a:pt x="809" y="631"/>
                    <a:pt x="776" y="631"/>
                  </a:cubicBezTo>
                  <a:lnTo>
                    <a:pt x="675" y="631"/>
                  </a:lnTo>
                  <a:close/>
                  <a:moveTo>
                    <a:pt x="247" y="838"/>
                  </a:moveTo>
                  <a:cubicBezTo>
                    <a:pt x="247" y="805"/>
                    <a:pt x="274" y="778"/>
                    <a:pt x="308" y="778"/>
                  </a:cubicBezTo>
                  <a:lnTo>
                    <a:pt x="409" y="778"/>
                  </a:lnTo>
                  <a:cubicBezTo>
                    <a:pt x="442" y="778"/>
                    <a:pt x="469" y="805"/>
                    <a:pt x="469" y="838"/>
                  </a:cubicBezTo>
                  <a:lnTo>
                    <a:pt x="469" y="1253"/>
                  </a:lnTo>
                  <a:cubicBezTo>
                    <a:pt x="469" y="1286"/>
                    <a:pt x="442" y="1313"/>
                    <a:pt x="409" y="1313"/>
                  </a:cubicBezTo>
                  <a:lnTo>
                    <a:pt x="308" y="1313"/>
                  </a:lnTo>
                  <a:cubicBezTo>
                    <a:pt x="274" y="1313"/>
                    <a:pt x="247" y="1286"/>
                    <a:pt x="247" y="1253"/>
                  </a:cubicBezTo>
                  <a:lnTo>
                    <a:pt x="247" y="838"/>
                  </a:lnTo>
                  <a:close/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AF179D8F-895B-6941-A209-960787098C9F}"/>
              </a:ext>
            </a:extLst>
          </p:cNvPr>
          <p:cNvGrpSpPr/>
          <p:nvPr/>
        </p:nvGrpSpPr>
        <p:grpSpPr>
          <a:xfrm>
            <a:off x="6401730" y="5971136"/>
            <a:ext cx="1845714" cy="1845714"/>
            <a:chOff x="6401730" y="5971136"/>
            <a:chExt cx="1845714" cy="1845714"/>
          </a:xfrm>
        </p:grpSpPr>
        <p:pic>
          <p:nvPicPr>
            <p:cNvPr id="140311" name="Picture 23">
              <a:extLst>
                <a:ext uri="{FF2B5EF4-FFF2-40B4-BE49-F238E27FC236}">
                  <a16:creationId xmlns:a16="http://schemas.microsoft.com/office/drawing/2014/main" id="{97420D69-C97E-0D48-B078-D073365669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1730" y="5971136"/>
              <a:ext cx="1845714" cy="1845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7" name="Freeform 3">
              <a:extLst>
                <a:ext uri="{FF2B5EF4-FFF2-40B4-BE49-F238E27FC236}">
                  <a16:creationId xmlns:a16="http://schemas.microsoft.com/office/drawing/2014/main" id="{9804B50C-5C8C-9840-8837-BCDCC019A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6456" y="6635231"/>
              <a:ext cx="576262" cy="517525"/>
            </a:xfrm>
            <a:custGeom>
              <a:avLst/>
              <a:gdLst>
                <a:gd name="T0" fmla="*/ 94163157 w 1599"/>
                <a:gd name="T1" fmla="*/ 93515723 h 1437"/>
                <a:gd name="T2" fmla="*/ 90786312 w 1599"/>
                <a:gd name="T3" fmla="*/ 97536356 h 1437"/>
                <a:gd name="T4" fmla="*/ 90786312 w 1599"/>
                <a:gd name="T5" fmla="*/ 118807822 h 1437"/>
                <a:gd name="T6" fmla="*/ 94163157 w 1599"/>
                <a:gd name="T7" fmla="*/ 122698803 h 1437"/>
                <a:gd name="T8" fmla="*/ 113385585 w 1599"/>
                <a:gd name="T9" fmla="*/ 122698803 h 1437"/>
                <a:gd name="T10" fmla="*/ 116762430 w 1599"/>
                <a:gd name="T11" fmla="*/ 118807822 h 1437"/>
                <a:gd name="T12" fmla="*/ 116762430 w 1599"/>
                <a:gd name="T13" fmla="*/ 97536356 h 1437"/>
                <a:gd name="T14" fmla="*/ 113385585 w 1599"/>
                <a:gd name="T15" fmla="*/ 93515723 h 1437"/>
                <a:gd name="T16" fmla="*/ 94163157 w 1599"/>
                <a:gd name="T17" fmla="*/ 93515723 h 1437"/>
                <a:gd name="T18" fmla="*/ 123775960 w 1599"/>
                <a:gd name="T19" fmla="*/ 112192721 h 1437"/>
                <a:gd name="T20" fmla="*/ 123775960 w 1599"/>
                <a:gd name="T21" fmla="*/ 119715741 h 1437"/>
                <a:gd name="T22" fmla="*/ 113904906 w 1599"/>
                <a:gd name="T23" fmla="*/ 129962160 h 1437"/>
                <a:gd name="T24" fmla="*/ 93643476 w 1599"/>
                <a:gd name="T25" fmla="*/ 129962160 h 1437"/>
                <a:gd name="T26" fmla="*/ 83772782 w 1599"/>
                <a:gd name="T27" fmla="*/ 119715741 h 1437"/>
                <a:gd name="T28" fmla="*/ 83772782 w 1599"/>
                <a:gd name="T29" fmla="*/ 112192721 h 1437"/>
                <a:gd name="T30" fmla="*/ 31430966 w 1599"/>
                <a:gd name="T31" fmla="*/ 112192721 h 1437"/>
                <a:gd name="T32" fmla="*/ 0 w 1599"/>
                <a:gd name="T33" fmla="*/ 94164340 h 1437"/>
                <a:gd name="T34" fmla="*/ 0 w 1599"/>
                <a:gd name="T35" fmla="*/ 158626274 h 1437"/>
                <a:gd name="T36" fmla="*/ 24157595 w 1599"/>
                <a:gd name="T37" fmla="*/ 186253178 h 1437"/>
                <a:gd name="T38" fmla="*/ 183390787 w 1599"/>
                <a:gd name="T39" fmla="*/ 186253178 h 1437"/>
                <a:gd name="T40" fmla="*/ 207548742 w 1599"/>
                <a:gd name="T41" fmla="*/ 158626274 h 1437"/>
                <a:gd name="T42" fmla="*/ 207548742 w 1599"/>
                <a:gd name="T43" fmla="*/ 94164340 h 1437"/>
                <a:gd name="T44" fmla="*/ 176117416 w 1599"/>
                <a:gd name="T45" fmla="*/ 112192721 h 1437"/>
                <a:gd name="T46" fmla="*/ 123775960 w 1599"/>
                <a:gd name="T47" fmla="*/ 112192721 h 1437"/>
                <a:gd name="T48" fmla="*/ 83772782 w 1599"/>
                <a:gd name="T49" fmla="*/ 103632491 h 1437"/>
                <a:gd name="T50" fmla="*/ 83772782 w 1599"/>
                <a:gd name="T51" fmla="*/ 96109831 h 1437"/>
                <a:gd name="T52" fmla="*/ 93643476 w 1599"/>
                <a:gd name="T53" fmla="*/ 85863052 h 1437"/>
                <a:gd name="T54" fmla="*/ 113904906 w 1599"/>
                <a:gd name="T55" fmla="*/ 85863052 h 1437"/>
                <a:gd name="T56" fmla="*/ 123775960 w 1599"/>
                <a:gd name="T57" fmla="*/ 96109831 h 1437"/>
                <a:gd name="T58" fmla="*/ 123775960 w 1599"/>
                <a:gd name="T59" fmla="*/ 103632491 h 1437"/>
                <a:gd name="T60" fmla="*/ 176117416 w 1599"/>
                <a:gd name="T61" fmla="*/ 103632491 h 1437"/>
                <a:gd name="T62" fmla="*/ 207548742 w 1599"/>
                <a:gd name="T63" fmla="*/ 74060096 h 1437"/>
                <a:gd name="T64" fmla="*/ 207548742 w 1599"/>
                <a:gd name="T65" fmla="*/ 57847554 h 1437"/>
                <a:gd name="T66" fmla="*/ 183390787 w 1599"/>
                <a:gd name="T67" fmla="*/ 30220651 h 1437"/>
                <a:gd name="T68" fmla="*/ 24157595 w 1599"/>
                <a:gd name="T69" fmla="*/ 30220651 h 1437"/>
                <a:gd name="T70" fmla="*/ 0 w 1599"/>
                <a:gd name="T71" fmla="*/ 57847554 h 1437"/>
                <a:gd name="T72" fmla="*/ 0 w 1599"/>
                <a:gd name="T73" fmla="*/ 74060096 h 1437"/>
                <a:gd name="T74" fmla="*/ 31430966 w 1599"/>
                <a:gd name="T75" fmla="*/ 103632491 h 1437"/>
                <a:gd name="T76" fmla="*/ 83772782 w 1599"/>
                <a:gd name="T77" fmla="*/ 103632491 h 1437"/>
                <a:gd name="T78" fmla="*/ 128711127 w 1599"/>
                <a:gd name="T79" fmla="*/ 24902784 h 1437"/>
                <a:gd name="T80" fmla="*/ 115463588 w 1599"/>
                <a:gd name="T81" fmla="*/ 11673304 h 1437"/>
                <a:gd name="T82" fmla="*/ 92085154 w 1599"/>
                <a:gd name="T83" fmla="*/ 11673304 h 1437"/>
                <a:gd name="T84" fmla="*/ 78837255 w 1599"/>
                <a:gd name="T85" fmla="*/ 24902784 h 1437"/>
                <a:gd name="T86" fmla="*/ 66498617 w 1599"/>
                <a:gd name="T87" fmla="*/ 24902784 h 1437"/>
                <a:gd name="T88" fmla="*/ 89097890 w 1599"/>
                <a:gd name="T89" fmla="*/ 0 h 1437"/>
                <a:gd name="T90" fmla="*/ 118450852 w 1599"/>
                <a:gd name="T91" fmla="*/ 0 h 1437"/>
                <a:gd name="T92" fmla="*/ 141049765 w 1599"/>
                <a:gd name="T93" fmla="*/ 24902784 h 1437"/>
                <a:gd name="T94" fmla="*/ 128711127 w 1599"/>
                <a:gd name="T95" fmla="*/ 24902784 h 14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99" h="1437">
                  <a:moveTo>
                    <a:pt x="725" y="721"/>
                  </a:moveTo>
                  <a:cubicBezTo>
                    <a:pt x="710" y="721"/>
                    <a:pt x="699" y="735"/>
                    <a:pt x="699" y="752"/>
                  </a:cubicBezTo>
                  <a:lnTo>
                    <a:pt x="699" y="916"/>
                  </a:lnTo>
                  <a:cubicBezTo>
                    <a:pt x="699" y="933"/>
                    <a:pt x="710" y="946"/>
                    <a:pt x="725" y="946"/>
                  </a:cubicBezTo>
                  <a:lnTo>
                    <a:pt x="873" y="946"/>
                  </a:lnTo>
                  <a:cubicBezTo>
                    <a:pt x="888" y="946"/>
                    <a:pt x="899" y="933"/>
                    <a:pt x="899" y="916"/>
                  </a:cubicBezTo>
                  <a:lnTo>
                    <a:pt x="899" y="752"/>
                  </a:lnTo>
                  <a:cubicBezTo>
                    <a:pt x="899" y="735"/>
                    <a:pt x="888" y="721"/>
                    <a:pt x="873" y="721"/>
                  </a:cubicBezTo>
                  <a:lnTo>
                    <a:pt x="725" y="721"/>
                  </a:lnTo>
                  <a:close/>
                  <a:moveTo>
                    <a:pt x="953" y="865"/>
                  </a:moveTo>
                  <a:lnTo>
                    <a:pt x="953" y="923"/>
                  </a:lnTo>
                  <a:cubicBezTo>
                    <a:pt x="953" y="966"/>
                    <a:pt x="919" y="1002"/>
                    <a:pt x="877" y="1002"/>
                  </a:cubicBezTo>
                  <a:lnTo>
                    <a:pt x="721" y="1002"/>
                  </a:lnTo>
                  <a:cubicBezTo>
                    <a:pt x="679" y="1002"/>
                    <a:pt x="645" y="966"/>
                    <a:pt x="645" y="923"/>
                  </a:cubicBezTo>
                  <a:lnTo>
                    <a:pt x="645" y="865"/>
                  </a:lnTo>
                  <a:lnTo>
                    <a:pt x="242" y="865"/>
                  </a:lnTo>
                  <a:cubicBezTo>
                    <a:pt x="142" y="865"/>
                    <a:pt x="53" y="810"/>
                    <a:pt x="0" y="726"/>
                  </a:cubicBezTo>
                  <a:lnTo>
                    <a:pt x="0" y="1223"/>
                  </a:lnTo>
                  <a:cubicBezTo>
                    <a:pt x="0" y="1341"/>
                    <a:pt x="83" y="1436"/>
                    <a:pt x="186" y="1436"/>
                  </a:cubicBezTo>
                  <a:lnTo>
                    <a:pt x="1412" y="1436"/>
                  </a:lnTo>
                  <a:cubicBezTo>
                    <a:pt x="1515" y="1436"/>
                    <a:pt x="1598" y="1341"/>
                    <a:pt x="1598" y="1223"/>
                  </a:cubicBezTo>
                  <a:lnTo>
                    <a:pt x="1598" y="726"/>
                  </a:lnTo>
                  <a:cubicBezTo>
                    <a:pt x="1545" y="810"/>
                    <a:pt x="1456" y="865"/>
                    <a:pt x="1356" y="865"/>
                  </a:cubicBezTo>
                  <a:lnTo>
                    <a:pt x="953" y="865"/>
                  </a:lnTo>
                  <a:close/>
                  <a:moveTo>
                    <a:pt x="645" y="799"/>
                  </a:moveTo>
                  <a:lnTo>
                    <a:pt x="645" y="741"/>
                  </a:lnTo>
                  <a:cubicBezTo>
                    <a:pt x="645" y="698"/>
                    <a:pt x="679" y="662"/>
                    <a:pt x="721" y="662"/>
                  </a:cubicBezTo>
                  <a:lnTo>
                    <a:pt x="877" y="662"/>
                  </a:lnTo>
                  <a:cubicBezTo>
                    <a:pt x="919" y="662"/>
                    <a:pt x="953" y="698"/>
                    <a:pt x="953" y="741"/>
                  </a:cubicBezTo>
                  <a:lnTo>
                    <a:pt x="953" y="799"/>
                  </a:lnTo>
                  <a:lnTo>
                    <a:pt x="1356" y="799"/>
                  </a:lnTo>
                  <a:cubicBezTo>
                    <a:pt x="1477" y="799"/>
                    <a:pt x="1578" y="700"/>
                    <a:pt x="1598" y="571"/>
                  </a:cubicBezTo>
                  <a:lnTo>
                    <a:pt x="1598" y="446"/>
                  </a:lnTo>
                  <a:cubicBezTo>
                    <a:pt x="1598" y="328"/>
                    <a:pt x="1515" y="233"/>
                    <a:pt x="1412" y="233"/>
                  </a:cubicBezTo>
                  <a:lnTo>
                    <a:pt x="186" y="233"/>
                  </a:lnTo>
                  <a:cubicBezTo>
                    <a:pt x="83" y="233"/>
                    <a:pt x="0" y="328"/>
                    <a:pt x="0" y="446"/>
                  </a:cubicBezTo>
                  <a:lnTo>
                    <a:pt x="0" y="571"/>
                  </a:lnTo>
                  <a:cubicBezTo>
                    <a:pt x="20" y="700"/>
                    <a:pt x="121" y="799"/>
                    <a:pt x="242" y="799"/>
                  </a:cubicBezTo>
                  <a:lnTo>
                    <a:pt x="645" y="799"/>
                  </a:lnTo>
                  <a:close/>
                  <a:moveTo>
                    <a:pt x="991" y="192"/>
                  </a:moveTo>
                  <a:cubicBezTo>
                    <a:pt x="985" y="134"/>
                    <a:pt x="941" y="90"/>
                    <a:pt x="889" y="90"/>
                  </a:cubicBezTo>
                  <a:lnTo>
                    <a:pt x="709" y="90"/>
                  </a:lnTo>
                  <a:cubicBezTo>
                    <a:pt x="657" y="90"/>
                    <a:pt x="614" y="134"/>
                    <a:pt x="607" y="192"/>
                  </a:cubicBezTo>
                  <a:lnTo>
                    <a:pt x="512" y="192"/>
                  </a:lnTo>
                  <a:cubicBezTo>
                    <a:pt x="515" y="85"/>
                    <a:pt x="592" y="0"/>
                    <a:pt x="686" y="0"/>
                  </a:cubicBezTo>
                  <a:lnTo>
                    <a:pt x="912" y="0"/>
                  </a:lnTo>
                  <a:cubicBezTo>
                    <a:pt x="1006" y="0"/>
                    <a:pt x="1083" y="85"/>
                    <a:pt x="1086" y="192"/>
                  </a:cubicBezTo>
                  <a:lnTo>
                    <a:pt x="991" y="192"/>
                  </a:lnTo>
                  <a:close/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8651DB6-9BB8-8643-8FF4-2ED2C43C1C06}"/>
              </a:ext>
            </a:extLst>
          </p:cNvPr>
          <p:cNvGrpSpPr/>
          <p:nvPr/>
        </p:nvGrpSpPr>
        <p:grpSpPr>
          <a:xfrm>
            <a:off x="6401730" y="4593186"/>
            <a:ext cx="1845714" cy="1845714"/>
            <a:chOff x="6401730" y="4593186"/>
            <a:chExt cx="1845714" cy="1845714"/>
          </a:xfrm>
        </p:grpSpPr>
        <p:pic>
          <p:nvPicPr>
            <p:cNvPr id="25" name="Picture 23">
              <a:extLst>
                <a:ext uri="{FF2B5EF4-FFF2-40B4-BE49-F238E27FC236}">
                  <a16:creationId xmlns:a16="http://schemas.microsoft.com/office/drawing/2014/main" id="{7EFB2481-DAE2-1543-8AD2-629563D339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1730" y="4593186"/>
              <a:ext cx="1845714" cy="1845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8" name="Freeform 4">
              <a:extLst>
                <a:ext uri="{FF2B5EF4-FFF2-40B4-BE49-F238E27FC236}">
                  <a16:creationId xmlns:a16="http://schemas.microsoft.com/office/drawing/2014/main" id="{E497A9AF-04C0-314C-A27A-A44950897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631" y="5233468"/>
              <a:ext cx="569913" cy="565150"/>
            </a:xfrm>
            <a:custGeom>
              <a:avLst/>
              <a:gdLst>
                <a:gd name="T0" fmla="*/ 161684750 w 1584"/>
                <a:gd name="T1" fmla="*/ 19047715 h 1570"/>
                <a:gd name="T2" fmla="*/ 114823438 w 1584"/>
                <a:gd name="T3" fmla="*/ 647943 h 1570"/>
                <a:gd name="T4" fmla="*/ 114305695 w 1584"/>
                <a:gd name="T5" fmla="*/ 518354 h 1570"/>
                <a:gd name="T6" fmla="*/ 135665199 w 1584"/>
                <a:gd name="T7" fmla="*/ 25008427 h 1570"/>
                <a:gd name="T8" fmla="*/ 113658426 w 1584"/>
                <a:gd name="T9" fmla="*/ 48202615 h 1570"/>
                <a:gd name="T10" fmla="*/ 152105246 w 1584"/>
                <a:gd name="T11" fmla="*/ 124393835 h 1570"/>
                <a:gd name="T12" fmla="*/ 193011975 w 1584"/>
                <a:gd name="T13" fmla="*/ 147717971 h 1570"/>
                <a:gd name="T14" fmla="*/ 202721004 w 1584"/>
                <a:gd name="T15" fmla="*/ 85132108 h 1570"/>
                <a:gd name="T16" fmla="*/ 163367504 w 1584"/>
                <a:gd name="T17" fmla="*/ 166506509 h 1570"/>
                <a:gd name="T18" fmla="*/ 148869263 w 1584"/>
                <a:gd name="T19" fmla="*/ 157695208 h 1570"/>
                <a:gd name="T20" fmla="*/ 140972514 w 1584"/>
                <a:gd name="T21" fmla="*/ 140332145 h 1570"/>
                <a:gd name="T22" fmla="*/ 137088902 w 1584"/>
                <a:gd name="T23" fmla="*/ 143960264 h 1570"/>
                <a:gd name="T24" fmla="*/ 132687548 w 1584"/>
                <a:gd name="T25" fmla="*/ 147199617 h 1570"/>
                <a:gd name="T26" fmla="*/ 127897976 w 1584"/>
                <a:gd name="T27" fmla="*/ 150050205 h 1570"/>
                <a:gd name="T28" fmla="*/ 122719827 w 1584"/>
                <a:gd name="T29" fmla="*/ 152382798 h 1570"/>
                <a:gd name="T30" fmla="*/ 117153461 w 1584"/>
                <a:gd name="T31" fmla="*/ 154326266 h 1570"/>
                <a:gd name="T32" fmla="*/ 103949397 w 1584"/>
                <a:gd name="T33" fmla="*/ 156270094 h 1570"/>
                <a:gd name="T34" fmla="*/ 102525694 w 1584"/>
                <a:gd name="T35" fmla="*/ 156399683 h 1570"/>
                <a:gd name="T36" fmla="*/ 95146688 w 1584"/>
                <a:gd name="T37" fmla="*/ 155751740 h 1570"/>
                <a:gd name="T38" fmla="*/ 86603030 w 1584"/>
                <a:gd name="T39" fmla="*/ 153807912 h 1570"/>
                <a:gd name="T40" fmla="*/ 79612601 w 1584"/>
                <a:gd name="T41" fmla="*/ 151216502 h 1570"/>
                <a:gd name="T42" fmla="*/ 73398966 w 1584"/>
                <a:gd name="T43" fmla="*/ 147717971 h 1570"/>
                <a:gd name="T44" fmla="*/ 67703074 w 1584"/>
                <a:gd name="T45" fmla="*/ 143571498 h 1570"/>
                <a:gd name="T46" fmla="*/ 62524925 w 1584"/>
                <a:gd name="T47" fmla="*/ 138777082 h 1570"/>
                <a:gd name="T48" fmla="*/ 27961357 w 1584"/>
                <a:gd name="T49" fmla="*/ 126078486 h 1570"/>
                <a:gd name="T50" fmla="*/ 43236752 w 1584"/>
                <a:gd name="T51" fmla="*/ 184258698 h 1570"/>
                <a:gd name="T52" fmla="*/ 89709847 w 1584"/>
                <a:gd name="T53" fmla="*/ 202528882 h 1570"/>
                <a:gd name="T54" fmla="*/ 100842579 w 1584"/>
                <a:gd name="T55" fmla="*/ 203306413 h 1570"/>
                <a:gd name="T56" fmla="*/ 109645289 w 1584"/>
                <a:gd name="T57" fmla="*/ 203176825 h 1570"/>
                <a:gd name="T58" fmla="*/ 156636127 w 1584"/>
                <a:gd name="T59" fmla="*/ 187757229 h 1570"/>
                <a:gd name="T60" fmla="*/ 163367504 w 1584"/>
                <a:gd name="T61" fmla="*/ 166506509 h 1570"/>
                <a:gd name="T62" fmla="*/ 3754086 w 1584"/>
                <a:gd name="T63" fmla="*/ 77746282 h 1570"/>
                <a:gd name="T64" fmla="*/ 48414901 w 1584"/>
                <a:gd name="T65" fmla="*/ 15549184 h 1570"/>
                <a:gd name="T66" fmla="*/ 97218019 w 1584"/>
                <a:gd name="T67" fmla="*/ 0 h 1570"/>
                <a:gd name="T68" fmla="*/ 97477070 w 1584"/>
                <a:gd name="T69" fmla="*/ 47165907 h 1570"/>
                <a:gd name="T70" fmla="*/ 48673592 w 1584"/>
                <a:gd name="T71" fmla="*/ 110529301 h 1570"/>
                <a:gd name="T72" fmla="*/ 50615398 w 1584"/>
                <a:gd name="T73" fmla="*/ 118692659 h 1570"/>
                <a:gd name="T74" fmla="*/ 19676750 w 1584"/>
                <a:gd name="T75" fmla="*/ 111177244 h 1570"/>
                <a:gd name="T76" fmla="*/ 9320452 w 1584"/>
                <a:gd name="T77" fmla="*/ 141886847 h 1570"/>
                <a:gd name="T78" fmla="*/ 5954943 w 1584"/>
                <a:gd name="T79" fmla="*/ 132816369 h 1570"/>
                <a:gd name="T80" fmla="*/ 2330023 w 1584"/>
                <a:gd name="T81" fmla="*/ 118174305 h 15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4" h="1570">
                  <a:moveTo>
                    <a:pt x="1456" y="366"/>
                  </a:moveTo>
                  <a:cubicBezTo>
                    <a:pt x="1402" y="280"/>
                    <a:pt x="1332" y="206"/>
                    <a:pt x="1249" y="147"/>
                  </a:cubicBezTo>
                  <a:cubicBezTo>
                    <a:pt x="1167" y="87"/>
                    <a:pt x="1075" y="45"/>
                    <a:pt x="976" y="21"/>
                  </a:cubicBezTo>
                  <a:cubicBezTo>
                    <a:pt x="947" y="14"/>
                    <a:pt x="917" y="9"/>
                    <a:pt x="887" y="5"/>
                  </a:cubicBezTo>
                  <a:cubicBezTo>
                    <a:pt x="886" y="5"/>
                    <a:pt x="885" y="5"/>
                    <a:pt x="884" y="4"/>
                  </a:cubicBezTo>
                  <a:lnTo>
                    <a:pt x="883" y="4"/>
                  </a:lnTo>
                  <a:lnTo>
                    <a:pt x="989" y="127"/>
                  </a:lnTo>
                  <a:lnTo>
                    <a:pt x="1048" y="193"/>
                  </a:lnTo>
                  <a:lnTo>
                    <a:pt x="987" y="257"/>
                  </a:lnTo>
                  <a:lnTo>
                    <a:pt x="878" y="372"/>
                  </a:lnTo>
                  <a:cubicBezTo>
                    <a:pt x="1044" y="407"/>
                    <a:pt x="1179" y="539"/>
                    <a:pt x="1208" y="716"/>
                  </a:cubicBezTo>
                  <a:cubicBezTo>
                    <a:pt x="1222" y="802"/>
                    <a:pt x="1209" y="886"/>
                    <a:pt x="1175" y="960"/>
                  </a:cubicBezTo>
                  <a:lnTo>
                    <a:pt x="1243" y="1190"/>
                  </a:lnTo>
                  <a:lnTo>
                    <a:pt x="1491" y="1140"/>
                  </a:lnTo>
                  <a:cubicBezTo>
                    <a:pt x="1519" y="1086"/>
                    <a:pt x="1540" y="1029"/>
                    <a:pt x="1555" y="969"/>
                  </a:cubicBezTo>
                  <a:cubicBezTo>
                    <a:pt x="1580" y="867"/>
                    <a:pt x="1583" y="762"/>
                    <a:pt x="1566" y="657"/>
                  </a:cubicBezTo>
                  <a:cubicBezTo>
                    <a:pt x="1549" y="553"/>
                    <a:pt x="1512" y="455"/>
                    <a:pt x="1456" y="366"/>
                  </a:cubicBezTo>
                  <a:close/>
                  <a:moveTo>
                    <a:pt x="1262" y="1285"/>
                  </a:moveTo>
                  <a:lnTo>
                    <a:pt x="1175" y="1302"/>
                  </a:lnTo>
                  <a:lnTo>
                    <a:pt x="1150" y="1217"/>
                  </a:lnTo>
                  <a:lnTo>
                    <a:pt x="1105" y="1065"/>
                  </a:lnTo>
                  <a:cubicBezTo>
                    <a:pt x="1100" y="1071"/>
                    <a:pt x="1095" y="1077"/>
                    <a:pt x="1089" y="1083"/>
                  </a:cubicBezTo>
                  <a:cubicBezTo>
                    <a:pt x="1088" y="1084"/>
                    <a:pt x="1087" y="1085"/>
                    <a:pt x="1086" y="1086"/>
                  </a:cubicBezTo>
                  <a:cubicBezTo>
                    <a:pt x="1077" y="1095"/>
                    <a:pt x="1068" y="1103"/>
                    <a:pt x="1059" y="1111"/>
                  </a:cubicBezTo>
                  <a:cubicBezTo>
                    <a:pt x="1056" y="1113"/>
                    <a:pt x="1054" y="1114"/>
                    <a:pt x="1052" y="1116"/>
                  </a:cubicBezTo>
                  <a:cubicBezTo>
                    <a:pt x="1043" y="1123"/>
                    <a:pt x="1034" y="1130"/>
                    <a:pt x="1025" y="1136"/>
                  </a:cubicBezTo>
                  <a:cubicBezTo>
                    <a:pt x="1021" y="1138"/>
                    <a:pt x="1017" y="1140"/>
                    <a:pt x="1013" y="1143"/>
                  </a:cubicBezTo>
                  <a:cubicBezTo>
                    <a:pt x="1005" y="1148"/>
                    <a:pt x="997" y="1153"/>
                    <a:pt x="988" y="1158"/>
                  </a:cubicBezTo>
                  <a:cubicBezTo>
                    <a:pt x="982" y="1161"/>
                    <a:pt x="977" y="1163"/>
                    <a:pt x="971" y="1166"/>
                  </a:cubicBezTo>
                  <a:cubicBezTo>
                    <a:pt x="963" y="1170"/>
                    <a:pt x="956" y="1173"/>
                    <a:pt x="948" y="1176"/>
                  </a:cubicBezTo>
                  <a:cubicBezTo>
                    <a:pt x="940" y="1180"/>
                    <a:pt x="932" y="1182"/>
                    <a:pt x="923" y="1185"/>
                  </a:cubicBezTo>
                  <a:cubicBezTo>
                    <a:pt x="917" y="1187"/>
                    <a:pt x="911" y="1189"/>
                    <a:pt x="905" y="1191"/>
                  </a:cubicBezTo>
                  <a:cubicBezTo>
                    <a:pt x="890" y="1195"/>
                    <a:pt x="875" y="1199"/>
                    <a:pt x="860" y="1201"/>
                  </a:cubicBezTo>
                  <a:cubicBezTo>
                    <a:pt x="841" y="1204"/>
                    <a:pt x="822" y="1206"/>
                    <a:pt x="803" y="1206"/>
                  </a:cubicBezTo>
                  <a:lnTo>
                    <a:pt x="796" y="1206"/>
                  </a:lnTo>
                  <a:cubicBezTo>
                    <a:pt x="794" y="1206"/>
                    <a:pt x="793" y="1207"/>
                    <a:pt x="792" y="1207"/>
                  </a:cubicBezTo>
                  <a:cubicBezTo>
                    <a:pt x="775" y="1207"/>
                    <a:pt x="757" y="1206"/>
                    <a:pt x="740" y="1203"/>
                  </a:cubicBezTo>
                  <a:cubicBezTo>
                    <a:pt x="738" y="1203"/>
                    <a:pt x="737" y="1203"/>
                    <a:pt x="735" y="1202"/>
                  </a:cubicBezTo>
                  <a:cubicBezTo>
                    <a:pt x="718" y="1200"/>
                    <a:pt x="702" y="1197"/>
                    <a:pt x="686" y="1193"/>
                  </a:cubicBezTo>
                  <a:cubicBezTo>
                    <a:pt x="680" y="1191"/>
                    <a:pt x="674" y="1189"/>
                    <a:pt x="669" y="1187"/>
                  </a:cubicBezTo>
                  <a:cubicBezTo>
                    <a:pt x="657" y="1184"/>
                    <a:pt x="645" y="1180"/>
                    <a:pt x="634" y="1175"/>
                  </a:cubicBezTo>
                  <a:cubicBezTo>
                    <a:pt x="628" y="1173"/>
                    <a:pt x="621" y="1170"/>
                    <a:pt x="615" y="1167"/>
                  </a:cubicBezTo>
                  <a:cubicBezTo>
                    <a:pt x="605" y="1162"/>
                    <a:pt x="595" y="1157"/>
                    <a:pt x="585" y="1151"/>
                  </a:cubicBezTo>
                  <a:cubicBezTo>
                    <a:pt x="579" y="1148"/>
                    <a:pt x="573" y="1144"/>
                    <a:pt x="567" y="1140"/>
                  </a:cubicBezTo>
                  <a:cubicBezTo>
                    <a:pt x="557" y="1134"/>
                    <a:pt x="548" y="1128"/>
                    <a:pt x="539" y="1121"/>
                  </a:cubicBezTo>
                  <a:cubicBezTo>
                    <a:pt x="533" y="1117"/>
                    <a:pt x="528" y="1113"/>
                    <a:pt x="523" y="1108"/>
                  </a:cubicBezTo>
                  <a:cubicBezTo>
                    <a:pt x="513" y="1100"/>
                    <a:pt x="504" y="1092"/>
                    <a:pt x="495" y="1083"/>
                  </a:cubicBezTo>
                  <a:cubicBezTo>
                    <a:pt x="491" y="1079"/>
                    <a:pt x="487" y="1075"/>
                    <a:pt x="483" y="1071"/>
                  </a:cubicBezTo>
                  <a:cubicBezTo>
                    <a:pt x="470" y="1058"/>
                    <a:pt x="459" y="1044"/>
                    <a:pt x="448" y="1029"/>
                  </a:cubicBezTo>
                  <a:lnTo>
                    <a:pt x="216" y="973"/>
                  </a:lnTo>
                  <a:lnTo>
                    <a:pt x="134" y="1213"/>
                  </a:lnTo>
                  <a:cubicBezTo>
                    <a:pt x="187" y="1295"/>
                    <a:pt x="255" y="1365"/>
                    <a:pt x="334" y="1422"/>
                  </a:cubicBezTo>
                  <a:cubicBezTo>
                    <a:pt x="417" y="1482"/>
                    <a:pt x="509" y="1524"/>
                    <a:pt x="608" y="1548"/>
                  </a:cubicBezTo>
                  <a:cubicBezTo>
                    <a:pt x="636" y="1555"/>
                    <a:pt x="664" y="1560"/>
                    <a:pt x="693" y="1563"/>
                  </a:cubicBezTo>
                  <a:cubicBezTo>
                    <a:pt x="702" y="1564"/>
                    <a:pt x="711" y="1565"/>
                    <a:pt x="720" y="1566"/>
                  </a:cubicBezTo>
                  <a:cubicBezTo>
                    <a:pt x="740" y="1567"/>
                    <a:pt x="759" y="1569"/>
                    <a:pt x="779" y="1569"/>
                  </a:cubicBezTo>
                  <a:cubicBezTo>
                    <a:pt x="793" y="1569"/>
                    <a:pt x="808" y="1569"/>
                    <a:pt x="823" y="1568"/>
                  </a:cubicBezTo>
                  <a:cubicBezTo>
                    <a:pt x="831" y="1568"/>
                    <a:pt x="839" y="1568"/>
                    <a:pt x="847" y="1568"/>
                  </a:cubicBezTo>
                  <a:cubicBezTo>
                    <a:pt x="870" y="1566"/>
                    <a:pt x="894" y="1563"/>
                    <a:pt x="919" y="1559"/>
                  </a:cubicBezTo>
                  <a:cubicBezTo>
                    <a:pt x="1023" y="1542"/>
                    <a:pt x="1121" y="1505"/>
                    <a:pt x="1210" y="1449"/>
                  </a:cubicBezTo>
                  <a:cubicBezTo>
                    <a:pt x="1292" y="1397"/>
                    <a:pt x="1363" y="1331"/>
                    <a:pt x="1421" y="1253"/>
                  </a:cubicBezTo>
                  <a:lnTo>
                    <a:pt x="1262" y="1285"/>
                  </a:lnTo>
                  <a:close/>
                  <a:moveTo>
                    <a:pt x="18" y="912"/>
                  </a:moveTo>
                  <a:cubicBezTo>
                    <a:pt x="0" y="807"/>
                    <a:pt x="4" y="702"/>
                    <a:pt x="29" y="600"/>
                  </a:cubicBezTo>
                  <a:cubicBezTo>
                    <a:pt x="53" y="501"/>
                    <a:pt x="95" y="409"/>
                    <a:pt x="155" y="326"/>
                  </a:cubicBezTo>
                  <a:cubicBezTo>
                    <a:pt x="214" y="244"/>
                    <a:pt x="288" y="174"/>
                    <a:pt x="374" y="120"/>
                  </a:cubicBezTo>
                  <a:cubicBezTo>
                    <a:pt x="463" y="64"/>
                    <a:pt x="561" y="27"/>
                    <a:pt x="665" y="10"/>
                  </a:cubicBezTo>
                  <a:cubicBezTo>
                    <a:pt x="694" y="5"/>
                    <a:pt x="722" y="2"/>
                    <a:pt x="751" y="0"/>
                  </a:cubicBezTo>
                  <a:lnTo>
                    <a:pt x="917" y="191"/>
                  </a:lnTo>
                  <a:lnTo>
                    <a:pt x="753" y="364"/>
                  </a:lnTo>
                  <a:cubicBezTo>
                    <a:pt x="743" y="365"/>
                    <a:pt x="734" y="366"/>
                    <a:pt x="724" y="368"/>
                  </a:cubicBezTo>
                  <a:cubicBezTo>
                    <a:pt x="494" y="405"/>
                    <a:pt x="338" y="623"/>
                    <a:pt x="376" y="853"/>
                  </a:cubicBezTo>
                  <a:cubicBezTo>
                    <a:pt x="379" y="872"/>
                    <a:pt x="384" y="891"/>
                    <a:pt x="390" y="910"/>
                  </a:cubicBezTo>
                  <a:cubicBezTo>
                    <a:pt x="390" y="911"/>
                    <a:pt x="391" y="913"/>
                    <a:pt x="391" y="916"/>
                  </a:cubicBezTo>
                  <a:lnTo>
                    <a:pt x="238" y="878"/>
                  </a:lnTo>
                  <a:lnTo>
                    <a:pt x="152" y="858"/>
                  </a:lnTo>
                  <a:lnTo>
                    <a:pt x="124" y="942"/>
                  </a:lnTo>
                  <a:lnTo>
                    <a:pt x="72" y="1095"/>
                  </a:lnTo>
                  <a:cubicBezTo>
                    <a:pt x="64" y="1076"/>
                    <a:pt x="56" y="1058"/>
                    <a:pt x="50" y="1039"/>
                  </a:cubicBezTo>
                  <a:cubicBezTo>
                    <a:pt x="48" y="1035"/>
                    <a:pt x="47" y="1030"/>
                    <a:pt x="46" y="1025"/>
                  </a:cubicBezTo>
                  <a:cubicBezTo>
                    <a:pt x="41" y="1009"/>
                    <a:pt x="36" y="994"/>
                    <a:pt x="31" y="977"/>
                  </a:cubicBezTo>
                  <a:cubicBezTo>
                    <a:pt x="26" y="956"/>
                    <a:pt x="21" y="934"/>
                    <a:pt x="18" y="912"/>
                  </a:cubicBezTo>
                  <a:close/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056D95A-C7B6-0F4B-97B7-80E54FDA7A5E}"/>
              </a:ext>
            </a:extLst>
          </p:cNvPr>
          <p:cNvGrpSpPr/>
          <p:nvPr/>
        </p:nvGrpSpPr>
        <p:grpSpPr>
          <a:xfrm>
            <a:off x="6401730" y="245075"/>
            <a:ext cx="1845714" cy="1845714"/>
            <a:chOff x="6401730" y="245075"/>
            <a:chExt cx="1845714" cy="1845714"/>
          </a:xfrm>
        </p:grpSpPr>
        <p:pic>
          <p:nvPicPr>
            <p:cNvPr id="28" name="Picture 23">
              <a:extLst>
                <a:ext uri="{FF2B5EF4-FFF2-40B4-BE49-F238E27FC236}">
                  <a16:creationId xmlns:a16="http://schemas.microsoft.com/office/drawing/2014/main" id="{E9366B1D-B25F-8B4D-8240-F02746BFC7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1730" y="245075"/>
              <a:ext cx="1845714" cy="1845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9" name="Freeform 5">
              <a:extLst>
                <a:ext uri="{FF2B5EF4-FFF2-40B4-BE49-F238E27FC236}">
                  <a16:creationId xmlns:a16="http://schemas.microsoft.com/office/drawing/2014/main" id="{57915E45-10E6-094F-971C-40F3D05F5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3674" y="819734"/>
              <a:ext cx="460375" cy="671513"/>
            </a:xfrm>
            <a:custGeom>
              <a:avLst/>
              <a:gdLst>
                <a:gd name="T0" fmla="*/ 107874839 w 1277"/>
                <a:gd name="T1" fmla="*/ 106307889 h 1865"/>
                <a:gd name="T2" fmla="*/ 78111614 w 1277"/>
                <a:gd name="T3" fmla="*/ 98788384 h 1865"/>
                <a:gd name="T4" fmla="*/ 39640559 w 1277"/>
                <a:gd name="T5" fmla="*/ 78693762 h 1865"/>
                <a:gd name="T6" fmla="*/ 80841057 w 1277"/>
                <a:gd name="T7" fmla="*/ 60413846 h 1865"/>
                <a:gd name="T8" fmla="*/ 123730919 w 1277"/>
                <a:gd name="T9" fmla="*/ 76489831 h 1865"/>
                <a:gd name="T10" fmla="*/ 144396240 w 1277"/>
                <a:gd name="T11" fmla="*/ 75063631 h 1865"/>
                <a:gd name="T12" fmla="*/ 153494144 w 1277"/>
                <a:gd name="T13" fmla="*/ 60024981 h 1865"/>
                <a:gd name="T14" fmla="*/ 100076584 w 1277"/>
                <a:gd name="T15" fmla="*/ 28002992 h 1865"/>
                <a:gd name="T16" fmla="*/ 100076584 w 1277"/>
                <a:gd name="T17" fmla="*/ 8815723 h 1865"/>
                <a:gd name="T18" fmla="*/ 89159171 w 1277"/>
                <a:gd name="T19" fmla="*/ 0 h 1865"/>
                <a:gd name="T20" fmla="*/ 76682180 w 1277"/>
                <a:gd name="T21" fmla="*/ 0 h 1865"/>
                <a:gd name="T22" fmla="*/ 65764767 w 1277"/>
                <a:gd name="T23" fmla="*/ 8815723 h 1865"/>
                <a:gd name="T24" fmla="*/ 65764767 w 1277"/>
                <a:gd name="T25" fmla="*/ 26706414 h 1865"/>
                <a:gd name="T26" fmla="*/ 0 w 1277"/>
                <a:gd name="T27" fmla="*/ 79601115 h 1865"/>
                <a:gd name="T28" fmla="*/ 62515464 w 1277"/>
                <a:gd name="T29" fmla="*/ 131718085 h 1865"/>
                <a:gd name="T30" fmla="*/ 96697497 w 1277"/>
                <a:gd name="T31" fmla="*/ 140144583 h 1865"/>
                <a:gd name="T32" fmla="*/ 126200432 w 1277"/>
                <a:gd name="T33" fmla="*/ 161146917 h 1865"/>
                <a:gd name="T34" fmla="*/ 84870149 w 1277"/>
                <a:gd name="T35" fmla="*/ 180982655 h 1865"/>
                <a:gd name="T36" fmla="*/ 34051887 w 1277"/>
                <a:gd name="T37" fmla="*/ 163091605 h 1865"/>
                <a:gd name="T38" fmla="*/ 11567418 w 1277"/>
                <a:gd name="T39" fmla="*/ 167110601 h 1865"/>
                <a:gd name="T40" fmla="*/ 6238676 w 1277"/>
                <a:gd name="T41" fmla="*/ 181241899 h 1865"/>
                <a:gd name="T42" fmla="*/ 65764767 w 1277"/>
                <a:gd name="T43" fmla="*/ 213652753 h 1865"/>
                <a:gd name="T44" fmla="*/ 65764767 w 1277"/>
                <a:gd name="T45" fmla="*/ 232710400 h 1865"/>
                <a:gd name="T46" fmla="*/ 76682180 w 1277"/>
                <a:gd name="T47" fmla="*/ 241655745 h 1865"/>
                <a:gd name="T48" fmla="*/ 89159171 w 1277"/>
                <a:gd name="T49" fmla="*/ 241655745 h 1865"/>
                <a:gd name="T50" fmla="*/ 100076584 w 1277"/>
                <a:gd name="T51" fmla="*/ 232710400 h 1865"/>
                <a:gd name="T52" fmla="*/ 100076584 w 1277"/>
                <a:gd name="T53" fmla="*/ 214689727 h 1865"/>
                <a:gd name="T54" fmla="*/ 165840991 w 1277"/>
                <a:gd name="T55" fmla="*/ 160498808 h 1865"/>
                <a:gd name="T56" fmla="*/ 107874839 w 1277"/>
                <a:gd name="T57" fmla="*/ 106307889 h 18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7" h="1865">
                  <a:moveTo>
                    <a:pt x="830" y="820"/>
                  </a:moveTo>
                  <a:cubicBezTo>
                    <a:pt x="797" y="813"/>
                    <a:pt x="632" y="771"/>
                    <a:pt x="601" y="762"/>
                  </a:cubicBezTo>
                  <a:cubicBezTo>
                    <a:pt x="370" y="704"/>
                    <a:pt x="305" y="667"/>
                    <a:pt x="305" y="607"/>
                  </a:cubicBezTo>
                  <a:cubicBezTo>
                    <a:pt x="305" y="540"/>
                    <a:pt x="389" y="466"/>
                    <a:pt x="622" y="466"/>
                  </a:cubicBezTo>
                  <a:cubicBezTo>
                    <a:pt x="786" y="466"/>
                    <a:pt x="952" y="590"/>
                    <a:pt x="952" y="590"/>
                  </a:cubicBezTo>
                  <a:cubicBezTo>
                    <a:pt x="1017" y="633"/>
                    <a:pt x="1057" y="631"/>
                    <a:pt x="1111" y="579"/>
                  </a:cubicBezTo>
                  <a:cubicBezTo>
                    <a:pt x="1111" y="579"/>
                    <a:pt x="1181" y="519"/>
                    <a:pt x="1181" y="463"/>
                  </a:cubicBezTo>
                  <a:cubicBezTo>
                    <a:pt x="1181" y="379"/>
                    <a:pt x="982" y="258"/>
                    <a:pt x="770" y="216"/>
                  </a:cubicBezTo>
                  <a:lnTo>
                    <a:pt x="770" y="68"/>
                  </a:lnTo>
                  <a:cubicBezTo>
                    <a:pt x="770" y="30"/>
                    <a:pt x="732" y="0"/>
                    <a:pt x="686" y="0"/>
                  </a:cubicBezTo>
                  <a:lnTo>
                    <a:pt x="590" y="0"/>
                  </a:lnTo>
                  <a:cubicBezTo>
                    <a:pt x="544" y="0"/>
                    <a:pt x="506" y="30"/>
                    <a:pt x="506" y="68"/>
                  </a:cubicBezTo>
                  <a:lnTo>
                    <a:pt x="506" y="206"/>
                  </a:lnTo>
                  <a:cubicBezTo>
                    <a:pt x="175" y="239"/>
                    <a:pt x="0" y="410"/>
                    <a:pt x="0" y="614"/>
                  </a:cubicBezTo>
                  <a:cubicBezTo>
                    <a:pt x="0" y="855"/>
                    <a:pt x="227" y="951"/>
                    <a:pt x="481" y="1016"/>
                  </a:cubicBezTo>
                  <a:cubicBezTo>
                    <a:pt x="514" y="1025"/>
                    <a:pt x="712" y="1074"/>
                    <a:pt x="744" y="1081"/>
                  </a:cubicBezTo>
                  <a:cubicBezTo>
                    <a:pt x="931" y="1127"/>
                    <a:pt x="971" y="1197"/>
                    <a:pt x="971" y="1243"/>
                  </a:cubicBezTo>
                  <a:cubicBezTo>
                    <a:pt x="971" y="1322"/>
                    <a:pt x="887" y="1396"/>
                    <a:pt x="653" y="1396"/>
                  </a:cubicBezTo>
                  <a:cubicBezTo>
                    <a:pt x="488" y="1396"/>
                    <a:pt x="262" y="1258"/>
                    <a:pt x="262" y="1258"/>
                  </a:cubicBezTo>
                  <a:cubicBezTo>
                    <a:pt x="200" y="1218"/>
                    <a:pt x="141" y="1228"/>
                    <a:pt x="89" y="1289"/>
                  </a:cubicBezTo>
                  <a:cubicBezTo>
                    <a:pt x="89" y="1289"/>
                    <a:pt x="48" y="1339"/>
                    <a:pt x="48" y="1398"/>
                  </a:cubicBezTo>
                  <a:cubicBezTo>
                    <a:pt x="48" y="1487"/>
                    <a:pt x="283" y="1604"/>
                    <a:pt x="506" y="1648"/>
                  </a:cubicBezTo>
                  <a:lnTo>
                    <a:pt x="506" y="1795"/>
                  </a:lnTo>
                  <a:cubicBezTo>
                    <a:pt x="506" y="1833"/>
                    <a:pt x="544" y="1864"/>
                    <a:pt x="590" y="1864"/>
                  </a:cubicBezTo>
                  <a:lnTo>
                    <a:pt x="686" y="1864"/>
                  </a:lnTo>
                  <a:cubicBezTo>
                    <a:pt x="732" y="1864"/>
                    <a:pt x="770" y="1833"/>
                    <a:pt x="770" y="1795"/>
                  </a:cubicBezTo>
                  <a:lnTo>
                    <a:pt x="770" y="1656"/>
                  </a:lnTo>
                  <a:cubicBezTo>
                    <a:pt x="1120" y="1620"/>
                    <a:pt x="1276" y="1435"/>
                    <a:pt x="1276" y="1238"/>
                  </a:cubicBezTo>
                  <a:cubicBezTo>
                    <a:pt x="1276" y="1047"/>
                    <a:pt x="1128" y="892"/>
                    <a:pt x="830" y="820"/>
                  </a:cubicBezTo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40300" name="Прямоугольник 8">
            <a:extLst>
              <a:ext uri="{FF2B5EF4-FFF2-40B4-BE49-F238E27FC236}">
                <a16:creationId xmlns:a16="http://schemas.microsoft.com/office/drawing/2014/main" id="{D6259616-0697-8742-AB6F-FF852B16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846720"/>
            <a:ext cx="4170721" cy="477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500" b="1" dirty="0">
                <a:latin typeface="Montserrat" panose="02000505000000020004" pitchFamily="2" charset="77"/>
              </a:rPr>
              <a:t>Title A</a:t>
            </a:r>
            <a:endParaRPr lang="en-UA" altLang="en-UA" sz="2500" dirty="0">
              <a:latin typeface="Montserrat" panose="02000505000000020004" pitchFamily="2" charset="77"/>
            </a:endParaRPr>
          </a:p>
        </p:txBody>
      </p:sp>
      <p:sp>
        <p:nvSpPr>
          <p:cNvPr id="140301" name="Прямоугольник 9">
            <a:extLst>
              <a:ext uri="{FF2B5EF4-FFF2-40B4-BE49-F238E27FC236}">
                <a16:creationId xmlns:a16="http://schemas.microsoft.com/office/drawing/2014/main" id="{F34E49C1-C81E-AE41-90DD-3E3ED7BEF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1317625"/>
            <a:ext cx="444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40302" name="Прямоугольник 10">
            <a:extLst>
              <a:ext uri="{FF2B5EF4-FFF2-40B4-BE49-F238E27FC236}">
                <a16:creationId xmlns:a16="http://schemas.microsoft.com/office/drawing/2014/main" id="{EDFAF0BA-1846-B549-B44B-B62F9B930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7" y="2259595"/>
            <a:ext cx="4165923" cy="477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500" b="1">
                <a:latin typeface="Montserrat" panose="02000505000000020004" pitchFamily="2" charset="77"/>
              </a:rPr>
              <a:t>Title B</a:t>
            </a:r>
            <a:endParaRPr lang="en-UA" altLang="en-UA" sz="2500">
              <a:latin typeface="Montserrat" panose="02000505000000020004" pitchFamily="2" charset="77"/>
            </a:endParaRPr>
          </a:p>
        </p:txBody>
      </p:sp>
      <p:sp>
        <p:nvSpPr>
          <p:cNvPr id="140303" name="Прямоугольник 11">
            <a:extLst>
              <a:ext uri="{FF2B5EF4-FFF2-40B4-BE49-F238E27FC236}">
                <a16:creationId xmlns:a16="http://schemas.microsoft.com/office/drawing/2014/main" id="{07D71CEA-B6D8-AF47-B241-0CEA12FAE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2730500"/>
            <a:ext cx="4445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40304" name="Прямоугольник 12">
            <a:extLst>
              <a:ext uri="{FF2B5EF4-FFF2-40B4-BE49-F238E27FC236}">
                <a16:creationId xmlns:a16="http://schemas.microsoft.com/office/drawing/2014/main" id="{DA7DE786-119E-5448-9133-C5F24CE07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3678820"/>
            <a:ext cx="4132325" cy="477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500" b="1">
                <a:latin typeface="Montserrat" panose="02000505000000020004" pitchFamily="2" charset="77"/>
              </a:rPr>
              <a:t>Title C</a:t>
            </a:r>
            <a:endParaRPr lang="en-UA" altLang="en-UA" sz="2500">
              <a:latin typeface="Montserrat" panose="02000505000000020004" pitchFamily="2" charset="77"/>
            </a:endParaRPr>
          </a:p>
        </p:txBody>
      </p:sp>
      <p:sp>
        <p:nvSpPr>
          <p:cNvPr id="140305" name="Прямоугольник 13">
            <a:extLst>
              <a:ext uri="{FF2B5EF4-FFF2-40B4-BE49-F238E27FC236}">
                <a16:creationId xmlns:a16="http://schemas.microsoft.com/office/drawing/2014/main" id="{A51EE68F-F530-2143-8D7B-F64B20B37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4149725"/>
            <a:ext cx="444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40306" name="Прямоугольник 14">
            <a:extLst>
              <a:ext uri="{FF2B5EF4-FFF2-40B4-BE49-F238E27FC236}">
                <a16:creationId xmlns:a16="http://schemas.microsoft.com/office/drawing/2014/main" id="{A61DC4A9-1F44-5741-969C-458C601CC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5105982"/>
            <a:ext cx="4233115" cy="477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500" b="1">
                <a:latin typeface="Montserrat" panose="02000505000000020004" pitchFamily="2" charset="77"/>
              </a:rPr>
              <a:t>Title D</a:t>
            </a:r>
            <a:endParaRPr lang="en-UA" altLang="en-UA" sz="2500">
              <a:latin typeface="Montserrat" panose="02000505000000020004" pitchFamily="2" charset="77"/>
            </a:endParaRPr>
          </a:p>
        </p:txBody>
      </p:sp>
      <p:sp>
        <p:nvSpPr>
          <p:cNvPr id="140307" name="Прямоугольник 15">
            <a:extLst>
              <a:ext uri="{FF2B5EF4-FFF2-40B4-BE49-F238E27FC236}">
                <a16:creationId xmlns:a16="http://schemas.microsoft.com/office/drawing/2014/main" id="{A112CBBD-E4F7-DC42-9BFA-407FE387E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5576888"/>
            <a:ext cx="44450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140308" name="Прямоугольник 16">
            <a:extLst>
              <a:ext uri="{FF2B5EF4-FFF2-40B4-BE49-F238E27FC236}">
                <a16:creationId xmlns:a16="http://schemas.microsoft.com/office/drawing/2014/main" id="{9C759CE0-759D-F543-AC29-A39924D72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7" y="6512507"/>
            <a:ext cx="4065133" cy="477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A" altLang="en-UA" sz="2500" b="1">
                <a:latin typeface="Montserrat" panose="02000505000000020004" pitchFamily="2" charset="77"/>
              </a:rPr>
              <a:t>Title E</a:t>
            </a:r>
            <a:endParaRPr lang="en-UA" altLang="en-UA" sz="2500">
              <a:latin typeface="Montserrat" panose="02000505000000020004" pitchFamily="2" charset="77"/>
            </a:endParaRPr>
          </a:p>
        </p:txBody>
      </p:sp>
      <p:sp>
        <p:nvSpPr>
          <p:cNvPr id="140309" name="Прямоугольник 17">
            <a:extLst>
              <a:ext uri="{FF2B5EF4-FFF2-40B4-BE49-F238E27FC236}">
                <a16:creationId xmlns:a16="http://schemas.microsoft.com/office/drawing/2014/main" id="{1A690F86-5166-DC45-8157-254AA2536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3038" y="6911975"/>
            <a:ext cx="4445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 amet, consectetur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adipiscing elit sed do eiusmod tempor inci-</a:t>
            </a:r>
          </a:p>
        </p:txBody>
      </p:sp>
      <p:sp>
        <p:nvSpPr>
          <p:cNvPr id="23" name="Прямоугольник 9">
            <a:extLst>
              <a:ext uri="{FF2B5EF4-FFF2-40B4-BE49-F238E27FC236}">
                <a16:creationId xmlns:a16="http://schemas.microsoft.com/office/drawing/2014/main" id="{268B6BB3-7ED5-4446-9D64-0703CCEFF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432" y="1852613"/>
            <a:ext cx="471426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YOU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CAN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WRITE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SOMETHING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INCREDIBLE</a:t>
            </a:r>
          </a:p>
          <a:p>
            <a:pPr algn="r"/>
            <a:r>
              <a:rPr lang="en-UA" altLang="en-UA" sz="4800" b="1" dirty="0">
                <a:latin typeface="Montserrat ExtraBold" panose="02000505000000020004" pitchFamily="2" charset="77"/>
              </a:rPr>
              <a:t>HERE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1500" fill="hold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1500" fill="hold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1500" fill="hold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1500" fill="hold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1500" fill="hold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1500" fill="hold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1500" fill="hold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1500" fill="hold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1500" fill="hold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1500" fill="hold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2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1500" fill="hold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1500" fill="hold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1500" fill="hold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1500" fill="hold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1500" fill="hold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1500" fill="hold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fill="hold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1500" fill="hold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1500" fill="hold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1500" fill="hold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1500" fill="hold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" presetClass="exit" presetSubtype="8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4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0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4" dur="500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500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8" dur="500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9" dur="500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2" dur="500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6" dur="500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0" dur="500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4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0300" grpId="0"/>
          <p:bldP spid="140300" grpId="1"/>
          <p:bldP spid="140301" grpId="0"/>
          <p:bldP spid="140301" grpId="1"/>
          <p:bldP spid="140302" grpId="0"/>
          <p:bldP spid="140302" grpId="1"/>
          <p:bldP spid="140303" grpId="0"/>
          <p:bldP spid="140303" grpId="1"/>
          <p:bldP spid="140304" grpId="0"/>
          <p:bldP spid="140304" grpId="1"/>
          <p:bldP spid="140305" grpId="0"/>
          <p:bldP spid="140305" grpId="1"/>
          <p:bldP spid="140306" grpId="0"/>
          <p:bldP spid="140306" grpId="1"/>
          <p:bldP spid="140307" grpId="0"/>
          <p:bldP spid="140307" grpId="1"/>
          <p:bldP spid="140308" grpId="0"/>
          <p:bldP spid="140308" grpId="1"/>
          <p:bldP spid="140309" grpId="0"/>
          <p:bldP spid="140309" grpId="1"/>
          <p:bldP spid="23" grpId="0"/>
          <p:bldP spid="23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500" fill="hold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500" fill="hold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500" fill="hold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500" fill="hold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1500" fill="hold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1500" fill="hold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500" fill="hold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500" fill="hold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1500" fill="hold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1500" fill="hold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1500" fill="hold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1500" fill="hold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" presetClass="exit" presetSubtype="8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4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2" presetClass="exit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0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/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/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/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/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4" dur="500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500"/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8" dur="500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9" dur="500"/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2" dur="500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6" dur="500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/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" presetClass="exit" presetSubtype="2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0" dur="500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0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2" presetClass="exit" presetSubtype="8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4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0300" grpId="0"/>
          <p:bldP spid="140300" grpId="1"/>
          <p:bldP spid="140301" grpId="0"/>
          <p:bldP spid="140301" grpId="1"/>
          <p:bldP spid="140302" grpId="0"/>
          <p:bldP spid="140302" grpId="1"/>
          <p:bldP spid="140303" grpId="0"/>
          <p:bldP spid="140303" grpId="1"/>
          <p:bldP spid="140304" grpId="0"/>
          <p:bldP spid="140304" grpId="1"/>
          <p:bldP spid="140305" grpId="0"/>
          <p:bldP spid="140305" grpId="1"/>
          <p:bldP spid="140306" grpId="0"/>
          <p:bldP spid="140306" grpId="1"/>
          <p:bldP spid="140307" grpId="0"/>
          <p:bldP spid="140307" grpId="1"/>
          <p:bldP spid="140308" grpId="0"/>
          <p:bldP spid="140308" grpId="1"/>
          <p:bldP spid="140309" grpId="0"/>
          <p:bldP spid="140309" grpId="1"/>
          <p:bldP spid="23" grpId="0"/>
          <p:bldP spid="23" grpId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Рисунок 12">
            <a:extLst>
              <a:ext uri="{FF2B5EF4-FFF2-40B4-BE49-F238E27FC236}">
                <a16:creationId xmlns:a16="http://schemas.microsoft.com/office/drawing/2014/main" id="{A992F831-908C-E444-997D-A800BA19B5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4025" y="3602038"/>
            <a:ext cx="2082800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Рисунок 22">
            <a:extLst>
              <a:ext uri="{FF2B5EF4-FFF2-40B4-BE49-F238E27FC236}">
                <a16:creationId xmlns:a16="http://schemas.microsoft.com/office/drawing/2014/main" id="{4A9B0AD5-8535-6143-B7AB-100579C3CA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850" y="3602038"/>
            <a:ext cx="2082800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3" name="Прямоугольник 3">
            <a:extLst>
              <a:ext uri="{FF2B5EF4-FFF2-40B4-BE49-F238E27FC236}">
                <a16:creationId xmlns:a16="http://schemas.microsoft.com/office/drawing/2014/main" id="{BA463BFC-5235-DE44-9F4A-D85A5003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494" y="946150"/>
            <a:ext cx="18002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5400" b="1" dirty="0">
                <a:latin typeface="Montserrat ExtraBold" panose="02000505000000020004" pitchFamily="2" charset="77"/>
              </a:rPr>
              <a:t>1997</a:t>
            </a:r>
          </a:p>
        </p:txBody>
      </p:sp>
      <p:sp>
        <p:nvSpPr>
          <p:cNvPr id="142344" name="Прямоугольник 9">
            <a:extLst>
              <a:ext uri="{FF2B5EF4-FFF2-40B4-BE49-F238E27FC236}">
                <a16:creationId xmlns:a16="http://schemas.microsoft.com/office/drawing/2014/main" id="{CCB922C8-1AF1-1046-A132-2E2B5992D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578" y="6202363"/>
            <a:ext cx="17684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5400" b="1" dirty="0">
                <a:latin typeface="Montserrat ExtraBold" panose="02000505000000020004" pitchFamily="2" charset="77"/>
              </a:rPr>
              <a:t>2021</a:t>
            </a:r>
            <a:endParaRPr lang="en-UA" altLang="en-UA" sz="5400" b="1" dirty="0">
              <a:latin typeface="Montserrat ExtraBold" panose="02000505000000020004" pitchFamily="2" charset="77"/>
            </a:endParaRPr>
          </a:p>
        </p:txBody>
      </p:sp>
      <p:sp>
        <p:nvSpPr>
          <p:cNvPr id="142345" name="Прямоугольник 10">
            <a:extLst>
              <a:ext uri="{FF2B5EF4-FFF2-40B4-BE49-F238E27FC236}">
                <a16:creationId xmlns:a16="http://schemas.microsoft.com/office/drawing/2014/main" id="{574A4A75-A8EC-574D-B54C-D95D6CCB0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0825" y="1031875"/>
            <a:ext cx="190976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5400" b="1">
                <a:latin typeface="Montserrat ExtraBold" panose="02000505000000020004" pitchFamily="2" charset="77"/>
              </a:rPr>
              <a:t>2025</a:t>
            </a:r>
            <a:endParaRPr lang="en-UA" altLang="en-UA" sz="5400" b="1">
              <a:latin typeface="Montserrat ExtraBold" panose="02000505000000020004" pitchFamily="2" charset="77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020E346-F7D9-FD44-8BD0-A60AD6EE3DA1}"/>
              </a:ext>
            </a:extLst>
          </p:cNvPr>
          <p:cNvGrpSpPr/>
          <p:nvPr/>
        </p:nvGrpSpPr>
        <p:grpSpPr>
          <a:xfrm>
            <a:off x="2068513" y="2900363"/>
            <a:ext cx="2870200" cy="2870200"/>
            <a:chOff x="2068513" y="2900363"/>
            <a:chExt cx="2870200" cy="2870200"/>
          </a:xfrm>
        </p:grpSpPr>
        <p:pic>
          <p:nvPicPr>
            <p:cNvPr id="142340" name="Рисунок 14">
              <a:extLst>
                <a:ext uri="{FF2B5EF4-FFF2-40B4-BE49-F238E27FC236}">
                  <a16:creationId xmlns:a16="http://schemas.microsoft.com/office/drawing/2014/main" id="{CBD1AA71-5E16-0847-9C1D-A229A66F79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8513" y="2900363"/>
              <a:ext cx="2870200" cy="287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6" name="Рисунок 4">
              <a:extLst>
                <a:ext uri="{FF2B5EF4-FFF2-40B4-BE49-F238E27FC236}">
                  <a16:creationId xmlns:a16="http://schemas.microsoft.com/office/drawing/2014/main" id="{8B189174-3006-684E-931B-5C72BDEB6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6699" y="3576638"/>
              <a:ext cx="879475" cy="1050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85C37DB-D0CF-B54C-ACD2-FB3B07FB7BC3}"/>
              </a:ext>
            </a:extLst>
          </p:cNvPr>
          <p:cNvGrpSpPr/>
          <p:nvPr/>
        </p:nvGrpSpPr>
        <p:grpSpPr>
          <a:xfrm>
            <a:off x="6162675" y="2900363"/>
            <a:ext cx="2870200" cy="2870200"/>
            <a:chOff x="6162675" y="2900363"/>
            <a:chExt cx="2870200" cy="2870200"/>
          </a:xfrm>
        </p:grpSpPr>
        <p:pic>
          <p:nvPicPr>
            <p:cNvPr id="142341" name="Рисунок 25">
              <a:extLst>
                <a:ext uri="{FF2B5EF4-FFF2-40B4-BE49-F238E27FC236}">
                  <a16:creationId xmlns:a16="http://schemas.microsoft.com/office/drawing/2014/main" id="{87064E3E-EEC4-2049-AFCB-040560C49E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62675" y="2900363"/>
              <a:ext cx="2870200" cy="287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7" name="Рисунок 5">
              <a:extLst>
                <a:ext uri="{FF2B5EF4-FFF2-40B4-BE49-F238E27FC236}">
                  <a16:creationId xmlns:a16="http://schemas.microsoft.com/office/drawing/2014/main" id="{72C353F3-7A5C-4149-9E46-60B4D5DD7F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83388" y="3754438"/>
              <a:ext cx="1252537" cy="839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70D86D70-9704-0C4D-8C31-FA8624AC2102}"/>
              </a:ext>
            </a:extLst>
          </p:cNvPr>
          <p:cNvGrpSpPr/>
          <p:nvPr/>
        </p:nvGrpSpPr>
        <p:grpSpPr>
          <a:xfrm>
            <a:off x="10123488" y="2900363"/>
            <a:ext cx="2870200" cy="2870200"/>
            <a:chOff x="10123488" y="2900363"/>
            <a:chExt cx="2870200" cy="2870200"/>
          </a:xfrm>
        </p:grpSpPr>
        <p:pic>
          <p:nvPicPr>
            <p:cNvPr id="142342" name="Рисунок 26">
              <a:extLst>
                <a:ext uri="{FF2B5EF4-FFF2-40B4-BE49-F238E27FC236}">
                  <a16:creationId xmlns:a16="http://schemas.microsoft.com/office/drawing/2014/main" id="{991C951C-98C7-FC4A-912E-E6F6ACE5C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23488" y="2900363"/>
              <a:ext cx="2870200" cy="287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8" name="Рисунок 6">
              <a:extLst>
                <a:ext uri="{FF2B5EF4-FFF2-40B4-BE49-F238E27FC236}">
                  <a16:creationId xmlns:a16="http://schemas.microsoft.com/office/drawing/2014/main" id="{A17A5C85-AD11-554B-A8A2-15B6EC59B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64056" y="3694906"/>
              <a:ext cx="1003300" cy="839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2349" name="Прямоугольник 7">
            <a:extLst>
              <a:ext uri="{FF2B5EF4-FFF2-40B4-BE49-F238E27FC236}">
                <a16:creationId xmlns:a16="http://schemas.microsoft.com/office/drawing/2014/main" id="{38855614-063E-FA41-86CA-9ABF57A65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857250"/>
            <a:ext cx="17256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 dirty="0">
                <a:latin typeface="Montserrat" panose="02000505000000020004" pitchFamily="2" charset="77"/>
              </a:rPr>
              <a:t>Title B</a:t>
            </a:r>
            <a:endParaRPr lang="en-UA" altLang="en-UA" sz="3600" dirty="0">
              <a:latin typeface="Montserrat" panose="02000505000000020004" pitchFamily="2" charset="77"/>
            </a:endParaRPr>
          </a:p>
        </p:txBody>
      </p:sp>
      <p:sp>
        <p:nvSpPr>
          <p:cNvPr id="142350" name="Прямоугольник 15">
            <a:extLst>
              <a:ext uri="{FF2B5EF4-FFF2-40B4-BE49-F238E27FC236}">
                <a16:creationId xmlns:a16="http://schemas.microsoft.com/office/drawing/2014/main" id="{DB820F20-A503-854D-8304-0602A7B8E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5880100"/>
            <a:ext cx="1727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>
                <a:latin typeface="Montserrat" panose="02000505000000020004" pitchFamily="2" charset="77"/>
              </a:rPr>
              <a:t>Title A</a:t>
            </a:r>
            <a:endParaRPr lang="en-UA" altLang="en-UA" sz="3600">
              <a:latin typeface="Montserrat" panose="02000505000000020004" pitchFamily="2" charset="77"/>
            </a:endParaRPr>
          </a:p>
        </p:txBody>
      </p:sp>
      <p:sp>
        <p:nvSpPr>
          <p:cNvPr id="142351" name="Прямоугольник 16">
            <a:extLst>
              <a:ext uri="{FF2B5EF4-FFF2-40B4-BE49-F238E27FC236}">
                <a16:creationId xmlns:a16="http://schemas.microsoft.com/office/drawing/2014/main" id="{B916E542-8831-3B4F-B20E-A031A4A1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8150" y="5880100"/>
            <a:ext cx="17113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600" b="1">
                <a:latin typeface="Montserrat" panose="02000505000000020004" pitchFamily="2" charset="77"/>
              </a:rPr>
              <a:t>Title C</a:t>
            </a:r>
            <a:endParaRPr lang="en-UA" altLang="en-UA" sz="3600">
              <a:latin typeface="Montserrat" panose="02000505000000020004" pitchFamily="2" charset="77"/>
            </a:endParaRPr>
          </a:p>
        </p:txBody>
      </p:sp>
      <p:sp>
        <p:nvSpPr>
          <p:cNvPr id="142352" name="Прямоугольник 8">
            <a:extLst>
              <a:ext uri="{FF2B5EF4-FFF2-40B4-BE49-F238E27FC236}">
                <a16:creationId xmlns:a16="http://schemas.microsoft.com/office/drawing/2014/main" id="{EACF691B-6EEE-F847-BBDF-F1532EB41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488" y="1484313"/>
            <a:ext cx="437673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2353" name="Прямоугольник 18">
            <a:extLst>
              <a:ext uri="{FF2B5EF4-FFF2-40B4-BE49-F238E27FC236}">
                <a16:creationId xmlns:a16="http://schemas.microsoft.com/office/drawing/2014/main" id="{053B8E77-58A3-EC44-AF71-602A6519F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6526213"/>
            <a:ext cx="43783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2354" name="Прямоугольник 19">
            <a:extLst>
              <a:ext uri="{FF2B5EF4-FFF2-40B4-BE49-F238E27FC236}">
                <a16:creationId xmlns:a16="http://schemas.microsoft.com/office/drawing/2014/main" id="{CC1BF51A-F1CB-0942-963A-6800B9EE9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7338" y="6499225"/>
            <a:ext cx="43783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amet, consectetur adip-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1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2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2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750"/>
                                        <p:tgtEl>
                                          <p:spTgt spid="142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/>
                                        <p:tgtEl>
                                          <p:spTgt spid="142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750"/>
                                        <p:tgtEl>
                                          <p:spTgt spid="142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750"/>
                                        <p:tgtEl>
                                          <p:spTgt spid="142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/>
                                        <p:tgtEl>
                                          <p:spTgt spid="142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750"/>
                                        <p:tgtEl>
                                          <p:spTgt spid="142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750"/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/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1" dur="750"/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750"/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5" dur="750"/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750"/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/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750"/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750"/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750"/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4" dur="750"/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/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43" grpId="0"/>
      <p:bldP spid="142343" grpId="1"/>
      <p:bldP spid="142344" grpId="0"/>
      <p:bldP spid="142344" grpId="1"/>
      <p:bldP spid="142345" grpId="0"/>
      <p:bldP spid="142345" grpId="1"/>
      <p:bldP spid="142349" grpId="0"/>
      <p:bldP spid="142349" grpId="1"/>
      <p:bldP spid="142350" grpId="0"/>
      <p:bldP spid="142350" grpId="1"/>
      <p:bldP spid="142351" grpId="0"/>
      <p:bldP spid="142351" grpId="1"/>
      <p:bldP spid="142352" grpId="0"/>
      <p:bldP spid="142352" grpId="1"/>
      <p:bldP spid="142353" grpId="0"/>
      <p:bldP spid="142353" grpId="1"/>
      <p:bldP spid="142354" grpId="0"/>
      <p:bldP spid="142354" grpId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Рисунок 15">
            <a:extLst>
              <a:ext uri="{FF2B5EF4-FFF2-40B4-BE49-F238E27FC236}">
                <a16:creationId xmlns:a16="http://schemas.microsoft.com/office/drawing/2014/main" id="{21A79CB7-C43A-8749-815D-950A98FF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9288" y="3513138"/>
            <a:ext cx="1893887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387" name="Рисунок 16">
            <a:extLst>
              <a:ext uri="{FF2B5EF4-FFF2-40B4-BE49-F238E27FC236}">
                <a16:creationId xmlns:a16="http://schemas.microsoft.com/office/drawing/2014/main" id="{510B87EC-52BE-ED47-922F-A13037C6A1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8100" y="3505200"/>
            <a:ext cx="1893888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388" name="Рисунок 17">
            <a:extLst>
              <a:ext uri="{FF2B5EF4-FFF2-40B4-BE49-F238E27FC236}">
                <a16:creationId xmlns:a16="http://schemas.microsoft.com/office/drawing/2014/main" id="{CA556137-E99C-1943-A997-6931578E6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0088" y="3513138"/>
            <a:ext cx="1893887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3" name="Freeform 1">
            <a:extLst>
              <a:ext uri="{FF2B5EF4-FFF2-40B4-BE49-F238E27FC236}">
                <a16:creationId xmlns:a16="http://schemas.microsoft.com/office/drawing/2014/main" id="{2697592F-2A92-FC42-ACA8-DD37EE52D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" y="1020763"/>
            <a:ext cx="857250" cy="1022350"/>
          </a:xfrm>
          <a:custGeom>
            <a:avLst/>
            <a:gdLst>
              <a:gd name="T0" fmla="*/ 30877209 w 2380"/>
              <a:gd name="T1" fmla="*/ 154488924 h 2841"/>
              <a:gd name="T2" fmla="*/ 15049420 w 2380"/>
              <a:gd name="T3" fmla="*/ 180517646 h 2841"/>
              <a:gd name="T4" fmla="*/ 43591523 w 2380"/>
              <a:gd name="T5" fmla="*/ 115251700 h 2841"/>
              <a:gd name="T6" fmla="*/ 1038065 w 2380"/>
              <a:gd name="T7" fmla="*/ 107611244 h 2841"/>
              <a:gd name="T8" fmla="*/ 49818832 w 2380"/>
              <a:gd name="T9" fmla="*/ 79381285 h 2841"/>
              <a:gd name="T10" fmla="*/ 49170131 w 2380"/>
              <a:gd name="T11" fmla="*/ 48949370 h 2841"/>
              <a:gd name="T12" fmla="*/ 49818832 w 2380"/>
              <a:gd name="T13" fmla="*/ 79381285 h 2841"/>
              <a:gd name="T14" fmla="*/ 109756815 w 2380"/>
              <a:gd name="T15" fmla="*/ 37035987 h 2841"/>
              <a:gd name="T16" fmla="*/ 80177008 w 2380"/>
              <a:gd name="T17" fmla="*/ 29525079 h 2841"/>
              <a:gd name="T18" fmla="*/ 306696315 w 2380"/>
              <a:gd name="T19" fmla="*/ 171841165 h 2841"/>
              <a:gd name="T20" fmla="*/ 264532222 w 2380"/>
              <a:gd name="T21" fmla="*/ 163165045 h 2841"/>
              <a:gd name="T22" fmla="*/ 298522905 w 2380"/>
              <a:gd name="T23" fmla="*/ 120561011 h 2841"/>
              <a:gd name="T24" fmla="*/ 274132702 w 2380"/>
              <a:gd name="T25" fmla="*/ 102301933 h 2841"/>
              <a:gd name="T26" fmla="*/ 298522905 w 2380"/>
              <a:gd name="T27" fmla="*/ 120561011 h 2841"/>
              <a:gd name="T28" fmla="*/ 259472286 w 2380"/>
              <a:gd name="T29" fmla="*/ 48949370 h 2841"/>
              <a:gd name="T30" fmla="*/ 258823585 w 2380"/>
              <a:gd name="T31" fmla="*/ 79381285 h 2841"/>
              <a:gd name="T32" fmla="*/ 223924506 w 2380"/>
              <a:gd name="T33" fmla="*/ 14374075 h 2841"/>
              <a:gd name="T34" fmla="*/ 203426145 w 2380"/>
              <a:gd name="T35" fmla="*/ 52186991 h 2841"/>
              <a:gd name="T36" fmla="*/ 166321628 w 2380"/>
              <a:gd name="T37" fmla="*/ 11266002 h 2841"/>
              <a:gd name="T38" fmla="*/ 143877526 w 2380"/>
              <a:gd name="T39" fmla="*/ 31855865 h 2841"/>
              <a:gd name="T40" fmla="*/ 166321628 w 2380"/>
              <a:gd name="T41" fmla="*/ 11266002 h 2841"/>
              <a:gd name="T42" fmla="*/ 64478887 w 2380"/>
              <a:gd name="T43" fmla="*/ 188805482 h 2841"/>
              <a:gd name="T44" fmla="*/ 123379166 w 2380"/>
              <a:gd name="T45" fmla="*/ 301207845 h 2841"/>
              <a:gd name="T46" fmla="*/ 112221949 w 2380"/>
              <a:gd name="T47" fmla="*/ 181165026 h 2841"/>
              <a:gd name="T48" fmla="*/ 90685524 w 2380"/>
              <a:gd name="T49" fmla="*/ 129237131 h 2841"/>
              <a:gd name="T50" fmla="*/ 142839461 w 2380"/>
              <a:gd name="T51" fmla="*/ 169251284 h 2841"/>
              <a:gd name="T52" fmla="*/ 167359693 w 2380"/>
              <a:gd name="T53" fmla="*/ 150344826 h 2841"/>
              <a:gd name="T54" fmla="*/ 219383962 w 2380"/>
              <a:gd name="T55" fmla="*/ 129237131 h 2841"/>
              <a:gd name="T56" fmla="*/ 197847537 w 2380"/>
              <a:gd name="T57" fmla="*/ 181165026 h 2841"/>
              <a:gd name="T58" fmla="*/ 186819988 w 2380"/>
              <a:gd name="T59" fmla="*/ 301207845 h 2841"/>
              <a:gd name="T60" fmla="*/ 245590599 w 2380"/>
              <a:gd name="T61" fmla="*/ 188805482 h 2841"/>
              <a:gd name="T62" fmla="*/ 197847537 w 2380"/>
              <a:gd name="T63" fmla="*/ 132345205 h 2841"/>
              <a:gd name="T64" fmla="*/ 197847537 w 2380"/>
              <a:gd name="T65" fmla="*/ 169251284 h 2841"/>
              <a:gd name="T66" fmla="*/ 93799359 w 2380"/>
              <a:gd name="T67" fmla="*/ 150733470 h 2841"/>
              <a:gd name="T68" fmla="*/ 130774208 w 2380"/>
              <a:gd name="T69" fmla="*/ 150733470 h 2841"/>
              <a:gd name="T70" fmla="*/ 167359693 w 2380"/>
              <a:gd name="T71" fmla="*/ 181165026 h 2841"/>
              <a:gd name="T72" fmla="*/ 154515711 w 2380"/>
              <a:gd name="T73" fmla="*/ 301207845 h 2841"/>
              <a:gd name="T74" fmla="*/ 167359693 w 2380"/>
              <a:gd name="T75" fmla="*/ 301207845 h 2841"/>
              <a:gd name="T76" fmla="*/ 116243460 w 2380"/>
              <a:gd name="T77" fmla="*/ 308718752 h 2841"/>
              <a:gd name="T78" fmla="*/ 193825666 w 2380"/>
              <a:gd name="T79" fmla="*/ 334358830 h 2841"/>
              <a:gd name="T80" fmla="*/ 193825666 w 2380"/>
              <a:gd name="T81" fmla="*/ 367768911 h 2841"/>
              <a:gd name="T82" fmla="*/ 116243460 w 2380"/>
              <a:gd name="T83" fmla="*/ 342258382 h 2841"/>
              <a:gd name="T84" fmla="*/ 193825666 w 2380"/>
              <a:gd name="T85" fmla="*/ 367768911 h 28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380" h="2841">
                <a:moveTo>
                  <a:pt x="273" y="1362"/>
                </a:moveTo>
                <a:cubicBezTo>
                  <a:pt x="320" y="1352"/>
                  <a:pt x="350" y="1307"/>
                  <a:pt x="340" y="1260"/>
                </a:cubicBezTo>
                <a:cubicBezTo>
                  <a:pt x="331" y="1213"/>
                  <a:pt x="285" y="1183"/>
                  <a:pt x="238" y="1193"/>
                </a:cubicBezTo>
                <a:lnTo>
                  <a:pt x="82" y="1225"/>
                </a:lnTo>
                <a:cubicBezTo>
                  <a:pt x="35" y="1234"/>
                  <a:pt x="5" y="1280"/>
                  <a:pt x="15" y="1327"/>
                </a:cubicBezTo>
                <a:cubicBezTo>
                  <a:pt x="24" y="1373"/>
                  <a:pt x="70" y="1403"/>
                  <a:pt x="116" y="1394"/>
                </a:cubicBezTo>
                <a:lnTo>
                  <a:pt x="273" y="1362"/>
                </a:lnTo>
                <a:close/>
                <a:moveTo>
                  <a:pt x="235" y="960"/>
                </a:moveTo>
                <a:cubicBezTo>
                  <a:pt x="282" y="968"/>
                  <a:pt x="327" y="937"/>
                  <a:pt x="336" y="890"/>
                </a:cubicBezTo>
                <a:cubicBezTo>
                  <a:pt x="344" y="843"/>
                  <a:pt x="313" y="798"/>
                  <a:pt x="266" y="790"/>
                </a:cubicBezTo>
                <a:lnTo>
                  <a:pt x="109" y="761"/>
                </a:lnTo>
                <a:cubicBezTo>
                  <a:pt x="62" y="753"/>
                  <a:pt x="17" y="784"/>
                  <a:pt x="8" y="831"/>
                </a:cubicBezTo>
                <a:cubicBezTo>
                  <a:pt x="0" y="878"/>
                  <a:pt x="31" y="923"/>
                  <a:pt x="78" y="931"/>
                </a:cubicBezTo>
                <a:lnTo>
                  <a:pt x="235" y="960"/>
                </a:lnTo>
                <a:close/>
                <a:moveTo>
                  <a:pt x="384" y="613"/>
                </a:moveTo>
                <a:cubicBezTo>
                  <a:pt x="419" y="645"/>
                  <a:pt x="474" y="641"/>
                  <a:pt x="506" y="606"/>
                </a:cubicBezTo>
                <a:cubicBezTo>
                  <a:pt x="537" y="570"/>
                  <a:pt x="534" y="515"/>
                  <a:pt x="498" y="484"/>
                </a:cubicBezTo>
                <a:lnTo>
                  <a:pt x="379" y="378"/>
                </a:lnTo>
                <a:cubicBezTo>
                  <a:pt x="343" y="346"/>
                  <a:pt x="289" y="349"/>
                  <a:pt x="257" y="385"/>
                </a:cubicBezTo>
                <a:cubicBezTo>
                  <a:pt x="225" y="421"/>
                  <a:pt x="229" y="475"/>
                  <a:pt x="264" y="507"/>
                </a:cubicBezTo>
                <a:lnTo>
                  <a:pt x="384" y="613"/>
                </a:lnTo>
                <a:close/>
                <a:moveTo>
                  <a:pt x="694" y="368"/>
                </a:moveTo>
                <a:cubicBezTo>
                  <a:pt x="717" y="410"/>
                  <a:pt x="769" y="426"/>
                  <a:pt x="811" y="403"/>
                </a:cubicBezTo>
                <a:cubicBezTo>
                  <a:pt x="853" y="380"/>
                  <a:pt x="869" y="328"/>
                  <a:pt x="846" y="286"/>
                </a:cubicBezTo>
                <a:lnTo>
                  <a:pt x="770" y="146"/>
                </a:lnTo>
                <a:cubicBezTo>
                  <a:pt x="747" y="104"/>
                  <a:pt x="695" y="88"/>
                  <a:pt x="653" y="111"/>
                </a:cubicBezTo>
                <a:cubicBezTo>
                  <a:pt x="611" y="134"/>
                  <a:pt x="595" y="186"/>
                  <a:pt x="618" y="228"/>
                </a:cubicBezTo>
                <a:lnTo>
                  <a:pt x="694" y="368"/>
                </a:lnTo>
                <a:close/>
                <a:moveTo>
                  <a:pt x="2262" y="1394"/>
                </a:moveTo>
                <a:cubicBezTo>
                  <a:pt x="2309" y="1403"/>
                  <a:pt x="2355" y="1373"/>
                  <a:pt x="2364" y="1327"/>
                </a:cubicBezTo>
                <a:cubicBezTo>
                  <a:pt x="2374" y="1280"/>
                  <a:pt x="2344" y="1234"/>
                  <a:pt x="2297" y="1225"/>
                </a:cubicBezTo>
                <a:lnTo>
                  <a:pt x="2140" y="1193"/>
                </a:lnTo>
                <a:cubicBezTo>
                  <a:pt x="2094" y="1183"/>
                  <a:pt x="2048" y="1213"/>
                  <a:pt x="2039" y="1260"/>
                </a:cubicBezTo>
                <a:cubicBezTo>
                  <a:pt x="2029" y="1307"/>
                  <a:pt x="2059" y="1352"/>
                  <a:pt x="2106" y="1362"/>
                </a:cubicBezTo>
                <a:lnTo>
                  <a:pt x="2262" y="1394"/>
                </a:lnTo>
                <a:close/>
                <a:moveTo>
                  <a:pt x="2301" y="931"/>
                </a:moveTo>
                <a:cubicBezTo>
                  <a:pt x="2348" y="923"/>
                  <a:pt x="2379" y="878"/>
                  <a:pt x="2370" y="831"/>
                </a:cubicBezTo>
                <a:cubicBezTo>
                  <a:pt x="2362" y="784"/>
                  <a:pt x="2317" y="753"/>
                  <a:pt x="2270" y="761"/>
                </a:cubicBezTo>
                <a:lnTo>
                  <a:pt x="2113" y="790"/>
                </a:lnTo>
                <a:cubicBezTo>
                  <a:pt x="2066" y="798"/>
                  <a:pt x="2035" y="843"/>
                  <a:pt x="2043" y="890"/>
                </a:cubicBezTo>
                <a:cubicBezTo>
                  <a:pt x="2052" y="937"/>
                  <a:pt x="2097" y="968"/>
                  <a:pt x="2144" y="960"/>
                </a:cubicBezTo>
                <a:lnTo>
                  <a:pt x="2301" y="931"/>
                </a:lnTo>
                <a:close/>
                <a:moveTo>
                  <a:pt x="2115" y="507"/>
                </a:moveTo>
                <a:cubicBezTo>
                  <a:pt x="2150" y="475"/>
                  <a:pt x="2153" y="421"/>
                  <a:pt x="2122" y="385"/>
                </a:cubicBezTo>
                <a:cubicBezTo>
                  <a:pt x="2090" y="349"/>
                  <a:pt x="2036" y="346"/>
                  <a:pt x="2000" y="378"/>
                </a:cubicBezTo>
                <a:lnTo>
                  <a:pt x="1881" y="484"/>
                </a:lnTo>
                <a:cubicBezTo>
                  <a:pt x="1845" y="515"/>
                  <a:pt x="1842" y="570"/>
                  <a:pt x="1873" y="606"/>
                </a:cubicBezTo>
                <a:cubicBezTo>
                  <a:pt x="1905" y="641"/>
                  <a:pt x="1959" y="645"/>
                  <a:pt x="1995" y="613"/>
                </a:cubicBezTo>
                <a:lnTo>
                  <a:pt x="2115" y="507"/>
                </a:lnTo>
                <a:close/>
                <a:moveTo>
                  <a:pt x="1761" y="228"/>
                </a:moveTo>
                <a:cubicBezTo>
                  <a:pt x="1784" y="186"/>
                  <a:pt x="1768" y="134"/>
                  <a:pt x="1726" y="111"/>
                </a:cubicBezTo>
                <a:cubicBezTo>
                  <a:pt x="1684" y="88"/>
                  <a:pt x="1632" y="104"/>
                  <a:pt x="1609" y="146"/>
                </a:cubicBezTo>
                <a:lnTo>
                  <a:pt x="1533" y="286"/>
                </a:lnTo>
                <a:cubicBezTo>
                  <a:pt x="1510" y="328"/>
                  <a:pt x="1526" y="380"/>
                  <a:pt x="1568" y="403"/>
                </a:cubicBezTo>
                <a:cubicBezTo>
                  <a:pt x="1610" y="426"/>
                  <a:pt x="1662" y="410"/>
                  <a:pt x="1685" y="368"/>
                </a:cubicBezTo>
                <a:lnTo>
                  <a:pt x="1761" y="228"/>
                </a:lnTo>
                <a:close/>
                <a:moveTo>
                  <a:pt x="1282" y="87"/>
                </a:moveTo>
                <a:cubicBezTo>
                  <a:pt x="1282" y="39"/>
                  <a:pt x="1243" y="0"/>
                  <a:pt x="1195" y="0"/>
                </a:cubicBezTo>
                <a:cubicBezTo>
                  <a:pt x="1147" y="0"/>
                  <a:pt x="1109" y="39"/>
                  <a:pt x="1109" y="87"/>
                </a:cubicBezTo>
                <a:lnTo>
                  <a:pt x="1109" y="246"/>
                </a:lnTo>
                <a:cubicBezTo>
                  <a:pt x="1109" y="294"/>
                  <a:pt x="1147" y="333"/>
                  <a:pt x="1195" y="333"/>
                </a:cubicBezTo>
                <a:cubicBezTo>
                  <a:pt x="1243" y="333"/>
                  <a:pt x="1282" y="294"/>
                  <a:pt x="1282" y="246"/>
                </a:cubicBezTo>
                <a:lnTo>
                  <a:pt x="1282" y="87"/>
                </a:lnTo>
                <a:close/>
                <a:moveTo>
                  <a:pt x="1195" y="380"/>
                </a:moveTo>
                <a:cubicBezTo>
                  <a:pt x="775" y="381"/>
                  <a:pt x="473" y="654"/>
                  <a:pt x="409" y="906"/>
                </a:cubicBezTo>
                <a:cubicBezTo>
                  <a:pt x="360" y="1099"/>
                  <a:pt x="405" y="1281"/>
                  <a:pt x="497" y="1458"/>
                </a:cubicBezTo>
                <a:cubicBezTo>
                  <a:pt x="580" y="1619"/>
                  <a:pt x="667" y="1750"/>
                  <a:pt x="738" y="1915"/>
                </a:cubicBezTo>
                <a:cubicBezTo>
                  <a:pt x="778" y="2004"/>
                  <a:pt x="793" y="2130"/>
                  <a:pt x="814" y="2224"/>
                </a:cubicBezTo>
                <a:cubicBezTo>
                  <a:pt x="831" y="2299"/>
                  <a:pt x="859" y="2325"/>
                  <a:pt x="951" y="2326"/>
                </a:cubicBezTo>
                <a:cubicBezTo>
                  <a:pt x="970" y="2326"/>
                  <a:pt x="989" y="2326"/>
                  <a:pt x="1008" y="2326"/>
                </a:cubicBezTo>
                <a:lnTo>
                  <a:pt x="1008" y="1399"/>
                </a:lnTo>
                <a:lnTo>
                  <a:pt x="865" y="1399"/>
                </a:lnTo>
                <a:cubicBezTo>
                  <a:pt x="803" y="1399"/>
                  <a:pt x="744" y="1375"/>
                  <a:pt x="699" y="1330"/>
                </a:cubicBezTo>
                <a:cubicBezTo>
                  <a:pt x="655" y="1286"/>
                  <a:pt x="630" y="1227"/>
                  <a:pt x="630" y="1164"/>
                </a:cubicBezTo>
                <a:cubicBezTo>
                  <a:pt x="630" y="1101"/>
                  <a:pt x="655" y="1042"/>
                  <a:pt x="699" y="998"/>
                </a:cubicBezTo>
                <a:cubicBezTo>
                  <a:pt x="744" y="953"/>
                  <a:pt x="803" y="929"/>
                  <a:pt x="865" y="929"/>
                </a:cubicBezTo>
                <a:cubicBezTo>
                  <a:pt x="994" y="929"/>
                  <a:pt x="1099" y="1033"/>
                  <a:pt x="1101" y="1161"/>
                </a:cubicBezTo>
                <a:lnTo>
                  <a:pt x="1101" y="1307"/>
                </a:lnTo>
                <a:lnTo>
                  <a:pt x="1290" y="1307"/>
                </a:lnTo>
                <a:lnTo>
                  <a:pt x="1290" y="1161"/>
                </a:lnTo>
                <a:cubicBezTo>
                  <a:pt x="1290" y="1099"/>
                  <a:pt x="1315" y="1042"/>
                  <a:pt x="1358" y="998"/>
                </a:cubicBezTo>
                <a:cubicBezTo>
                  <a:pt x="1403" y="953"/>
                  <a:pt x="1462" y="929"/>
                  <a:pt x="1525" y="929"/>
                </a:cubicBezTo>
                <a:cubicBezTo>
                  <a:pt x="1588" y="929"/>
                  <a:pt x="1647" y="953"/>
                  <a:pt x="1691" y="998"/>
                </a:cubicBezTo>
                <a:cubicBezTo>
                  <a:pt x="1736" y="1042"/>
                  <a:pt x="1760" y="1101"/>
                  <a:pt x="1760" y="1164"/>
                </a:cubicBezTo>
                <a:cubicBezTo>
                  <a:pt x="1760" y="1227"/>
                  <a:pt x="1736" y="1286"/>
                  <a:pt x="1691" y="1330"/>
                </a:cubicBezTo>
                <a:cubicBezTo>
                  <a:pt x="1647" y="1375"/>
                  <a:pt x="1588" y="1399"/>
                  <a:pt x="1525" y="1399"/>
                </a:cubicBezTo>
                <a:lnTo>
                  <a:pt x="1382" y="1399"/>
                </a:lnTo>
                <a:lnTo>
                  <a:pt x="1382" y="2326"/>
                </a:lnTo>
                <a:cubicBezTo>
                  <a:pt x="1401" y="2326"/>
                  <a:pt x="1421" y="2326"/>
                  <a:pt x="1440" y="2326"/>
                </a:cubicBezTo>
                <a:cubicBezTo>
                  <a:pt x="1531" y="2325"/>
                  <a:pt x="1560" y="2299"/>
                  <a:pt x="1576" y="2224"/>
                </a:cubicBezTo>
                <a:cubicBezTo>
                  <a:pt x="1598" y="2130"/>
                  <a:pt x="1613" y="2004"/>
                  <a:pt x="1652" y="1915"/>
                </a:cubicBezTo>
                <a:cubicBezTo>
                  <a:pt x="1724" y="1750"/>
                  <a:pt x="1810" y="1619"/>
                  <a:pt x="1893" y="1458"/>
                </a:cubicBezTo>
                <a:cubicBezTo>
                  <a:pt x="1985" y="1281"/>
                  <a:pt x="2030" y="1099"/>
                  <a:pt x="1981" y="906"/>
                </a:cubicBezTo>
                <a:cubicBezTo>
                  <a:pt x="1917" y="654"/>
                  <a:pt x="1615" y="381"/>
                  <a:pt x="1195" y="380"/>
                </a:cubicBezTo>
                <a:close/>
                <a:moveTo>
                  <a:pt x="1525" y="1022"/>
                </a:moveTo>
                <a:cubicBezTo>
                  <a:pt x="1446" y="1022"/>
                  <a:pt x="1382" y="1086"/>
                  <a:pt x="1382" y="1164"/>
                </a:cubicBezTo>
                <a:lnTo>
                  <a:pt x="1382" y="1307"/>
                </a:lnTo>
                <a:lnTo>
                  <a:pt x="1525" y="1307"/>
                </a:lnTo>
                <a:cubicBezTo>
                  <a:pt x="1603" y="1307"/>
                  <a:pt x="1667" y="1243"/>
                  <a:pt x="1667" y="1164"/>
                </a:cubicBezTo>
                <a:cubicBezTo>
                  <a:pt x="1667" y="1086"/>
                  <a:pt x="1603" y="1022"/>
                  <a:pt x="1525" y="1022"/>
                </a:cubicBezTo>
                <a:close/>
                <a:moveTo>
                  <a:pt x="723" y="1164"/>
                </a:moveTo>
                <a:cubicBezTo>
                  <a:pt x="723" y="1243"/>
                  <a:pt x="787" y="1307"/>
                  <a:pt x="865" y="1307"/>
                </a:cubicBezTo>
                <a:lnTo>
                  <a:pt x="1008" y="1307"/>
                </a:lnTo>
                <a:lnTo>
                  <a:pt x="1008" y="1164"/>
                </a:lnTo>
                <a:cubicBezTo>
                  <a:pt x="1008" y="1086"/>
                  <a:pt x="944" y="1022"/>
                  <a:pt x="865" y="1022"/>
                </a:cubicBezTo>
                <a:cubicBezTo>
                  <a:pt x="787" y="1022"/>
                  <a:pt x="723" y="1086"/>
                  <a:pt x="723" y="1164"/>
                </a:cubicBezTo>
                <a:close/>
                <a:moveTo>
                  <a:pt x="1290" y="1399"/>
                </a:moveTo>
                <a:lnTo>
                  <a:pt x="1101" y="1399"/>
                </a:lnTo>
                <a:lnTo>
                  <a:pt x="1101" y="2326"/>
                </a:lnTo>
                <a:cubicBezTo>
                  <a:pt x="1131" y="2326"/>
                  <a:pt x="1161" y="2326"/>
                  <a:pt x="1191" y="2326"/>
                </a:cubicBezTo>
                <a:lnTo>
                  <a:pt x="1200" y="2326"/>
                </a:lnTo>
                <a:cubicBezTo>
                  <a:pt x="1200" y="2327"/>
                  <a:pt x="1200" y="2325"/>
                  <a:pt x="1200" y="2326"/>
                </a:cubicBezTo>
                <a:cubicBezTo>
                  <a:pt x="1230" y="2326"/>
                  <a:pt x="1260" y="2326"/>
                  <a:pt x="1290" y="2326"/>
                </a:cubicBezTo>
                <a:lnTo>
                  <a:pt x="1290" y="1399"/>
                </a:lnTo>
                <a:close/>
                <a:moveTo>
                  <a:pt x="1494" y="2384"/>
                </a:moveTo>
                <a:lnTo>
                  <a:pt x="896" y="2384"/>
                </a:lnTo>
                <a:cubicBezTo>
                  <a:pt x="841" y="2384"/>
                  <a:pt x="797" y="2429"/>
                  <a:pt x="797" y="2483"/>
                </a:cubicBezTo>
                <a:cubicBezTo>
                  <a:pt x="797" y="2538"/>
                  <a:pt x="841" y="2582"/>
                  <a:pt x="896" y="2582"/>
                </a:cubicBezTo>
                <a:lnTo>
                  <a:pt x="1494" y="2582"/>
                </a:lnTo>
                <a:cubicBezTo>
                  <a:pt x="1549" y="2582"/>
                  <a:pt x="1593" y="2538"/>
                  <a:pt x="1593" y="2483"/>
                </a:cubicBezTo>
                <a:cubicBezTo>
                  <a:pt x="1593" y="2429"/>
                  <a:pt x="1549" y="2384"/>
                  <a:pt x="1494" y="2384"/>
                </a:cubicBezTo>
                <a:close/>
                <a:moveTo>
                  <a:pt x="1494" y="2840"/>
                </a:moveTo>
                <a:lnTo>
                  <a:pt x="896" y="2840"/>
                </a:lnTo>
                <a:cubicBezTo>
                  <a:pt x="841" y="2840"/>
                  <a:pt x="797" y="2796"/>
                  <a:pt x="797" y="2741"/>
                </a:cubicBezTo>
                <a:cubicBezTo>
                  <a:pt x="797" y="2687"/>
                  <a:pt x="841" y="2643"/>
                  <a:pt x="896" y="2643"/>
                </a:cubicBezTo>
                <a:lnTo>
                  <a:pt x="1494" y="2643"/>
                </a:lnTo>
                <a:cubicBezTo>
                  <a:pt x="1549" y="2643"/>
                  <a:pt x="1593" y="2687"/>
                  <a:pt x="1593" y="2741"/>
                </a:cubicBezTo>
                <a:cubicBezTo>
                  <a:pt x="1593" y="2796"/>
                  <a:pt x="1549" y="2840"/>
                  <a:pt x="1494" y="28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4394" name="Freeform 2">
            <a:extLst>
              <a:ext uri="{FF2B5EF4-FFF2-40B4-BE49-F238E27FC236}">
                <a16:creationId xmlns:a16="http://schemas.microsoft.com/office/drawing/2014/main" id="{64039915-16A4-3440-8279-D4791DAA2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6270625"/>
            <a:ext cx="1196975" cy="800100"/>
          </a:xfrm>
          <a:custGeom>
            <a:avLst/>
            <a:gdLst>
              <a:gd name="T0" fmla="*/ 217331265 w 3324"/>
              <a:gd name="T1" fmla="*/ 66834107 h 2221"/>
              <a:gd name="T2" fmla="*/ 156514924 w 3324"/>
              <a:gd name="T3" fmla="*/ 80849727 h 2221"/>
              <a:gd name="T4" fmla="*/ 140824253 w 3324"/>
              <a:gd name="T5" fmla="*/ 39581354 h 2221"/>
              <a:gd name="T6" fmla="*/ 68596678 w 3324"/>
              <a:gd name="T7" fmla="*/ 138859318 h 2221"/>
              <a:gd name="T8" fmla="*/ 114371249 w 3324"/>
              <a:gd name="T9" fmla="*/ 174936948 h 2221"/>
              <a:gd name="T10" fmla="*/ 154569660 w 3324"/>
              <a:gd name="T11" fmla="*/ 225159884 h 2221"/>
              <a:gd name="T12" fmla="*/ 192823166 w 3324"/>
              <a:gd name="T13" fmla="*/ 265000613 h 2221"/>
              <a:gd name="T14" fmla="*/ 203326585 w 3324"/>
              <a:gd name="T15" fmla="*/ 269413231 h 2221"/>
              <a:gd name="T16" fmla="*/ 215775269 w 3324"/>
              <a:gd name="T17" fmla="*/ 245534515 h 2221"/>
              <a:gd name="T18" fmla="*/ 178688850 w 3324"/>
              <a:gd name="T19" fmla="*/ 206472271 h 2221"/>
              <a:gd name="T20" fmla="*/ 242617542 w 3324"/>
              <a:gd name="T21" fmla="*/ 248389442 h 2221"/>
              <a:gd name="T22" fmla="*/ 252472420 w 3324"/>
              <a:gd name="T23" fmla="*/ 218411449 h 2221"/>
              <a:gd name="T24" fmla="*/ 220443256 w 3324"/>
              <a:gd name="T25" fmla="*/ 192326604 h 2221"/>
              <a:gd name="T26" fmla="*/ 227705048 w 3324"/>
              <a:gd name="T27" fmla="*/ 183242353 h 2221"/>
              <a:gd name="T28" fmla="*/ 296042454 w 3324"/>
              <a:gd name="T29" fmla="*/ 214647989 h 2221"/>
              <a:gd name="T30" fmla="*/ 280611415 w 3324"/>
              <a:gd name="T31" fmla="*/ 181165912 h 2221"/>
              <a:gd name="T32" fmla="*/ 257011130 w 3324"/>
              <a:gd name="T33" fmla="*/ 154432269 h 2221"/>
              <a:gd name="T34" fmla="*/ 326515623 w 3324"/>
              <a:gd name="T35" fmla="*/ 179478893 h 2221"/>
              <a:gd name="T36" fmla="*/ 78322280 w 3324"/>
              <a:gd name="T37" fmla="*/ 153004985 h 2221"/>
              <a:gd name="T38" fmla="*/ 49145835 w 3324"/>
              <a:gd name="T39" fmla="*/ 165463274 h 2221"/>
              <a:gd name="T40" fmla="*/ 32677345 w 3324"/>
              <a:gd name="T41" fmla="*/ 191288384 h 2221"/>
              <a:gd name="T42" fmla="*/ 58741800 w 3324"/>
              <a:gd name="T43" fmla="*/ 202579124 h 2221"/>
              <a:gd name="T44" fmla="*/ 59649254 w 3324"/>
              <a:gd name="T45" fmla="*/ 225030196 h 2221"/>
              <a:gd name="T46" fmla="*/ 110740353 w 3324"/>
              <a:gd name="T47" fmla="*/ 205823473 h 2221"/>
              <a:gd name="T48" fmla="*/ 86102618 w 3324"/>
              <a:gd name="T49" fmla="*/ 185708217 h 2221"/>
              <a:gd name="T50" fmla="*/ 73783570 w 3324"/>
              <a:gd name="T51" fmla="*/ 200502682 h 2221"/>
              <a:gd name="T52" fmla="*/ 98162033 w 3324"/>
              <a:gd name="T53" fmla="*/ 263054219 h 2221"/>
              <a:gd name="T54" fmla="*/ 137582626 w 3324"/>
              <a:gd name="T55" fmla="*/ 212441860 h 2221"/>
              <a:gd name="T56" fmla="*/ 104645647 w 3324"/>
              <a:gd name="T57" fmla="*/ 228793656 h 2221"/>
              <a:gd name="T58" fmla="*/ 170389607 w 3324"/>
              <a:gd name="T59" fmla="*/ 238266970 h 2221"/>
              <a:gd name="T60" fmla="*/ 139397894 w 3324"/>
              <a:gd name="T61" fmla="*/ 252412637 h 2221"/>
              <a:gd name="T62" fmla="*/ 144974054 w 3324"/>
              <a:gd name="T63" fmla="*/ 288100844 h 2221"/>
              <a:gd name="T64" fmla="*/ 168833612 w 3324"/>
              <a:gd name="T65" fmla="*/ 266687992 h 2221"/>
              <a:gd name="T66" fmla="*/ 170389607 w 3324"/>
              <a:gd name="T67" fmla="*/ 238266970 h 2221"/>
              <a:gd name="T68" fmla="*/ 10503420 w 3324"/>
              <a:gd name="T69" fmla="*/ 155859912 h 2221"/>
              <a:gd name="T70" fmla="*/ 49016198 w 3324"/>
              <a:gd name="T71" fmla="*/ 29069459 h 2221"/>
              <a:gd name="T72" fmla="*/ 21006839 w 3324"/>
              <a:gd name="T73" fmla="*/ 15832686 h 2221"/>
              <a:gd name="T74" fmla="*/ 129636 w 3324"/>
              <a:gd name="T75" fmla="*/ 143920734 h 2221"/>
              <a:gd name="T76" fmla="*/ 351282994 w 3324"/>
              <a:gd name="T77" fmla="*/ 13366821 h 2221"/>
              <a:gd name="T78" fmla="*/ 407042080 w 3324"/>
              <a:gd name="T79" fmla="*/ 133019417 h 2221"/>
              <a:gd name="T80" fmla="*/ 429864547 w 3324"/>
              <a:gd name="T81" fmla="*/ 111995988 h 2221"/>
              <a:gd name="T82" fmla="*/ 373975825 w 3324"/>
              <a:gd name="T83" fmla="*/ 908533 h 2221"/>
              <a:gd name="T84" fmla="*/ 218627988 w 3324"/>
              <a:gd name="T85" fmla="*/ 56192525 h 2221"/>
              <a:gd name="T86" fmla="*/ 142120976 w 3324"/>
              <a:gd name="T87" fmla="*/ 67482905 h 2221"/>
              <a:gd name="T88" fmla="*/ 230428130 w 3324"/>
              <a:gd name="T89" fmla="*/ 14794465 h 2221"/>
              <a:gd name="T90" fmla="*/ 382663617 w 3324"/>
              <a:gd name="T91" fmla="*/ 127828313 h 22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324" h="2221">
                <a:moveTo>
                  <a:pt x="2501" y="1206"/>
                </a:moveTo>
                <a:lnTo>
                  <a:pt x="2439" y="1148"/>
                </a:lnTo>
                <a:cubicBezTo>
                  <a:pt x="2126" y="877"/>
                  <a:pt x="1758" y="567"/>
                  <a:pt x="1676" y="515"/>
                </a:cubicBezTo>
                <a:cubicBezTo>
                  <a:pt x="1637" y="523"/>
                  <a:pt x="1534" y="556"/>
                  <a:pt x="1453" y="584"/>
                </a:cubicBezTo>
                <a:lnTo>
                  <a:pt x="1450" y="585"/>
                </a:lnTo>
                <a:cubicBezTo>
                  <a:pt x="1444" y="587"/>
                  <a:pt x="1319" y="623"/>
                  <a:pt x="1207" y="623"/>
                </a:cubicBezTo>
                <a:cubicBezTo>
                  <a:pt x="1141" y="623"/>
                  <a:pt x="1091" y="612"/>
                  <a:pt x="1053" y="588"/>
                </a:cubicBezTo>
                <a:cubicBezTo>
                  <a:pt x="987" y="545"/>
                  <a:pt x="978" y="490"/>
                  <a:pt x="980" y="461"/>
                </a:cubicBezTo>
                <a:cubicBezTo>
                  <a:pt x="982" y="390"/>
                  <a:pt x="1042" y="331"/>
                  <a:pt x="1086" y="305"/>
                </a:cubicBezTo>
                <a:lnTo>
                  <a:pt x="455" y="226"/>
                </a:lnTo>
                <a:lnTo>
                  <a:pt x="390" y="1136"/>
                </a:lnTo>
                <a:cubicBezTo>
                  <a:pt x="441" y="1082"/>
                  <a:pt x="493" y="1070"/>
                  <a:pt x="529" y="1070"/>
                </a:cubicBezTo>
                <a:cubicBezTo>
                  <a:pt x="571" y="1070"/>
                  <a:pt x="614" y="1087"/>
                  <a:pt x="653" y="1119"/>
                </a:cubicBezTo>
                <a:cubicBezTo>
                  <a:pt x="714" y="1169"/>
                  <a:pt x="742" y="1234"/>
                  <a:pt x="733" y="1301"/>
                </a:cubicBezTo>
                <a:cubicBezTo>
                  <a:pt x="785" y="1293"/>
                  <a:pt x="836" y="1310"/>
                  <a:pt x="882" y="1348"/>
                </a:cubicBezTo>
                <a:cubicBezTo>
                  <a:pt x="942" y="1397"/>
                  <a:pt x="971" y="1463"/>
                  <a:pt x="962" y="1530"/>
                </a:cubicBezTo>
                <a:cubicBezTo>
                  <a:pt x="1014" y="1522"/>
                  <a:pt x="1065" y="1539"/>
                  <a:pt x="1111" y="1576"/>
                </a:cubicBezTo>
                <a:cubicBezTo>
                  <a:pt x="1163" y="1619"/>
                  <a:pt x="1192" y="1676"/>
                  <a:pt x="1192" y="1735"/>
                </a:cubicBezTo>
                <a:cubicBezTo>
                  <a:pt x="1250" y="1718"/>
                  <a:pt x="1310" y="1733"/>
                  <a:pt x="1363" y="1776"/>
                </a:cubicBezTo>
                <a:cubicBezTo>
                  <a:pt x="1436" y="1836"/>
                  <a:pt x="1462" y="1918"/>
                  <a:pt x="1433" y="1998"/>
                </a:cubicBezTo>
                <a:lnTo>
                  <a:pt x="1487" y="2042"/>
                </a:lnTo>
                <a:cubicBezTo>
                  <a:pt x="1492" y="2045"/>
                  <a:pt x="1496" y="2048"/>
                  <a:pt x="1500" y="2051"/>
                </a:cubicBezTo>
                <a:lnTo>
                  <a:pt x="1502" y="2053"/>
                </a:lnTo>
                <a:cubicBezTo>
                  <a:pt x="1525" y="2068"/>
                  <a:pt x="1547" y="2076"/>
                  <a:pt x="1568" y="2076"/>
                </a:cubicBezTo>
                <a:cubicBezTo>
                  <a:pt x="1608" y="2076"/>
                  <a:pt x="1637" y="2050"/>
                  <a:pt x="1655" y="2028"/>
                </a:cubicBezTo>
                <a:cubicBezTo>
                  <a:pt x="1693" y="1982"/>
                  <a:pt x="1716" y="1945"/>
                  <a:pt x="1668" y="1896"/>
                </a:cubicBezTo>
                <a:lnTo>
                  <a:pt x="1664" y="1892"/>
                </a:lnTo>
                <a:lnTo>
                  <a:pt x="1383" y="1654"/>
                </a:lnTo>
                <a:cubicBezTo>
                  <a:pt x="1374" y="1646"/>
                  <a:pt x="1368" y="1635"/>
                  <a:pt x="1367" y="1623"/>
                </a:cubicBezTo>
                <a:cubicBezTo>
                  <a:pt x="1366" y="1611"/>
                  <a:pt x="1370" y="1600"/>
                  <a:pt x="1378" y="1591"/>
                </a:cubicBezTo>
                <a:cubicBezTo>
                  <a:pt x="1393" y="1572"/>
                  <a:pt x="1423" y="1570"/>
                  <a:pt x="1441" y="1585"/>
                </a:cubicBezTo>
                <a:lnTo>
                  <a:pt x="1809" y="1897"/>
                </a:lnTo>
                <a:cubicBezTo>
                  <a:pt x="1828" y="1908"/>
                  <a:pt x="1849" y="1914"/>
                  <a:pt x="1871" y="1914"/>
                </a:cubicBezTo>
                <a:cubicBezTo>
                  <a:pt x="1908" y="1914"/>
                  <a:pt x="1944" y="1895"/>
                  <a:pt x="1971" y="1861"/>
                </a:cubicBezTo>
                <a:cubicBezTo>
                  <a:pt x="1994" y="1833"/>
                  <a:pt x="2005" y="1803"/>
                  <a:pt x="2002" y="1773"/>
                </a:cubicBezTo>
                <a:cubicBezTo>
                  <a:pt x="1999" y="1741"/>
                  <a:pt x="1980" y="1710"/>
                  <a:pt x="1947" y="1683"/>
                </a:cubicBezTo>
                <a:lnTo>
                  <a:pt x="1903" y="1648"/>
                </a:lnTo>
                <a:lnTo>
                  <a:pt x="1904" y="1647"/>
                </a:lnTo>
                <a:lnTo>
                  <a:pt x="1700" y="1482"/>
                </a:lnTo>
                <a:cubicBezTo>
                  <a:pt x="1690" y="1474"/>
                  <a:pt x="1684" y="1463"/>
                  <a:pt x="1683" y="1451"/>
                </a:cubicBezTo>
                <a:cubicBezTo>
                  <a:pt x="1682" y="1439"/>
                  <a:pt x="1685" y="1428"/>
                  <a:pt x="1693" y="1418"/>
                </a:cubicBezTo>
                <a:cubicBezTo>
                  <a:pt x="1708" y="1400"/>
                  <a:pt x="1738" y="1396"/>
                  <a:pt x="1756" y="1412"/>
                </a:cubicBezTo>
                <a:lnTo>
                  <a:pt x="2092" y="1685"/>
                </a:lnTo>
                <a:cubicBezTo>
                  <a:pt x="2117" y="1705"/>
                  <a:pt x="2143" y="1715"/>
                  <a:pt x="2171" y="1715"/>
                </a:cubicBezTo>
                <a:cubicBezTo>
                  <a:pt x="2210" y="1715"/>
                  <a:pt x="2251" y="1693"/>
                  <a:pt x="2283" y="1654"/>
                </a:cubicBezTo>
                <a:cubicBezTo>
                  <a:pt x="2307" y="1624"/>
                  <a:pt x="2318" y="1594"/>
                  <a:pt x="2316" y="1564"/>
                </a:cubicBezTo>
                <a:cubicBezTo>
                  <a:pt x="2314" y="1533"/>
                  <a:pt x="2295" y="1503"/>
                  <a:pt x="2262" y="1476"/>
                </a:cubicBezTo>
                <a:lnTo>
                  <a:pt x="2164" y="1396"/>
                </a:lnTo>
                <a:lnTo>
                  <a:pt x="1989" y="1253"/>
                </a:lnTo>
                <a:cubicBezTo>
                  <a:pt x="1970" y="1238"/>
                  <a:pt x="1967" y="1209"/>
                  <a:pt x="1982" y="1190"/>
                </a:cubicBezTo>
                <a:cubicBezTo>
                  <a:pt x="1997" y="1171"/>
                  <a:pt x="2027" y="1168"/>
                  <a:pt x="2046" y="1183"/>
                </a:cubicBezTo>
                <a:lnTo>
                  <a:pt x="2331" y="1415"/>
                </a:lnTo>
                <a:cubicBezTo>
                  <a:pt x="2391" y="1464"/>
                  <a:pt x="2463" y="1450"/>
                  <a:pt x="2518" y="1383"/>
                </a:cubicBezTo>
                <a:cubicBezTo>
                  <a:pt x="2554" y="1338"/>
                  <a:pt x="2581" y="1271"/>
                  <a:pt x="2501" y="1206"/>
                </a:cubicBezTo>
                <a:close/>
                <a:moveTo>
                  <a:pt x="625" y="1357"/>
                </a:moveTo>
                <a:cubicBezTo>
                  <a:pt x="698" y="1268"/>
                  <a:pt x="627" y="1198"/>
                  <a:pt x="604" y="1179"/>
                </a:cubicBezTo>
                <a:cubicBezTo>
                  <a:pt x="546" y="1131"/>
                  <a:pt x="487" y="1139"/>
                  <a:pt x="435" y="1202"/>
                </a:cubicBezTo>
                <a:lnTo>
                  <a:pt x="379" y="1274"/>
                </a:lnTo>
                <a:lnTo>
                  <a:pt x="379" y="1275"/>
                </a:lnTo>
                <a:lnTo>
                  <a:pt x="370" y="1286"/>
                </a:lnTo>
                <a:lnTo>
                  <a:pt x="291" y="1377"/>
                </a:lnTo>
                <a:cubicBezTo>
                  <a:pt x="262" y="1411"/>
                  <a:pt x="249" y="1443"/>
                  <a:pt x="252" y="1474"/>
                </a:cubicBezTo>
                <a:cubicBezTo>
                  <a:pt x="255" y="1508"/>
                  <a:pt x="277" y="1530"/>
                  <a:pt x="290" y="1541"/>
                </a:cubicBezTo>
                <a:cubicBezTo>
                  <a:pt x="320" y="1564"/>
                  <a:pt x="353" y="1590"/>
                  <a:pt x="388" y="1590"/>
                </a:cubicBezTo>
                <a:cubicBezTo>
                  <a:pt x="410" y="1590"/>
                  <a:pt x="431" y="1581"/>
                  <a:pt x="453" y="1561"/>
                </a:cubicBezTo>
                <a:lnTo>
                  <a:pt x="625" y="1357"/>
                </a:lnTo>
                <a:close/>
                <a:moveTo>
                  <a:pt x="490" y="1636"/>
                </a:moveTo>
                <a:cubicBezTo>
                  <a:pt x="464" y="1668"/>
                  <a:pt x="454" y="1701"/>
                  <a:pt x="460" y="1734"/>
                </a:cubicBezTo>
                <a:cubicBezTo>
                  <a:pt x="465" y="1763"/>
                  <a:pt x="483" y="1791"/>
                  <a:pt x="512" y="1814"/>
                </a:cubicBezTo>
                <a:cubicBezTo>
                  <a:pt x="570" y="1862"/>
                  <a:pt x="628" y="1854"/>
                  <a:pt x="680" y="1791"/>
                </a:cubicBezTo>
                <a:lnTo>
                  <a:pt x="854" y="1586"/>
                </a:lnTo>
                <a:cubicBezTo>
                  <a:pt x="880" y="1554"/>
                  <a:pt x="890" y="1521"/>
                  <a:pt x="884" y="1488"/>
                </a:cubicBezTo>
                <a:cubicBezTo>
                  <a:pt x="879" y="1459"/>
                  <a:pt x="861" y="1431"/>
                  <a:pt x="833" y="1408"/>
                </a:cubicBezTo>
                <a:cubicBezTo>
                  <a:pt x="775" y="1360"/>
                  <a:pt x="716" y="1368"/>
                  <a:pt x="664" y="1431"/>
                </a:cubicBezTo>
                <a:lnTo>
                  <a:pt x="578" y="1534"/>
                </a:lnTo>
                <a:lnTo>
                  <a:pt x="569" y="1545"/>
                </a:lnTo>
                <a:lnTo>
                  <a:pt x="490" y="1636"/>
                </a:lnTo>
                <a:close/>
                <a:moveTo>
                  <a:pt x="719" y="1865"/>
                </a:moveTo>
                <a:cubicBezTo>
                  <a:pt x="674" y="1920"/>
                  <a:pt x="685" y="1968"/>
                  <a:pt x="757" y="2027"/>
                </a:cubicBezTo>
                <a:cubicBezTo>
                  <a:pt x="815" y="2074"/>
                  <a:pt x="874" y="2066"/>
                  <a:pt x="925" y="2003"/>
                </a:cubicBezTo>
                <a:lnTo>
                  <a:pt x="1083" y="1815"/>
                </a:lnTo>
                <a:cubicBezTo>
                  <a:pt x="1156" y="1726"/>
                  <a:pt x="1085" y="1656"/>
                  <a:pt x="1061" y="1637"/>
                </a:cubicBezTo>
                <a:cubicBezTo>
                  <a:pt x="1003" y="1589"/>
                  <a:pt x="944" y="1597"/>
                  <a:pt x="893" y="1660"/>
                </a:cubicBezTo>
                <a:lnTo>
                  <a:pt x="807" y="1762"/>
                </a:lnTo>
                <a:lnTo>
                  <a:pt x="807" y="1763"/>
                </a:lnTo>
                <a:lnTo>
                  <a:pt x="798" y="1774"/>
                </a:lnTo>
                <a:lnTo>
                  <a:pt x="719" y="1865"/>
                </a:lnTo>
                <a:close/>
                <a:moveTo>
                  <a:pt x="1314" y="1836"/>
                </a:moveTo>
                <a:cubicBezTo>
                  <a:pt x="1256" y="1789"/>
                  <a:pt x="1197" y="1797"/>
                  <a:pt x="1145" y="1860"/>
                </a:cubicBezTo>
                <a:lnTo>
                  <a:pt x="1083" y="1935"/>
                </a:lnTo>
                <a:lnTo>
                  <a:pt x="1075" y="1945"/>
                </a:lnTo>
                <a:lnTo>
                  <a:pt x="1022" y="2011"/>
                </a:lnTo>
                <a:cubicBezTo>
                  <a:pt x="948" y="2100"/>
                  <a:pt x="1019" y="2170"/>
                  <a:pt x="1043" y="2189"/>
                </a:cubicBezTo>
                <a:cubicBezTo>
                  <a:pt x="1068" y="2210"/>
                  <a:pt x="1093" y="2220"/>
                  <a:pt x="1118" y="2220"/>
                </a:cubicBezTo>
                <a:cubicBezTo>
                  <a:pt x="1151" y="2220"/>
                  <a:pt x="1182" y="2202"/>
                  <a:pt x="1211" y="2166"/>
                </a:cubicBezTo>
                <a:lnTo>
                  <a:pt x="1302" y="2055"/>
                </a:lnTo>
                <a:lnTo>
                  <a:pt x="1335" y="2015"/>
                </a:lnTo>
                <a:cubicBezTo>
                  <a:pt x="1361" y="1983"/>
                  <a:pt x="1371" y="1950"/>
                  <a:pt x="1365" y="1917"/>
                </a:cubicBezTo>
                <a:cubicBezTo>
                  <a:pt x="1360" y="1888"/>
                  <a:pt x="1342" y="1860"/>
                  <a:pt x="1314" y="1836"/>
                </a:cubicBezTo>
                <a:close/>
                <a:moveTo>
                  <a:pt x="1" y="1109"/>
                </a:moveTo>
                <a:cubicBezTo>
                  <a:pt x="0" y="1132"/>
                  <a:pt x="7" y="1154"/>
                  <a:pt x="22" y="1171"/>
                </a:cubicBezTo>
                <a:cubicBezTo>
                  <a:pt x="37" y="1188"/>
                  <a:pt x="58" y="1199"/>
                  <a:pt x="81" y="1201"/>
                </a:cubicBezTo>
                <a:lnTo>
                  <a:pt x="217" y="1211"/>
                </a:lnTo>
                <a:cubicBezTo>
                  <a:pt x="265" y="1215"/>
                  <a:pt x="306" y="1179"/>
                  <a:pt x="309" y="1132"/>
                </a:cubicBezTo>
                <a:lnTo>
                  <a:pt x="378" y="224"/>
                </a:lnTo>
                <a:cubicBezTo>
                  <a:pt x="379" y="201"/>
                  <a:pt x="372" y="179"/>
                  <a:pt x="357" y="162"/>
                </a:cubicBezTo>
                <a:cubicBezTo>
                  <a:pt x="342" y="144"/>
                  <a:pt x="321" y="134"/>
                  <a:pt x="299" y="132"/>
                </a:cubicBezTo>
                <a:lnTo>
                  <a:pt x="162" y="122"/>
                </a:lnTo>
                <a:cubicBezTo>
                  <a:pt x="160" y="121"/>
                  <a:pt x="157" y="121"/>
                  <a:pt x="155" y="121"/>
                </a:cubicBezTo>
                <a:cubicBezTo>
                  <a:pt x="111" y="121"/>
                  <a:pt x="73" y="156"/>
                  <a:pt x="70" y="201"/>
                </a:cubicBezTo>
                <a:lnTo>
                  <a:pt x="1" y="1109"/>
                </a:lnTo>
                <a:close/>
                <a:moveTo>
                  <a:pt x="2884" y="7"/>
                </a:moveTo>
                <a:lnTo>
                  <a:pt x="2756" y="57"/>
                </a:lnTo>
                <a:cubicBezTo>
                  <a:pt x="2735" y="65"/>
                  <a:pt x="2718" y="82"/>
                  <a:pt x="2709" y="103"/>
                </a:cubicBezTo>
                <a:cubicBezTo>
                  <a:pt x="2700" y="124"/>
                  <a:pt x="2700" y="147"/>
                  <a:pt x="2708" y="168"/>
                </a:cubicBezTo>
                <a:lnTo>
                  <a:pt x="3028" y="976"/>
                </a:lnTo>
                <a:cubicBezTo>
                  <a:pt x="3045" y="1019"/>
                  <a:pt x="3096" y="1042"/>
                  <a:pt x="3139" y="1025"/>
                </a:cubicBezTo>
                <a:lnTo>
                  <a:pt x="3267" y="974"/>
                </a:lnTo>
                <a:cubicBezTo>
                  <a:pt x="3288" y="966"/>
                  <a:pt x="3305" y="949"/>
                  <a:pt x="3314" y="928"/>
                </a:cubicBezTo>
                <a:cubicBezTo>
                  <a:pt x="3323" y="907"/>
                  <a:pt x="3323" y="884"/>
                  <a:pt x="3315" y="863"/>
                </a:cubicBezTo>
                <a:lnTo>
                  <a:pt x="2995" y="55"/>
                </a:lnTo>
                <a:cubicBezTo>
                  <a:pt x="2982" y="22"/>
                  <a:pt x="2951" y="0"/>
                  <a:pt x="2915" y="0"/>
                </a:cubicBezTo>
                <a:cubicBezTo>
                  <a:pt x="2905" y="0"/>
                  <a:pt x="2894" y="3"/>
                  <a:pt x="2884" y="7"/>
                </a:cubicBezTo>
                <a:close/>
                <a:moveTo>
                  <a:pt x="2951" y="985"/>
                </a:moveTo>
                <a:lnTo>
                  <a:pt x="2565" y="1151"/>
                </a:lnTo>
                <a:cubicBezTo>
                  <a:pt x="2364" y="976"/>
                  <a:pt x="1739" y="436"/>
                  <a:pt x="1686" y="433"/>
                </a:cubicBezTo>
                <a:cubicBezTo>
                  <a:pt x="1641" y="433"/>
                  <a:pt x="1448" y="501"/>
                  <a:pt x="1427" y="509"/>
                </a:cubicBezTo>
                <a:cubicBezTo>
                  <a:pt x="1426" y="509"/>
                  <a:pt x="1308" y="543"/>
                  <a:pt x="1207" y="543"/>
                </a:cubicBezTo>
                <a:cubicBezTo>
                  <a:pt x="1157" y="543"/>
                  <a:pt x="1120" y="535"/>
                  <a:pt x="1096" y="520"/>
                </a:cubicBezTo>
                <a:cubicBezTo>
                  <a:pt x="1071" y="504"/>
                  <a:pt x="1059" y="485"/>
                  <a:pt x="1060" y="464"/>
                </a:cubicBezTo>
                <a:cubicBezTo>
                  <a:pt x="1061" y="425"/>
                  <a:pt x="1107" y="384"/>
                  <a:pt x="1131" y="371"/>
                </a:cubicBezTo>
                <a:cubicBezTo>
                  <a:pt x="1295" y="284"/>
                  <a:pt x="1733" y="119"/>
                  <a:pt x="1777" y="114"/>
                </a:cubicBezTo>
                <a:cubicBezTo>
                  <a:pt x="1779" y="113"/>
                  <a:pt x="1782" y="113"/>
                  <a:pt x="1786" y="113"/>
                </a:cubicBezTo>
                <a:cubicBezTo>
                  <a:pt x="1891" y="113"/>
                  <a:pt x="2563" y="205"/>
                  <a:pt x="2644" y="216"/>
                </a:cubicBezTo>
                <a:lnTo>
                  <a:pt x="2951" y="9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4395" name="Freeform 3">
            <a:extLst>
              <a:ext uri="{FF2B5EF4-FFF2-40B4-BE49-F238E27FC236}">
                <a16:creationId xmlns:a16="http://schemas.microsoft.com/office/drawing/2014/main" id="{D18C1937-6CE8-C040-B501-1F47D636C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6688" y="6232525"/>
            <a:ext cx="1033462" cy="865188"/>
          </a:xfrm>
          <a:custGeom>
            <a:avLst/>
            <a:gdLst>
              <a:gd name="T0" fmla="*/ 371751970 w 2872"/>
              <a:gd name="T1" fmla="*/ 289487442 h 2404"/>
              <a:gd name="T2" fmla="*/ 333942447 w 2872"/>
              <a:gd name="T3" fmla="*/ 267597538 h 2404"/>
              <a:gd name="T4" fmla="*/ 333942447 w 2872"/>
              <a:gd name="T5" fmla="*/ 281197617 h 2404"/>
              <a:gd name="T6" fmla="*/ 30299652 w 2872"/>
              <a:gd name="T7" fmla="*/ 281197617 h 2404"/>
              <a:gd name="T8" fmla="*/ 30299652 w 2872"/>
              <a:gd name="T9" fmla="*/ 38209711 h 2404"/>
              <a:gd name="T10" fmla="*/ 44154592 w 2872"/>
              <a:gd name="T11" fmla="*/ 38209711 h 2404"/>
              <a:gd name="T12" fmla="*/ 22012525 w 2872"/>
              <a:gd name="T13" fmla="*/ 0 h 2404"/>
              <a:gd name="T14" fmla="*/ 0 w 2872"/>
              <a:gd name="T15" fmla="*/ 38209711 h 2404"/>
              <a:gd name="T16" fmla="*/ 13725397 w 2872"/>
              <a:gd name="T17" fmla="*/ 38209711 h 2404"/>
              <a:gd name="T18" fmla="*/ 13725397 w 2872"/>
              <a:gd name="T19" fmla="*/ 297776908 h 2404"/>
              <a:gd name="T20" fmla="*/ 333942447 w 2872"/>
              <a:gd name="T21" fmla="*/ 297776908 h 2404"/>
              <a:gd name="T22" fmla="*/ 333942447 w 2872"/>
              <a:gd name="T23" fmla="*/ 311247424 h 2404"/>
              <a:gd name="T24" fmla="*/ 371751970 w 2872"/>
              <a:gd name="T25" fmla="*/ 289487442 h 2404"/>
              <a:gd name="T26" fmla="*/ 55678485 w 2872"/>
              <a:gd name="T27" fmla="*/ 124861672 h 2404"/>
              <a:gd name="T28" fmla="*/ 276321542 w 2872"/>
              <a:gd name="T29" fmla="*/ 41836374 h 2404"/>
              <a:gd name="T30" fmla="*/ 282407165 w 2872"/>
              <a:gd name="T31" fmla="*/ 53493739 h 2404"/>
              <a:gd name="T32" fmla="*/ 305843939 w 2872"/>
              <a:gd name="T33" fmla="*/ 16320166 h 2404"/>
              <a:gd name="T34" fmla="*/ 262077975 w 2872"/>
              <a:gd name="T35" fmla="*/ 14506655 h 2404"/>
              <a:gd name="T36" fmla="*/ 268681768 w 2872"/>
              <a:gd name="T37" fmla="*/ 27200158 h 2404"/>
              <a:gd name="T38" fmla="*/ 52959530 w 2872"/>
              <a:gd name="T39" fmla="*/ 108541506 h 2404"/>
              <a:gd name="T40" fmla="*/ 55678485 w 2872"/>
              <a:gd name="T41" fmla="*/ 124861672 h 2404"/>
              <a:gd name="T42" fmla="*/ 285256023 w 2872"/>
              <a:gd name="T43" fmla="*/ 75771970 h 2404"/>
              <a:gd name="T44" fmla="*/ 273084417 w 2872"/>
              <a:gd name="T45" fmla="*/ 87947224 h 2404"/>
              <a:gd name="T46" fmla="*/ 273084417 w 2872"/>
              <a:gd name="T47" fmla="*/ 253609132 h 2404"/>
              <a:gd name="T48" fmla="*/ 285256023 w 2872"/>
              <a:gd name="T49" fmla="*/ 265784386 h 2404"/>
              <a:gd name="T50" fmla="*/ 305714396 w 2872"/>
              <a:gd name="T51" fmla="*/ 265784386 h 2404"/>
              <a:gd name="T52" fmla="*/ 318015545 w 2872"/>
              <a:gd name="T53" fmla="*/ 253609132 h 2404"/>
              <a:gd name="T54" fmla="*/ 318015545 w 2872"/>
              <a:gd name="T55" fmla="*/ 87947224 h 2404"/>
              <a:gd name="T56" fmla="*/ 305714396 w 2872"/>
              <a:gd name="T57" fmla="*/ 75771970 h 2404"/>
              <a:gd name="T58" fmla="*/ 285256023 w 2872"/>
              <a:gd name="T59" fmla="*/ 75771970 h 2404"/>
              <a:gd name="T60" fmla="*/ 210801779 w 2872"/>
              <a:gd name="T61" fmla="*/ 102065192 h 2404"/>
              <a:gd name="T62" fmla="*/ 198630173 w 2872"/>
              <a:gd name="T63" fmla="*/ 114240806 h 2404"/>
              <a:gd name="T64" fmla="*/ 198630173 w 2872"/>
              <a:gd name="T65" fmla="*/ 253609132 h 2404"/>
              <a:gd name="T66" fmla="*/ 210801779 w 2872"/>
              <a:gd name="T67" fmla="*/ 265784386 h 2404"/>
              <a:gd name="T68" fmla="*/ 231260512 w 2872"/>
              <a:gd name="T69" fmla="*/ 265784386 h 2404"/>
              <a:gd name="T70" fmla="*/ 243432118 w 2872"/>
              <a:gd name="T71" fmla="*/ 253609132 h 2404"/>
              <a:gd name="T72" fmla="*/ 243432118 w 2872"/>
              <a:gd name="T73" fmla="*/ 114240806 h 2404"/>
              <a:gd name="T74" fmla="*/ 231260512 w 2872"/>
              <a:gd name="T75" fmla="*/ 102065192 h 2404"/>
              <a:gd name="T76" fmla="*/ 210801779 w 2872"/>
              <a:gd name="T77" fmla="*/ 102065192 h 2404"/>
              <a:gd name="T78" fmla="*/ 136477437 w 2872"/>
              <a:gd name="T79" fmla="*/ 127581760 h 2404"/>
              <a:gd name="T80" fmla="*/ 124305831 w 2872"/>
              <a:gd name="T81" fmla="*/ 139886576 h 2404"/>
              <a:gd name="T82" fmla="*/ 124305831 w 2872"/>
              <a:gd name="T83" fmla="*/ 253609132 h 2404"/>
              <a:gd name="T84" fmla="*/ 136477437 w 2872"/>
              <a:gd name="T85" fmla="*/ 265784386 h 2404"/>
              <a:gd name="T86" fmla="*/ 156936170 w 2872"/>
              <a:gd name="T87" fmla="*/ 265784386 h 2404"/>
              <a:gd name="T88" fmla="*/ 169107776 w 2872"/>
              <a:gd name="T89" fmla="*/ 253609132 h 2404"/>
              <a:gd name="T90" fmla="*/ 169107776 w 2872"/>
              <a:gd name="T91" fmla="*/ 139886576 h 2404"/>
              <a:gd name="T92" fmla="*/ 156936170 w 2872"/>
              <a:gd name="T93" fmla="*/ 127581760 h 2404"/>
              <a:gd name="T94" fmla="*/ 136477437 w 2872"/>
              <a:gd name="T95" fmla="*/ 127581760 h 2404"/>
              <a:gd name="T96" fmla="*/ 49981130 w 2872"/>
              <a:gd name="T97" fmla="*/ 169547696 h 2404"/>
              <a:gd name="T98" fmla="*/ 62152736 w 2872"/>
              <a:gd name="T99" fmla="*/ 157372443 h 2404"/>
              <a:gd name="T100" fmla="*/ 82611469 w 2872"/>
              <a:gd name="T101" fmla="*/ 157372443 h 2404"/>
              <a:gd name="T102" fmla="*/ 94783075 w 2872"/>
              <a:gd name="T103" fmla="*/ 169547696 h 2404"/>
              <a:gd name="T104" fmla="*/ 94783075 w 2872"/>
              <a:gd name="T105" fmla="*/ 253609132 h 2404"/>
              <a:gd name="T106" fmla="*/ 82611469 w 2872"/>
              <a:gd name="T107" fmla="*/ 265784386 h 2404"/>
              <a:gd name="T108" fmla="*/ 62152736 w 2872"/>
              <a:gd name="T109" fmla="*/ 265784386 h 2404"/>
              <a:gd name="T110" fmla="*/ 49981130 w 2872"/>
              <a:gd name="T111" fmla="*/ 253609132 h 2404"/>
              <a:gd name="T112" fmla="*/ 49981130 w 2872"/>
              <a:gd name="T113" fmla="*/ 169547696 h 24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872" h="2404">
                <a:moveTo>
                  <a:pt x="2871" y="2235"/>
                </a:moveTo>
                <a:lnTo>
                  <a:pt x="2579" y="2066"/>
                </a:lnTo>
                <a:lnTo>
                  <a:pt x="2579" y="2171"/>
                </a:lnTo>
                <a:lnTo>
                  <a:pt x="234" y="2171"/>
                </a:lnTo>
                <a:lnTo>
                  <a:pt x="234" y="295"/>
                </a:lnTo>
                <a:lnTo>
                  <a:pt x="341" y="295"/>
                </a:lnTo>
                <a:lnTo>
                  <a:pt x="170" y="0"/>
                </a:lnTo>
                <a:lnTo>
                  <a:pt x="0" y="295"/>
                </a:lnTo>
                <a:lnTo>
                  <a:pt x="106" y="295"/>
                </a:lnTo>
                <a:lnTo>
                  <a:pt x="106" y="2299"/>
                </a:lnTo>
                <a:lnTo>
                  <a:pt x="2579" y="2299"/>
                </a:lnTo>
                <a:lnTo>
                  <a:pt x="2579" y="2403"/>
                </a:lnTo>
                <a:lnTo>
                  <a:pt x="2871" y="2235"/>
                </a:lnTo>
                <a:close/>
                <a:moveTo>
                  <a:pt x="430" y="964"/>
                </a:moveTo>
                <a:cubicBezTo>
                  <a:pt x="1042" y="851"/>
                  <a:pt x="1617" y="631"/>
                  <a:pt x="2134" y="323"/>
                </a:cubicBezTo>
                <a:lnTo>
                  <a:pt x="2181" y="413"/>
                </a:lnTo>
                <a:lnTo>
                  <a:pt x="2362" y="126"/>
                </a:lnTo>
                <a:lnTo>
                  <a:pt x="2024" y="112"/>
                </a:lnTo>
                <a:lnTo>
                  <a:pt x="2075" y="210"/>
                </a:lnTo>
                <a:cubicBezTo>
                  <a:pt x="1570" y="512"/>
                  <a:pt x="1008" y="728"/>
                  <a:pt x="409" y="838"/>
                </a:cubicBezTo>
                <a:lnTo>
                  <a:pt x="430" y="964"/>
                </a:lnTo>
                <a:close/>
                <a:moveTo>
                  <a:pt x="2203" y="585"/>
                </a:moveTo>
                <a:cubicBezTo>
                  <a:pt x="2151" y="585"/>
                  <a:pt x="2109" y="627"/>
                  <a:pt x="2109" y="679"/>
                </a:cubicBezTo>
                <a:lnTo>
                  <a:pt x="2109" y="1958"/>
                </a:lnTo>
                <a:cubicBezTo>
                  <a:pt x="2109" y="2010"/>
                  <a:pt x="2151" y="2052"/>
                  <a:pt x="2203" y="2052"/>
                </a:cubicBezTo>
                <a:lnTo>
                  <a:pt x="2361" y="2052"/>
                </a:lnTo>
                <a:cubicBezTo>
                  <a:pt x="2413" y="2052"/>
                  <a:pt x="2456" y="2010"/>
                  <a:pt x="2456" y="1958"/>
                </a:cubicBezTo>
                <a:lnTo>
                  <a:pt x="2456" y="679"/>
                </a:lnTo>
                <a:cubicBezTo>
                  <a:pt x="2456" y="627"/>
                  <a:pt x="2413" y="585"/>
                  <a:pt x="2361" y="585"/>
                </a:cubicBezTo>
                <a:lnTo>
                  <a:pt x="2203" y="585"/>
                </a:lnTo>
                <a:close/>
                <a:moveTo>
                  <a:pt x="1628" y="788"/>
                </a:moveTo>
                <a:cubicBezTo>
                  <a:pt x="1576" y="788"/>
                  <a:pt x="1534" y="830"/>
                  <a:pt x="1534" y="882"/>
                </a:cubicBezTo>
                <a:lnTo>
                  <a:pt x="1534" y="1958"/>
                </a:lnTo>
                <a:cubicBezTo>
                  <a:pt x="1534" y="2010"/>
                  <a:pt x="1576" y="2052"/>
                  <a:pt x="1628" y="2052"/>
                </a:cubicBezTo>
                <a:lnTo>
                  <a:pt x="1786" y="2052"/>
                </a:lnTo>
                <a:cubicBezTo>
                  <a:pt x="1838" y="2052"/>
                  <a:pt x="1880" y="2010"/>
                  <a:pt x="1880" y="1958"/>
                </a:cubicBezTo>
                <a:lnTo>
                  <a:pt x="1880" y="882"/>
                </a:lnTo>
                <a:cubicBezTo>
                  <a:pt x="1880" y="830"/>
                  <a:pt x="1838" y="788"/>
                  <a:pt x="1786" y="788"/>
                </a:cubicBezTo>
                <a:lnTo>
                  <a:pt x="1628" y="788"/>
                </a:lnTo>
                <a:close/>
                <a:moveTo>
                  <a:pt x="1054" y="985"/>
                </a:moveTo>
                <a:cubicBezTo>
                  <a:pt x="1002" y="985"/>
                  <a:pt x="960" y="1027"/>
                  <a:pt x="960" y="1080"/>
                </a:cubicBezTo>
                <a:lnTo>
                  <a:pt x="960" y="1958"/>
                </a:lnTo>
                <a:cubicBezTo>
                  <a:pt x="960" y="2010"/>
                  <a:pt x="1002" y="2052"/>
                  <a:pt x="1054" y="2052"/>
                </a:cubicBezTo>
                <a:lnTo>
                  <a:pt x="1212" y="2052"/>
                </a:lnTo>
                <a:cubicBezTo>
                  <a:pt x="1264" y="2052"/>
                  <a:pt x="1306" y="2010"/>
                  <a:pt x="1306" y="1958"/>
                </a:cubicBezTo>
                <a:lnTo>
                  <a:pt x="1306" y="1080"/>
                </a:lnTo>
                <a:cubicBezTo>
                  <a:pt x="1306" y="1027"/>
                  <a:pt x="1264" y="985"/>
                  <a:pt x="1212" y="985"/>
                </a:cubicBezTo>
                <a:lnTo>
                  <a:pt x="1054" y="985"/>
                </a:lnTo>
                <a:close/>
                <a:moveTo>
                  <a:pt x="386" y="1309"/>
                </a:moveTo>
                <a:cubicBezTo>
                  <a:pt x="386" y="1257"/>
                  <a:pt x="428" y="1215"/>
                  <a:pt x="480" y="1215"/>
                </a:cubicBezTo>
                <a:lnTo>
                  <a:pt x="638" y="1215"/>
                </a:lnTo>
                <a:cubicBezTo>
                  <a:pt x="690" y="1215"/>
                  <a:pt x="732" y="1257"/>
                  <a:pt x="732" y="1309"/>
                </a:cubicBezTo>
                <a:lnTo>
                  <a:pt x="732" y="1958"/>
                </a:lnTo>
                <a:cubicBezTo>
                  <a:pt x="732" y="2010"/>
                  <a:pt x="690" y="2052"/>
                  <a:pt x="638" y="2052"/>
                </a:cubicBezTo>
                <a:lnTo>
                  <a:pt x="480" y="2052"/>
                </a:lnTo>
                <a:cubicBezTo>
                  <a:pt x="428" y="2052"/>
                  <a:pt x="386" y="2010"/>
                  <a:pt x="386" y="1958"/>
                </a:cubicBezTo>
                <a:lnTo>
                  <a:pt x="386" y="13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4396" name="Freeform 4">
            <a:extLst>
              <a:ext uri="{FF2B5EF4-FFF2-40B4-BE49-F238E27FC236}">
                <a16:creationId xmlns:a16="http://schemas.microsoft.com/office/drawing/2014/main" id="{CD1FE247-799B-084B-A17E-17824D066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3875" y="1252538"/>
            <a:ext cx="1519238" cy="790575"/>
          </a:xfrm>
          <a:custGeom>
            <a:avLst/>
            <a:gdLst>
              <a:gd name="T0" fmla="*/ 139911773 w 4219"/>
              <a:gd name="T1" fmla="*/ 217538028 h 2197"/>
              <a:gd name="T2" fmla="*/ 151322442 w 4219"/>
              <a:gd name="T3" fmla="*/ 207308772 h 2197"/>
              <a:gd name="T4" fmla="*/ 144190774 w 4219"/>
              <a:gd name="T5" fmla="*/ 204589439 h 2197"/>
              <a:gd name="T6" fmla="*/ 137577642 w 4219"/>
              <a:gd name="T7" fmla="*/ 178433173 h 2197"/>
              <a:gd name="T8" fmla="*/ 161955308 w 4219"/>
              <a:gd name="T9" fmla="*/ 113171693 h 2197"/>
              <a:gd name="T10" fmla="*/ 121628343 w 4219"/>
              <a:gd name="T11" fmla="*/ 67333096 h 2197"/>
              <a:gd name="T12" fmla="*/ 106457209 w 4219"/>
              <a:gd name="T13" fmla="*/ 65391024 h 2197"/>
              <a:gd name="T14" fmla="*/ 91286075 w 4219"/>
              <a:gd name="T15" fmla="*/ 67333096 h 2197"/>
              <a:gd name="T16" fmla="*/ 50959470 w 4219"/>
              <a:gd name="T17" fmla="*/ 113171693 h 2197"/>
              <a:gd name="T18" fmla="*/ 75337136 w 4219"/>
              <a:gd name="T19" fmla="*/ 178433173 h 2197"/>
              <a:gd name="T20" fmla="*/ 68724004 w 4219"/>
              <a:gd name="T21" fmla="*/ 204589439 h 2197"/>
              <a:gd name="T22" fmla="*/ 49273868 w 4219"/>
              <a:gd name="T23" fmla="*/ 212487992 h 2197"/>
              <a:gd name="T24" fmla="*/ 10113970 w 4219"/>
              <a:gd name="T25" fmla="*/ 238126444 h 2197"/>
              <a:gd name="T26" fmla="*/ 18283070 w 4219"/>
              <a:gd name="T27" fmla="*/ 271534265 h 2197"/>
              <a:gd name="T28" fmla="*/ 37214669 w 4219"/>
              <a:gd name="T29" fmla="*/ 278008560 h 2197"/>
              <a:gd name="T30" fmla="*/ 106457209 w 4219"/>
              <a:gd name="T31" fmla="*/ 284353311 h 2197"/>
              <a:gd name="T32" fmla="*/ 162862746 w 4219"/>
              <a:gd name="T33" fmla="*/ 280468806 h 2197"/>
              <a:gd name="T34" fmla="*/ 153137678 w 4219"/>
              <a:gd name="T35" fmla="*/ 276454758 h 2197"/>
              <a:gd name="T36" fmla="*/ 128630738 w 4219"/>
              <a:gd name="T37" fmla="*/ 248485603 h 2197"/>
              <a:gd name="T38" fmla="*/ 139911773 w 4219"/>
              <a:gd name="T39" fmla="*/ 217538028 h 2197"/>
              <a:gd name="T40" fmla="*/ 502722660 w 4219"/>
              <a:gd name="T41" fmla="*/ 219480461 h 2197"/>
              <a:gd name="T42" fmla="*/ 485087760 w 4219"/>
              <a:gd name="T43" fmla="*/ 212358449 h 2197"/>
              <a:gd name="T44" fmla="*/ 479252792 w 4219"/>
              <a:gd name="T45" fmla="*/ 188662429 h 2197"/>
              <a:gd name="T46" fmla="*/ 501166692 w 4219"/>
              <a:gd name="T47" fmla="*/ 129746060 h 2197"/>
              <a:gd name="T48" fmla="*/ 464729827 w 4219"/>
              <a:gd name="T49" fmla="*/ 88310142 h 2197"/>
              <a:gd name="T50" fmla="*/ 451114660 w 4219"/>
              <a:gd name="T51" fmla="*/ 86626797 h 2197"/>
              <a:gd name="T52" fmla="*/ 437369859 w 4219"/>
              <a:gd name="T53" fmla="*/ 88310142 h 2197"/>
              <a:gd name="T54" fmla="*/ 400933354 w 4219"/>
              <a:gd name="T55" fmla="*/ 129746060 h 2197"/>
              <a:gd name="T56" fmla="*/ 422976889 w 4219"/>
              <a:gd name="T57" fmla="*/ 188662429 h 2197"/>
              <a:gd name="T58" fmla="*/ 417011926 w 4219"/>
              <a:gd name="T59" fmla="*/ 212358449 h 2197"/>
              <a:gd name="T60" fmla="*/ 415715226 w 4219"/>
              <a:gd name="T61" fmla="*/ 212876623 h 2197"/>
              <a:gd name="T62" fmla="*/ 420642757 w 4219"/>
              <a:gd name="T63" fmla="*/ 217538028 h 2197"/>
              <a:gd name="T64" fmla="*/ 429978923 w 4219"/>
              <a:gd name="T65" fmla="*/ 248873874 h 2197"/>
              <a:gd name="T66" fmla="*/ 407416492 w 4219"/>
              <a:gd name="T67" fmla="*/ 276454758 h 2197"/>
              <a:gd name="T68" fmla="*/ 397561791 w 4219"/>
              <a:gd name="T69" fmla="*/ 280468806 h 2197"/>
              <a:gd name="T70" fmla="*/ 451114660 w 4219"/>
              <a:gd name="T71" fmla="*/ 284353311 h 2197"/>
              <a:gd name="T72" fmla="*/ 513614793 w 4219"/>
              <a:gd name="T73" fmla="*/ 278655917 h 2197"/>
              <a:gd name="T74" fmla="*/ 530730797 w 4219"/>
              <a:gd name="T75" fmla="*/ 272828980 h 2197"/>
              <a:gd name="T76" fmla="*/ 537992100 w 4219"/>
              <a:gd name="T77" fmla="*/ 242658666 h 2197"/>
              <a:gd name="T78" fmla="*/ 502722660 w 4219"/>
              <a:gd name="T79" fmla="*/ 219480461 h 2197"/>
              <a:gd name="T80" fmla="*/ 370201823 w 4219"/>
              <a:gd name="T81" fmla="*/ 276066127 h 2197"/>
              <a:gd name="T82" fmla="*/ 280342082 w 4219"/>
              <a:gd name="T83" fmla="*/ 284353311 h 2197"/>
              <a:gd name="T84" fmla="*/ 190352347 w 4219"/>
              <a:gd name="T85" fmla="*/ 276066127 h 2197"/>
              <a:gd name="T86" fmla="*/ 165715773 w 4219"/>
              <a:gd name="T87" fmla="*/ 267778944 h 2197"/>
              <a:gd name="T88" fmla="*/ 155212542 w 4219"/>
              <a:gd name="T89" fmla="*/ 224400953 h 2197"/>
              <a:gd name="T90" fmla="*/ 206042378 w 4219"/>
              <a:gd name="T91" fmla="*/ 191122676 h 2197"/>
              <a:gd name="T92" fmla="*/ 231327482 w 4219"/>
              <a:gd name="T93" fmla="*/ 180763876 h 2197"/>
              <a:gd name="T94" fmla="*/ 239885844 w 4219"/>
              <a:gd name="T95" fmla="*/ 146838241 h 2197"/>
              <a:gd name="T96" fmla="*/ 208246875 w 4219"/>
              <a:gd name="T97" fmla="*/ 62024333 h 2197"/>
              <a:gd name="T98" fmla="*/ 260632679 w 4219"/>
              <a:gd name="T99" fmla="*/ 2589790 h 2197"/>
              <a:gd name="T100" fmla="*/ 280342082 w 4219"/>
              <a:gd name="T101" fmla="*/ 0 h 2197"/>
              <a:gd name="T102" fmla="*/ 299921852 w 4219"/>
              <a:gd name="T103" fmla="*/ 2589790 h 2197"/>
              <a:gd name="T104" fmla="*/ 352307655 w 4219"/>
              <a:gd name="T105" fmla="*/ 62024333 h 2197"/>
              <a:gd name="T106" fmla="*/ 320798321 w 4219"/>
              <a:gd name="T107" fmla="*/ 146838241 h 2197"/>
              <a:gd name="T108" fmla="*/ 329227049 w 4219"/>
              <a:gd name="T109" fmla="*/ 180763876 h 2197"/>
              <a:gd name="T110" fmla="*/ 354641787 w 4219"/>
              <a:gd name="T111" fmla="*/ 191122676 h 2197"/>
              <a:gd name="T112" fmla="*/ 405341989 w 4219"/>
              <a:gd name="T113" fmla="*/ 224400953 h 2197"/>
              <a:gd name="T114" fmla="*/ 394838757 w 4219"/>
              <a:gd name="T115" fmla="*/ 267778944 h 2197"/>
              <a:gd name="T116" fmla="*/ 370201823 w 4219"/>
              <a:gd name="T117" fmla="*/ 276066127 h 219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219" h="2197">
                <a:moveTo>
                  <a:pt x="1079" y="1680"/>
                </a:moveTo>
                <a:cubicBezTo>
                  <a:pt x="1106" y="1652"/>
                  <a:pt x="1135" y="1626"/>
                  <a:pt x="1167" y="1601"/>
                </a:cubicBezTo>
                <a:cubicBezTo>
                  <a:pt x="1148" y="1594"/>
                  <a:pt x="1130" y="1587"/>
                  <a:pt x="1112" y="1580"/>
                </a:cubicBezTo>
                <a:cubicBezTo>
                  <a:pt x="1018" y="1543"/>
                  <a:pt x="991" y="1447"/>
                  <a:pt x="1061" y="1378"/>
                </a:cubicBezTo>
                <a:cubicBezTo>
                  <a:pt x="1203" y="1239"/>
                  <a:pt x="1256" y="1065"/>
                  <a:pt x="1249" y="874"/>
                </a:cubicBezTo>
                <a:cubicBezTo>
                  <a:pt x="1241" y="672"/>
                  <a:pt x="1123" y="565"/>
                  <a:pt x="938" y="520"/>
                </a:cubicBezTo>
                <a:cubicBezTo>
                  <a:pt x="898" y="510"/>
                  <a:pt x="859" y="505"/>
                  <a:pt x="821" y="505"/>
                </a:cubicBezTo>
                <a:cubicBezTo>
                  <a:pt x="783" y="505"/>
                  <a:pt x="744" y="510"/>
                  <a:pt x="704" y="520"/>
                </a:cubicBezTo>
                <a:cubicBezTo>
                  <a:pt x="519" y="565"/>
                  <a:pt x="401" y="672"/>
                  <a:pt x="393" y="874"/>
                </a:cubicBezTo>
                <a:cubicBezTo>
                  <a:pt x="386" y="1065"/>
                  <a:pt x="439" y="1235"/>
                  <a:pt x="581" y="1378"/>
                </a:cubicBezTo>
                <a:cubicBezTo>
                  <a:pt x="650" y="1448"/>
                  <a:pt x="623" y="1543"/>
                  <a:pt x="530" y="1580"/>
                </a:cubicBezTo>
                <a:cubicBezTo>
                  <a:pt x="479" y="1600"/>
                  <a:pt x="429" y="1618"/>
                  <a:pt x="380" y="1641"/>
                </a:cubicBezTo>
                <a:cubicBezTo>
                  <a:pt x="269" y="1693"/>
                  <a:pt x="165" y="1752"/>
                  <a:pt x="78" y="1839"/>
                </a:cubicBezTo>
                <a:cubicBezTo>
                  <a:pt x="0" y="1917"/>
                  <a:pt x="1" y="2031"/>
                  <a:pt x="141" y="2097"/>
                </a:cubicBezTo>
                <a:cubicBezTo>
                  <a:pt x="187" y="2119"/>
                  <a:pt x="237" y="2135"/>
                  <a:pt x="287" y="2147"/>
                </a:cubicBezTo>
                <a:cubicBezTo>
                  <a:pt x="449" y="2185"/>
                  <a:pt x="614" y="2192"/>
                  <a:pt x="821" y="2196"/>
                </a:cubicBezTo>
                <a:cubicBezTo>
                  <a:pt x="986" y="2193"/>
                  <a:pt x="1125" y="2188"/>
                  <a:pt x="1256" y="2166"/>
                </a:cubicBezTo>
                <a:cubicBezTo>
                  <a:pt x="1230" y="2157"/>
                  <a:pt x="1204" y="2146"/>
                  <a:pt x="1181" y="2135"/>
                </a:cubicBezTo>
                <a:cubicBezTo>
                  <a:pt x="1075" y="2085"/>
                  <a:pt x="1008" y="2008"/>
                  <a:pt x="992" y="1919"/>
                </a:cubicBezTo>
                <a:cubicBezTo>
                  <a:pt x="978" y="1836"/>
                  <a:pt x="1009" y="1749"/>
                  <a:pt x="1079" y="1680"/>
                </a:cubicBezTo>
                <a:close/>
                <a:moveTo>
                  <a:pt x="3877" y="1695"/>
                </a:moveTo>
                <a:cubicBezTo>
                  <a:pt x="3833" y="1674"/>
                  <a:pt x="3787" y="1658"/>
                  <a:pt x="3741" y="1640"/>
                </a:cubicBezTo>
                <a:cubicBezTo>
                  <a:pt x="3657" y="1607"/>
                  <a:pt x="3632" y="1520"/>
                  <a:pt x="3696" y="1457"/>
                </a:cubicBezTo>
                <a:cubicBezTo>
                  <a:pt x="3824" y="1331"/>
                  <a:pt x="3871" y="1174"/>
                  <a:pt x="3865" y="1002"/>
                </a:cubicBezTo>
                <a:cubicBezTo>
                  <a:pt x="3858" y="820"/>
                  <a:pt x="3751" y="724"/>
                  <a:pt x="3584" y="682"/>
                </a:cubicBezTo>
                <a:cubicBezTo>
                  <a:pt x="3548" y="674"/>
                  <a:pt x="3513" y="669"/>
                  <a:pt x="3479" y="669"/>
                </a:cubicBezTo>
                <a:cubicBezTo>
                  <a:pt x="3444" y="669"/>
                  <a:pt x="3409" y="674"/>
                  <a:pt x="3373" y="682"/>
                </a:cubicBezTo>
                <a:cubicBezTo>
                  <a:pt x="3206" y="724"/>
                  <a:pt x="3099" y="820"/>
                  <a:pt x="3092" y="1002"/>
                </a:cubicBezTo>
                <a:cubicBezTo>
                  <a:pt x="3086" y="1174"/>
                  <a:pt x="3133" y="1329"/>
                  <a:pt x="3262" y="1457"/>
                </a:cubicBezTo>
                <a:cubicBezTo>
                  <a:pt x="3324" y="1521"/>
                  <a:pt x="3300" y="1607"/>
                  <a:pt x="3216" y="1640"/>
                </a:cubicBezTo>
                <a:cubicBezTo>
                  <a:pt x="3212" y="1641"/>
                  <a:pt x="3209" y="1642"/>
                  <a:pt x="3206" y="1644"/>
                </a:cubicBezTo>
                <a:cubicBezTo>
                  <a:pt x="3219" y="1656"/>
                  <a:pt x="3231" y="1668"/>
                  <a:pt x="3244" y="1680"/>
                </a:cubicBezTo>
                <a:cubicBezTo>
                  <a:pt x="3303" y="1739"/>
                  <a:pt x="3331" y="1834"/>
                  <a:pt x="3316" y="1922"/>
                </a:cubicBezTo>
                <a:cubicBezTo>
                  <a:pt x="3300" y="2014"/>
                  <a:pt x="3238" y="2090"/>
                  <a:pt x="3142" y="2135"/>
                </a:cubicBezTo>
                <a:cubicBezTo>
                  <a:pt x="3118" y="2146"/>
                  <a:pt x="3093" y="2156"/>
                  <a:pt x="3066" y="2166"/>
                </a:cubicBezTo>
                <a:cubicBezTo>
                  <a:pt x="3191" y="2188"/>
                  <a:pt x="3322" y="2193"/>
                  <a:pt x="3479" y="2196"/>
                </a:cubicBezTo>
                <a:cubicBezTo>
                  <a:pt x="3665" y="2192"/>
                  <a:pt x="3815" y="2186"/>
                  <a:pt x="3961" y="2152"/>
                </a:cubicBezTo>
                <a:cubicBezTo>
                  <a:pt x="4006" y="2141"/>
                  <a:pt x="4051" y="2126"/>
                  <a:pt x="4093" y="2107"/>
                </a:cubicBezTo>
                <a:cubicBezTo>
                  <a:pt x="4218" y="2047"/>
                  <a:pt x="4197" y="1922"/>
                  <a:pt x="4149" y="1874"/>
                </a:cubicBezTo>
                <a:cubicBezTo>
                  <a:pt x="4071" y="1796"/>
                  <a:pt x="3977" y="1741"/>
                  <a:pt x="3877" y="1695"/>
                </a:cubicBezTo>
                <a:close/>
                <a:moveTo>
                  <a:pt x="2855" y="2132"/>
                </a:moveTo>
                <a:cubicBezTo>
                  <a:pt x="2645" y="2182"/>
                  <a:pt x="2430" y="2191"/>
                  <a:pt x="2162" y="2196"/>
                </a:cubicBezTo>
                <a:cubicBezTo>
                  <a:pt x="1893" y="2191"/>
                  <a:pt x="1678" y="2182"/>
                  <a:pt x="1468" y="2132"/>
                </a:cubicBezTo>
                <a:cubicBezTo>
                  <a:pt x="1403" y="2117"/>
                  <a:pt x="1338" y="2096"/>
                  <a:pt x="1278" y="2068"/>
                </a:cubicBezTo>
                <a:cubicBezTo>
                  <a:pt x="1098" y="1982"/>
                  <a:pt x="1095" y="1835"/>
                  <a:pt x="1197" y="1733"/>
                </a:cubicBezTo>
                <a:cubicBezTo>
                  <a:pt x="1310" y="1620"/>
                  <a:pt x="1445" y="1542"/>
                  <a:pt x="1589" y="1476"/>
                </a:cubicBezTo>
                <a:cubicBezTo>
                  <a:pt x="1652" y="1446"/>
                  <a:pt x="1718" y="1422"/>
                  <a:pt x="1784" y="1396"/>
                </a:cubicBezTo>
                <a:cubicBezTo>
                  <a:pt x="1905" y="1349"/>
                  <a:pt x="1940" y="1225"/>
                  <a:pt x="1850" y="1134"/>
                </a:cubicBezTo>
                <a:cubicBezTo>
                  <a:pt x="1665" y="949"/>
                  <a:pt x="1597" y="727"/>
                  <a:pt x="1606" y="479"/>
                </a:cubicBezTo>
                <a:cubicBezTo>
                  <a:pt x="1616" y="218"/>
                  <a:pt x="1769" y="79"/>
                  <a:pt x="2010" y="20"/>
                </a:cubicBezTo>
                <a:cubicBezTo>
                  <a:pt x="2062" y="7"/>
                  <a:pt x="2112" y="1"/>
                  <a:pt x="2162" y="0"/>
                </a:cubicBezTo>
                <a:cubicBezTo>
                  <a:pt x="2211" y="1"/>
                  <a:pt x="2262" y="7"/>
                  <a:pt x="2313" y="20"/>
                </a:cubicBezTo>
                <a:cubicBezTo>
                  <a:pt x="2554" y="79"/>
                  <a:pt x="2707" y="218"/>
                  <a:pt x="2717" y="479"/>
                </a:cubicBezTo>
                <a:cubicBezTo>
                  <a:pt x="2727" y="727"/>
                  <a:pt x="2658" y="953"/>
                  <a:pt x="2474" y="1134"/>
                </a:cubicBezTo>
                <a:cubicBezTo>
                  <a:pt x="2382" y="1224"/>
                  <a:pt x="2418" y="1349"/>
                  <a:pt x="2539" y="1396"/>
                </a:cubicBezTo>
                <a:cubicBezTo>
                  <a:pt x="2605" y="1422"/>
                  <a:pt x="2671" y="1446"/>
                  <a:pt x="2735" y="1476"/>
                </a:cubicBezTo>
                <a:cubicBezTo>
                  <a:pt x="2878" y="1542"/>
                  <a:pt x="3013" y="1620"/>
                  <a:pt x="3126" y="1733"/>
                </a:cubicBezTo>
                <a:cubicBezTo>
                  <a:pt x="3195" y="1802"/>
                  <a:pt x="3226" y="1982"/>
                  <a:pt x="3045" y="2068"/>
                </a:cubicBezTo>
                <a:cubicBezTo>
                  <a:pt x="2985" y="2096"/>
                  <a:pt x="2920" y="2117"/>
                  <a:pt x="2855" y="2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4397" name="Прямоугольник 3">
            <a:extLst>
              <a:ext uri="{FF2B5EF4-FFF2-40B4-BE49-F238E27FC236}">
                <a16:creationId xmlns:a16="http://schemas.microsoft.com/office/drawing/2014/main" id="{DC7467F4-6CD6-9B42-9628-B3539F01B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5880100"/>
            <a:ext cx="2735262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4398" name="Прямоугольник 8">
            <a:extLst>
              <a:ext uri="{FF2B5EF4-FFF2-40B4-BE49-F238E27FC236}">
                <a16:creationId xmlns:a16="http://schemas.microsoft.com/office/drawing/2014/main" id="{94D10146-2DD7-E74D-9055-ED1A044F5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0" y="955675"/>
            <a:ext cx="2733675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4399" name="Прямоугольник 9">
            <a:extLst>
              <a:ext uri="{FF2B5EF4-FFF2-40B4-BE49-F238E27FC236}">
                <a16:creationId xmlns:a16="http://schemas.microsoft.com/office/drawing/2014/main" id="{7DD34E28-0820-6C4B-9FA6-998AA5E83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880100"/>
            <a:ext cx="2735262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4400" name="Прямоугольник 10">
            <a:extLst>
              <a:ext uri="{FF2B5EF4-FFF2-40B4-BE49-F238E27FC236}">
                <a16:creationId xmlns:a16="http://schemas.microsoft.com/office/drawing/2014/main" id="{63075B1B-F6FC-6F4C-A073-7A8803FE2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5788" y="955675"/>
            <a:ext cx="273526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8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800">
                <a:latin typeface="Open Sans" panose="020B0606030504020204" pitchFamily="34" charset="0"/>
              </a:rPr>
              <a:t>sit amet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BADA419-2FFB-7447-BADA-A6A0F360534A}"/>
              </a:ext>
            </a:extLst>
          </p:cNvPr>
          <p:cNvGrpSpPr/>
          <p:nvPr/>
        </p:nvGrpSpPr>
        <p:grpSpPr>
          <a:xfrm>
            <a:off x="1509713" y="3106738"/>
            <a:ext cx="2349500" cy="2349500"/>
            <a:chOff x="1509713" y="3106738"/>
            <a:chExt cx="2349500" cy="2349500"/>
          </a:xfrm>
        </p:grpSpPr>
        <p:pic>
          <p:nvPicPr>
            <p:cNvPr id="144389" name="Рисунок 18">
              <a:extLst>
                <a:ext uri="{FF2B5EF4-FFF2-40B4-BE49-F238E27FC236}">
                  <a16:creationId xmlns:a16="http://schemas.microsoft.com/office/drawing/2014/main" id="{B25302C8-3E70-C34F-BD4D-095CFA4B8F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9713" y="3106738"/>
              <a:ext cx="23495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1" name="Прямоугольник 4">
              <a:extLst>
                <a:ext uri="{FF2B5EF4-FFF2-40B4-BE49-F238E27FC236}">
                  <a16:creationId xmlns:a16="http://schemas.microsoft.com/office/drawing/2014/main" id="{C735426B-ACEA-634E-929E-8FB66D9D5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519" y="3765019"/>
              <a:ext cx="1249362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1954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0189F40-F6E3-AD44-9012-745230E44B87}"/>
              </a:ext>
            </a:extLst>
          </p:cNvPr>
          <p:cNvGrpSpPr/>
          <p:nvPr/>
        </p:nvGrpSpPr>
        <p:grpSpPr>
          <a:xfrm>
            <a:off x="4745038" y="3106738"/>
            <a:ext cx="2349500" cy="2349500"/>
            <a:chOff x="4745038" y="3106738"/>
            <a:chExt cx="2349500" cy="2349500"/>
          </a:xfrm>
        </p:grpSpPr>
        <p:pic>
          <p:nvPicPr>
            <p:cNvPr id="144390" name="Рисунок 19">
              <a:extLst>
                <a:ext uri="{FF2B5EF4-FFF2-40B4-BE49-F238E27FC236}">
                  <a16:creationId xmlns:a16="http://schemas.microsoft.com/office/drawing/2014/main" id="{2411E546-ED44-0643-9E77-1D8AD1D04B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5038" y="3106738"/>
              <a:ext cx="23495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2" name="Прямоугольник 12">
              <a:extLst>
                <a:ext uri="{FF2B5EF4-FFF2-40B4-BE49-F238E27FC236}">
                  <a16:creationId xmlns:a16="http://schemas.microsoft.com/office/drawing/2014/main" id="{39986FDD-297E-CF45-AA29-F22C857CE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6668" y="3766606"/>
              <a:ext cx="1239838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76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47302D5F-3C60-4E4A-9352-1B0BA02B8A43}"/>
              </a:ext>
            </a:extLst>
          </p:cNvPr>
          <p:cNvGrpSpPr/>
          <p:nvPr/>
        </p:nvGrpSpPr>
        <p:grpSpPr>
          <a:xfrm>
            <a:off x="7935913" y="3106738"/>
            <a:ext cx="2351087" cy="2349500"/>
            <a:chOff x="7935913" y="3106738"/>
            <a:chExt cx="2351087" cy="2349500"/>
          </a:xfrm>
        </p:grpSpPr>
        <p:pic>
          <p:nvPicPr>
            <p:cNvPr id="144391" name="Рисунок 20">
              <a:extLst>
                <a:ext uri="{FF2B5EF4-FFF2-40B4-BE49-F238E27FC236}">
                  <a16:creationId xmlns:a16="http://schemas.microsoft.com/office/drawing/2014/main" id="{BD413628-9DA5-444F-B132-D08AA87EDF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5913" y="3106738"/>
              <a:ext cx="2351087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3" name="Прямоугольник 13">
              <a:extLst>
                <a:ext uri="{FF2B5EF4-FFF2-40B4-BE49-F238E27FC236}">
                  <a16:creationId xmlns:a16="http://schemas.microsoft.com/office/drawing/2014/main" id="{4BFB3C11-3A3D-B848-A3AA-FC64235E5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4742" y="3766607"/>
              <a:ext cx="12255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93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EF7515B-AA24-E649-9FEB-7D03BE1723D1}"/>
              </a:ext>
            </a:extLst>
          </p:cNvPr>
          <p:cNvGrpSpPr/>
          <p:nvPr/>
        </p:nvGrpSpPr>
        <p:grpSpPr>
          <a:xfrm>
            <a:off x="11110913" y="3106738"/>
            <a:ext cx="2349500" cy="2349500"/>
            <a:chOff x="11110913" y="3106738"/>
            <a:chExt cx="2349500" cy="2349500"/>
          </a:xfrm>
        </p:grpSpPr>
        <p:pic>
          <p:nvPicPr>
            <p:cNvPr id="144392" name="Рисунок 21">
              <a:extLst>
                <a:ext uri="{FF2B5EF4-FFF2-40B4-BE49-F238E27FC236}">
                  <a16:creationId xmlns:a16="http://schemas.microsoft.com/office/drawing/2014/main" id="{D6E3E3E7-C092-F34C-97C2-5A64F8BB67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0913" y="3106738"/>
              <a:ext cx="23495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4" name="Прямоугольник 14">
              <a:extLst>
                <a:ext uri="{FF2B5EF4-FFF2-40B4-BE49-F238E27FC236}">
                  <a16:creationId xmlns:a16="http://schemas.microsoft.com/office/drawing/2014/main" id="{6F940424-E32F-1B4D-AD80-289483C89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6729" y="3766608"/>
              <a:ext cx="1223962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2021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4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4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750"/>
                                        <p:tgtEl>
                                          <p:spTgt spid="144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/>
                                        <p:tgtEl>
                                          <p:spTgt spid="144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750"/>
                                        <p:tgtEl>
                                          <p:spTgt spid="144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750"/>
                                        <p:tgtEl>
                                          <p:spTgt spid="144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144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" dur="750"/>
                                        <p:tgtEl>
                                          <p:spTgt spid="144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750"/>
                                        <p:tgtEl>
                                          <p:spTgt spid="144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750"/>
                                        <p:tgtEl>
                                          <p:spTgt spid="144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750"/>
                                        <p:tgtEl>
                                          <p:spTgt spid="144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7" dur="750"/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/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750"/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/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750"/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/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750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3" dur="750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7" dur="750"/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/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1" dur="750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5" dur="750"/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/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4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393" grpId="0" animBg="1"/>
      <p:bldP spid="144393" grpId="1" animBg="1"/>
      <p:bldP spid="144394" grpId="0" animBg="1"/>
      <p:bldP spid="144394" grpId="1" animBg="1"/>
      <p:bldP spid="144395" grpId="0" animBg="1"/>
      <p:bldP spid="144395" grpId="1" animBg="1"/>
      <p:bldP spid="144396" grpId="0" animBg="1"/>
      <p:bldP spid="144396" grpId="1" animBg="1"/>
      <p:bldP spid="144397" grpId="0"/>
      <p:bldP spid="144397" grpId="1"/>
      <p:bldP spid="144398" grpId="0"/>
      <p:bldP spid="144398" grpId="1"/>
      <p:bldP spid="144399" grpId="0"/>
      <p:bldP spid="144399" grpId="1"/>
      <p:bldP spid="144400" grpId="0"/>
      <p:bldP spid="144400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Рисунок 28">
            <a:extLst>
              <a:ext uri="{FF2B5EF4-FFF2-40B4-BE49-F238E27FC236}">
                <a16:creationId xmlns:a16="http://schemas.microsoft.com/office/drawing/2014/main" id="{FEF7DBF6-5695-0440-B18E-4CC39D8166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2538" y="3673475"/>
            <a:ext cx="142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35" name="Рисунок 20">
            <a:extLst>
              <a:ext uri="{FF2B5EF4-FFF2-40B4-BE49-F238E27FC236}">
                <a16:creationId xmlns:a16="http://schemas.microsoft.com/office/drawing/2014/main" id="{1C60A9C6-C864-3F4A-8EAE-64D70651E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3656013"/>
            <a:ext cx="142240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36" name="Рисунок 21">
            <a:extLst>
              <a:ext uri="{FF2B5EF4-FFF2-40B4-BE49-F238E27FC236}">
                <a16:creationId xmlns:a16="http://schemas.microsoft.com/office/drawing/2014/main" id="{ADDD94C7-C9B1-724F-AEBF-573AFBCF79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7188" y="3665538"/>
            <a:ext cx="14224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37" name="Рисунок 22">
            <a:extLst>
              <a:ext uri="{FF2B5EF4-FFF2-40B4-BE49-F238E27FC236}">
                <a16:creationId xmlns:a16="http://schemas.microsoft.com/office/drawing/2014/main" id="{F29EA0CA-9AB8-4B45-91CF-6B7973F0C8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8325" y="3673475"/>
            <a:ext cx="142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3" name="Freeform 1">
            <a:extLst>
              <a:ext uri="{FF2B5EF4-FFF2-40B4-BE49-F238E27FC236}">
                <a16:creationId xmlns:a16="http://schemas.microsoft.com/office/drawing/2014/main" id="{FC34BDC7-EABD-464F-91DF-6749B48BD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88" y="1020763"/>
            <a:ext cx="857250" cy="1022350"/>
          </a:xfrm>
          <a:custGeom>
            <a:avLst/>
            <a:gdLst>
              <a:gd name="T0" fmla="*/ 30877209 w 2380"/>
              <a:gd name="T1" fmla="*/ 154488924 h 2841"/>
              <a:gd name="T2" fmla="*/ 15049420 w 2380"/>
              <a:gd name="T3" fmla="*/ 180517646 h 2841"/>
              <a:gd name="T4" fmla="*/ 43591523 w 2380"/>
              <a:gd name="T5" fmla="*/ 115251700 h 2841"/>
              <a:gd name="T6" fmla="*/ 1038065 w 2380"/>
              <a:gd name="T7" fmla="*/ 107611244 h 2841"/>
              <a:gd name="T8" fmla="*/ 49818832 w 2380"/>
              <a:gd name="T9" fmla="*/ 79381285 h 2841"/>
              <a:gd name="T10" fmla="*/ 49170131 w 2380"/>
              <a:gd name="T11" fmla="*/ 48949370 h 2841"/>
              <a:gd name="T12" fmla="*/ 49818832 w 2380"/>
              <a:gd name="T13" fmla="*/ 79381285 h 2841"/>
              <a:gd name="T14" fmla="*/ 109756815 w 2380"/>
              <a:gd name="T15" fmla="*/ 37035987 h 2841"/>
              <a:gd name="T16" fmla="*/ 80177008 w 2380"/>
              <a:gd name="T17" fmla="*/ 29525079 h 2841"/>
              <a:gd name="T18" fmla="*/ 306696315 w 2380"/>
              <a:gd name="T19" fmla="*/ 171841165 h 2841"/>
              <a:gd name="T20" fmla="*/ 264532222 w 2380"/>
              <a:gd name="T21" fmla="*/ 163165045 h 2841"/>
              <a:gd name="T22" fmla="*/ 298522905 w 2380"/>
              <a:gd name="T23" fmla="*/ 120561011 h 2841"/>
              <a:gd name="T24" fmla="*/ 274132702 w 2380"/>
              <a:gd name="T25" fmla="*/ 102301933 h 2841"/>
              <a:gd name="T26" fmla="*/ 298522905 w 2380"/>
              <a:gd name="T27" fmla="*/ 120561011 h 2841"/>
              <a:gd name="T28" fmla="*/ 259472286 w 2380"/>
              <a:gd name="T29" fmla="*/ 48949370 h 2841"/>
              <a:gd name="T30" fmla="*/ 258823585 w 2380"/>
              <a:gd name="T31" fmla="*/ 79381285 h 2841"/>
              <a:gd name="T32" fmla="*/ 223924506 w 2380"/>
              <a:gd name="T33" fmla="*/ 14374075 h 2841"/>
              <a:gd name="T34" fmla="*/ 203426145 w 2380"/>
              <a:gd name="T35" fmla="*/ 52186991 h 2841"/>
              <a:gd name="T36" fmla="*/ 166321628 w 2380"/>
              <a:gd name="T37" fmla="*/ 11266002 h 2841"/>
              <a:gd name="T38" fmla="*/ 143877526 w 2380"/>
              <a:gd name="T39" fmla="*/ 31855865 h 2841"/>
              <a:gd name="T40" fmla="*/ 166321628 w 2380"/>
              <a:gd name="T41" fmla="*/ 11266002 h 2841"/>
              <a:gd name="T42" fmla="*/ 64478887 w 2380"/>
              <a:gd name="T43" fmla="*/ 188805482 h 2841"/>
              <a:gd name="T44" fmla="*/ 123379166 w 2380"/>
              <a:gd name="T45" fmla="*/ 301207845 h 2841"/>
              <a:gd name="T46" fmla="*/ 112221949 w 2380"/>
              <a:gd name="T47" fmla="*/ 181165026 h 2841"/>
              <a:gd name="T48" fmla="*/ 90685524 w 2380"/>
              <a:gd name="T49" fmla="*/ 129237131 h 2841"/>
              <a:gd name="T50" fmla="*/ 142839461 w 2380"/>
              <a:gd name="T51" fmla="*/ 169251284 h 2841"/>
              <a:gd name="T52" fmla="*/ 167359693 w 2380"/>
              <a:gd name="T53" fmla="*/ 150344826 h 2841"/>
              <a:gd name="T54" fmla="*/ 219383962 w 2380"/>
              <a:gd name="T55" fmla="*/ 129237131 h 2841"/>
              <a:gd name="T56" fmla="*/ 197847537 w 2380"/>
              <a:gd name="T57" fmla="*/ 181165026 h 2841"/>
              <a:gd name="T58" fmla="*/ 186819988 w 2380"/>
              <a:gd name="T59" fmla="*/ 301207845 h 2841"/>
              <a:gd name="T60" fmla="*/ 245590599 w 2380"/>
              <a:gd name="T61" fmla="*/ 188805482 h 2841"/>
              <a:gd name="T62" fmla="*/ 197847537 w 2380"/>
              <a:gd name="T63" fmla="*/ 132345205 h 2841"/>
              <a:gd name="T64" fmla="*/ 197847537 w 2380"/>
              <a:gd name="T65" fmla="*/ 169251284 h 2841"/>
              <a:gd name="T66" fmla="*/ 93799359 w 2380"/>
              <a:gd name="T67" fmla="*/ 150733470 h 2841"/>
              <a:gd name="T68" fmla="*/ 130774208 w 2380"/>
              <a:gd name="T69" fmla="*/ 150733470 h 2841"/>
              <a:gd name="T70" fmla="*/ 167359693 w 2380"/>
              <a:gd name="T71" fmla="*/ 181165026 h 2841"/>
              <a:gd name="T72" fmla="*/ 154515711 w 2380"/>
              <a:gd name="T73" fmla="*/ 301207845 h 2841"/>
              <a:gd name="T74" fmla="*/ 167359693 w 2380"/>
              <a:gd name="T75" fmla="*/ 301207845 h 2841"/>
              <a:gd name="T76" fmla="*/ 116243460 w 2380"/>
              <a:gd name="T77" fmla="*/ 308718752 h 2841"/>
              <a:gd name="T78" fmla="*/ 193825666 w 2380"/>
              <a:gd name="T79" fmla="*/ 334358830 h 2841"/>
              <a:gd name="T80" fmla="*/ 193825666 w 2380"/>
              <a:gd name="T81" fmla="*/ 367768911 h 2841"/>
              <a:gd name="T82" fmla="*/ 116243460 w 2380"/>
              <a:gd name="T83" fmla="*/ 342258382 h 2841"/>
              <a:gd name="T84" fmla="*/ 193825666 w 2380"/>
              <a:gd name="T85" fmla="*/ 367768911 h 28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380" h="2841">
                <a:moveTo>
                  <a:pt x="273" y="1362"/>
                </a:moveTo>
                <a:cubicBezTo>
                  <a:pt x="320" y="1352"/>
                  <a:pt x="350" y="1307"/>
                  <a:pt x="340" y="1260"/>
                </a:cubicBezTo>
                <a:cubicBezTo>
                  <a:pt x="331" y="1213"/>
                  <a:pt x="285" y="1183"/>
                  <a:pt x="238" y="1193"/>
                </a:cubicBezTo>
                <a:lnTo>
                  <a:pt x="82" y="1225"/>
                </a:lnTo>
                <a:cubicBezTo>
                  <a:pt x="35" y="1234"/>
                  <a:pt x="5" y="1280"/>
                  <a:pt x="15" y="1327"/>
                </a:cubicBezTo>
                <a:cubicBezTo>
                  <a:pt x="24" y="1373"/>
                  <a:pt x="70" y="1403"/>
                  <a:pt x="116" y="1394"/>
                </a:cubicBezTo>
                <a:lnTo>
                  <a:pt x="273" y="1362"/>
                </a:lnTo>
                <a:close/>
                <a:moveTo>
                  <a:pt x="235" y="960"/>
                </a:moveTo>
                <a:cubicBezTo>
                  <a:pt x="282" y="968"/>
                  <a:pt x="327" y="937"/>
                  <a:pt x="336" y="890"/>
                </a:cubicBezTo>
                <a:cubicBezTo>
                  <a:pt x="344" y="843"/>
                  <a:pt x="313" y="798"/>
                  <a:pt x="266" y="790"/>
                </a:cubicBezTo>
                <a:lnTo>
                  <a:pt x="109" y="761"/>
                </a:lnTo>
                <a:cubicBezTo>
                  <a:pt x="62" y="753"/>
                  <a:pt x="17" y="784"/>
                  <a:pt x="8" y="831"/>
                </a:cubicBezTo>
                <a:cubicBezTo>
                  <a:pt x="0" y="878"/>
                  <a:pt x="31" y="923"/>
                  <a:pt x="78" y="931"/>
                </a:cubicBezTo>
                <a:lnTo>
                  <a:pt x="235" y="960"/>
                </a:lnTo>
                <a:close/>
                <a:moveTo>
                  <a:pt x="384" y="613"/>
                </a:moveTo>
                <a:cubicBezTo>
                  <a:pt x="419" y="645"/>
                  <a:pt x="474" y="641"/>
                  <a:pt x="506" y="606"/>
                </a:cubicBezTo>
                <a:cubicBezTo>
                  <a:pt x="537" y="570"/>
                  <a:pt x="534" y="515"/>
                  <a:pt x="498" y="484"/>
                </a:cubicBezTo>
                <a:lnTo>
                  <a:pt x="379" y="378"/>
                </a:lnTo>
                <a:cubicBezTo>
                  <a:pt x="343" y="346"/>
                  <a:pt x="289" y="349"/>
                  <a:pt x="257" y="385"/>
                </a:cubicBezTo>
                <a:cubicBezTo>
                  <a:pt x="225" y="421"/>
                  <a:pt x="229" y="475"/>
                  <a:pt x="264" y="507"/>
                </a:cubicBezTo>
                <a:lnTo>
                  <a:pt x="384" y="613"/>
                </a:lnTo>
                <a:close/>
                <a:moveTo>
                  <a:pt x="694" y="368"/>
                </a:moveTo>
                <a:cubicBezTo>
                  <a:pt x="717" y="410"/>
                  <a:pt x="769" y="426"/>
                  <a:pt x="811" y="403"/>
                </a:cubicBezTo>
                <a:cubicBezTo>
                  <a:pt x="853" y="380"/>
                  <a:pt x="869" y="328"/>
                  <a:pt x="846" y="286"/>
                </a:cubicBezTo>
                <a:lnTo>
                  <a:pt x="770" y="146"/>
                </a:lnTo>
                <a:cubicBezTo>
                  <a:pt x="747" y="104"/>
                  <a:pt x="695" y="88"/>
                  <a:pt x="653" y="111"/>
                </a:cubicBezTo>
                <a:cubicBezTo>
                  <a:pt x="611" y="134"/>
                  <a:pt x="595" y="186"/>
                  <a:pt x="618" y="228"/>
                </a:cubicBezTo>
                <a:lnTo>
                  <a:pt x="694" y="368"/>
                </a:lnTo>
                <a:close/>
                <a:moveTo>
                  <a:pt x="2262" y="1394"/>
                </a:moveTo>
                <a:cubicBezTo>
                  <a:pt x="2309" y="1403"/>
                  <a:pt x="2355" y="1373"/>
                  <a:pt x="2364" y="1327"/>
                </a:cubicBezTo>
                <a:cubicBezTo>
                  <a:pt x="2374" y="1280"/>
                  <a:pt x="2344" y="1234"/>
                  <a:pt x="2297" y="1225"/>
                </a:cubicBezTo>
                <a:lnTo>
                  <a:pt x="2140" y="1193"/>
                </a:lnTo>
                <a:cubicBezTo>
                  <a:pt x="2094" y="1183"/>
                  <a:pt x="2048" y="1213"/>
                  <a:pt x="2039" y="1260"/>
                </a:cubicBezTo>
                <a:cubicBezTo>
                  <a:pt x="2029" y="1307"/>
                  <a:pt x="2059" y="1352"/>
                  <a:pt x="2106" y="1362"/>
                </a:cubicBezTo>
                <a:lnTo>
                  <a:pt x="2262" y="1394"/>
                </a:lnTo>
                <a:close/>
                <a:moveTo>
                  <a:pt x="2301" y="931"/>
                </a:moveTo>
                <a:cubicBezTo>
                  <a:pt x="2348" y="923"/>
                  <a:pt x="2379" y="878"/>
                  <a:pt x="2370" y="831"/>
                </a:cubicBezTo>
                <a:cubicBezTo>
                  <a:pt x="2362" y="784"/>
                  <a:pt x="2317" y="753"/>
                  <a:pt x="2270" y="761"/>
                </a:cubicBezTo>
                <a:lnTo>
                  <a:pt x="2113" y="790"/>
                </a:lnTo>
                <a:cubicBezTo>
                  <a:pt x="2066" y="798"/>
                  <a:pt x="2035" y="843"/>
                  <a:pt x="2043" y="890"/>
                </a:cubicBezTo>
                <a:cubicBezTo>
                  <a:pt x="2052" y="937"/>
                  <a:pt x="2097" y="968"/>
                  <a:pt x="2144" y="960"/>
                </a:cubicBezTo>
                <a:lnTo>
                  <a:pt x="2301" y="931"/>
                </a:lnTo>
                <a:close/>
                <a:moveTo>
                  <a:pt x="2115" y="507"/>
                </a:moveTo>
                <a:cubicBezTo>
                  <a:pt x="2150" y="475"/>
                  <a:pt x="2153" y="421"/>
                  <a:pt x="2122" y="385"/>
                </a:cubicBezTo>
                <a:cubicBezTo>
                  <a:pt x="2090" y="349"/>
                  <a:pt x="2036" y="346"/>
                  <a:pt x="2000" y="378"/>
                </a:cubicBezTo>
                <a:lnTo>
                  <a:pt x="1881" y="484"/>
                </a:lnTo>
                <a:cubicBezTo>
                  <a:pt x="1845" y="515"/>
                  <a:pt x="1842" y="570"/>
                  <a:pt x="1873" y="606"/>
                </a:cubicBezTo>
                <a:cubicBezTo>
                  <a:pt x="1905" y="641"/>
                  <a:pt x="1959" y="645"/>
                  <a:pt x="1995" y="613"/>
                </a:cubicBezTo>
                <a:lnTo>
                  <a:pt x="2115" y="507"/>
                </a:lnTo>
                <a:close/>
                <a:moveTo>
                  <a:pt x="1761" y="228"/>
                </a:moveTo>
                <a:cubicBezTo>
                  <a:pt x="1784" y="186"/>
                  <a:pt x="1768" y="134"/>
                  <a:pt x="1726" y="111"/>
                </a:cubicBezTo>
                <a:cubicBezTo>
                  <a:pt x="1684" y="88"/>
                  <a:pt x="1632" y="104"/>
                  <a:pt x="1609" y="146"/>
                </a:cubicBezTo>
                <a:lnTo>
                  <a:pt x="1533" y="286"/>
                </a:lnTo>
                <a:cubicBezTo>
                  <a:pt x="1510" y="328"/>
                  <a:pt x="1526" y="380"/>
                  <a:pt x="1568" y="403"/>
                </a:cubicBezTo>
                <a:cubicBezTo>
                  <a:pt x="1610" y="426"/>
                  <a:pt x="1662" y="410"/>
                  <a:pt x="1685" y="368"/>
                </a:cubicBezTo>
                <a:lnTo>
                  <a:pt x="1761" y="228"/>
                </a:lnTo>
                <a:close/>
                <a:moveTo>
                  <a:pt x="1282" y="87"/>
                </a:moveTo>
                <a:cubicBezTo>
                  <a:pt x="1282" y="39"/>
                  <a:pt x="1243" y="0"/>
                  <a:pt x="1195" y="0"/>
                </a:cubicBezTo>
                <a:cubicBezTo>
                  <a:pt x="1147" y="0"/>
                  <a:pt x="1109" y="39"/>
                  <a:pt x="1109" y="87"/>
                </a:cubicBezTo>
                <a:lnTo>
                  <a:pt x="1109" y="246"/>
                </a:lnTo>
                <a:cubicBezTo>
                  <a:pt x="1109" y="294"/>
                  <a:pt x="1147" y="333"/>
                  <a:pt x="1195" y="333"/>
                </a:cubicBezTo>
                <a:cubicBezTo>
                  <a:pt x="1243" y="333"/>
                  <a:pt x="1282" y="294"/>
                  <a:pt x="1282" y="246"/>
                </a:cubicBezTo>
                <a:lnTo>
                  <a:pt x="1282" y="87"/>
                </a:lnTo>
                <a:close/>
                <a:moveTo>
                  <a:pt x="1195" y="380"/>
                </a:moveTo>
                <a:cubicBezTo>
                  <a:pt x="775" y="381"/>
                  <a:pt x="473" y="654"/>
                  <a:pt x="409" y="906"/>
                </a:cubicBezTo>
                <a:cubicBezTo>
                  <a:pt x="360" y="1099"/>
                  <a:pt x="405" y="1281"/>
                  <a:pt x="497" y="1458"/>
                </a:cubicBezTo>
                <a:cubicBezTo>
                  <a:pt x="580" y="1619"/>
                  <a:pt x="667" y="1750"/>
                  <a:pt x="738" y="1915"/>
                </a:cubicBezTo>
                <a:cubicBezTo>
                  <a:pt x="778" y="2004"/>
                  <a:pt x="793" y="2130"/>
                  <a:pt x="814" y="2224"/>
                </a:cubicBezTo>
                <a:cubicBezTo>
                  <a:pt x="831" y="2299"/>
                  <a:pt x="859" y="2325"/>
                  <a:pt x="951" y="2326"/>
                </a:cubicBezTo>
                <a:cubicBezTo>
                  <a:pt x="970" y="2326"/>
                  <a:pt x="989" y="2326"/>
                  <a:pt x="1008" y="2326"/>
                </a:cubicBezTo>
                <a:lnTo>
                  <a:pt x="1008" y="1399"/>
                </a:lnTo>
                <a:lnTo>
                  <a:pt x="865" y="1399"/>
                </a:lnTo>
                <a:cubicBezTo>
                  <a:pt x="803" y="1399"/>
                  <a:pt x="744" y="1375"/>
                  <a:pt x="699" y="1330"/>
                </a:cubicBezTo>
                <a:cubicBezTo>
                  <a:pt x="655" y="1286"/>
                  <a:pt x="630" y="1227"/>
                  <a:pt x="630" y="1164"/>
                </a:cubicBezTo>
                <a:cubicBezTo>
                  <a:pt x="630" y="1101"/>
                  <a:pt x="655" y="1042"/>
                  <a:pt x="699" y="998"/>
                </a:cubicBezTo>
                <a:cubicBezTo>
                  <a:pt x="744" y="953"/>
                  <a:pt x="803" y="929"/>
                  <a:pt x="865" y="929"/>
                </a:cubicBezTo>
                <a:cubicBezTo>
                  <a:pt x="994" y="929"/>
                  <a:pt x="1099" y="1033"/>
                  <a:pt x="1101" y="1161"/>
                </a:cubicBezTo>
                <a:lnTo>
                  <a:pt x="1101" y="1307"/>
                </a:lnTo>
                <a:lnTo>
                  <a:pt x="1290" y="1307"/>
                </a:lnTo>
                <a:lnTo>
                  <a:pt x="1290" y="1161"/>
                </a:lnTo>
                <a:cubicBezTo>
                  <a:pt x="1290" y="1099"/>
                  <a:pt x="1315" y="1042"/>
                  <a:pt x="1358" y="998"/>
                </a:cubicBezTo>
                <a:cubicBezTo>
                  <a:pt x="1403" y="953"/>
                  <a:pt x="1462" y="929"/>
                  <a:pt x="1525" y="929"/>
                </a:cubicBezTo>
                <a:cubicBezTo>
                  <a:pt x="1588" y="929"/>
                  <a:pt x="1647" y="953"/>
                  <a:pt x="1691" y="998"/>
                </a:cubicBezTo>
                <a:cubicBezTo>
                  <a:pt x="1736" y="1042"/>
                  <a:pt x="1760" y="1101"/>
                  <a:pt x="1760" y="1164"/>
                </a:cubicBezTo>
                <a:cubicBezTo>
                  <a:pt x="1760" y="1227"/>
                  <a:pt x="1736" y="1286"/>
                  <a:pt x="1691" y="1330"/>
                </a:cubicBezTo>
                <a:cubicBezTo>
                  <a:pt x="1647" y="1375"/>
                  <a:pt x="1588" y="1399"/>
                  <a:pt x="1525" y="1399"/>
                </a:cubicBezTo>
                <a:lnTo>
                  <a:pt x="1382" y="1399"/>
                </a:lnTo>
                <a:lnTo>
                  <a:pt x="1382" y="2326"/>
                </a:lnTo>
                <a:cubicBezTo>
                  <a:pt x="1401" y="2326"/>
                  <a:pt x="1421" y="2326"/>
                  <a:pt x="1440" y="2326"/>
                </a:cubicBezTo>
                <a:cubicBezTo>
                  <a:pt x="1531" y="2325"/>
                  <a:pt x="1560" y="2299"/>
                  <a:pt x="1576" y="2224"/>
                </a:cubicBezTo>
                <a:cubicBezTo>
                  <a:pt x="1598" y="2130"/>
                  <a:pt x="1613" y="2004"/>
                  <a:pt x="1652" y="1915"/>
                </a:cubicBezTo>
                <a:cubicBezTo>
                  <a:pt x="1724" y="1750"/>
                  <a:pt x="1810" y="1619"/>
                  <a:pt x="1893" y="1458"/>
                </a:cubicBezTo>
                <a:cubicBezTo>
                  <a:pt x="1985" y="1281"/>
                  <a:pt x="2030" y="1099"/>
                  <a:pt x="1981" y="906"/>
                </a:cubicBezTo>
                <a:cubicBezTo>
                  <a:pt x="1917" y="654"/>
                  <a:pt x="1615" y="381"/>
                  <a:pt x="1195" y="380"/>
                </a:cubicBezTo>
                <a:close/>
                <a:moveTo>
                  <a:pt x="1525" y="1022"/>
                </a:moveTo>
                <a:cubicBezTo>
                  <a:pt x="1446" y="1022"/>
                  <a:pt x="1382" y="1086"/>
                  <a:pt x="1382" y="1164"/>
                </a:cubicBezTo>
                <a:lnTo>
                  <a:pt x="1382" y="1307"/>
                </a:lnTo>
                <a:lnTo>
                  <a:pt x="1525" y="1307"/>
                </a:lnTo>
                <a:cubicBezTo>
                  <a:pt x="1603" y="1307"/>
                  <a:pt x="1667" y="1243"/>
                  <a:pt x="1667" y="1164"/>
                </a:cubicBezTo>
                <a:cubicBezTo>
                  <a:pt x="1667" y="1086"/>
                  <a:pt x="1603" y="1022"/>
                  <a:pt x="1525" y="1022"/>
                </a:cubicBezTo>
                <a:close/>
                <a:moveTo>
                  <a:pt x="723" y="1164"/>
                </a:moveTo>
                <a:cubicBezTo>
                  <a:pt x="723" y="1243"/>
                  <a:pt x="787" y="1307"/>
                  <a:pt x="865" y="1307"/>
                </a:cubicBezTo>
                <a:lnTo>
                  <a:pt x="1008" y="1307"/>
                </a:lnTo>
                <a:lnTo>
                  <a:pt x="1008" y="1164"/>
                </a:lnTo>
                <a:cubicBezTo>
                  <a:pt x="1008" y="1086"/>
                  <a:pt x="944" y="1022"/>
                  <a:pt x="865" y="1022"/>
                </a:cubicBezTo>
                <a:cubicBezTo>
                  <a:pt x="787" y="1022"/>
                  <a:pt x="723" y="1086"/>
                  <a:pt x="723" y="1164"/>
                </a:cubicBezTo>
                <a:close/>
                <a:moveTo>
                  <a:pt x="1290" y="1399"/>
                </a:moveTo>
                <a:lnTo>
                  <a:pt x="1101" y="1399"/>
                </a:lnTo>
                <a:lnTo>
                  <a:pt x="1101" y="2326"/>
                </a:lnTo>
                <a:cubicBezTo>
                  <a:pt x="1131" y="2326"/>
                  <a:pt x="1161" y="2326"/>
                  <a:pt x="1191" y="2326"/>
                </a:cubicBezTo>
                <a:lnTo>
                  <a:pt x="1200" y="2326"/>
                </a:lnTo>
                <a:cubicBezTo>
                  <a:pt x="1200" y="2327"/>
                  <a:pt x="1200" y="2325"/>
                  <a:pt x="1200" y="2326"/>
                </a:cubicBezTo>
                <a:cubicBezTo>
                  <a:pt x="1230" y="2326"/>
                  <a:pt x="1260" y="2326"/>
                  <a:pt x="1290" y="2326"/>
                </a:cubicBezTo>
                <a:lnTo>
                  <a:pt x="1290" y="1399"/>
                </a:lnTo>
                <a:close/>
                <a:moveTo>
                  <a:pt x="1494" y="2384"/>
                </a:moveTo>
                <a:lnTo>
                  <a:pt x="896" y="2384"/>
                </a:lnTo>
                <a:cubicBezTo>
                  <a:pt x="841" y="2384"/>
                  <a:pt x="797" y="2429"/>
                  <a:pt x="797" y="2483"/>
                </a:cubicBezTo>
                <a:cubicBezTo>
                  <a:pt x="797" y="2538"/>
                  <a:pt x="841" y="2582"/>
                  <a:pt x="896" y="2582"/>
                </a:cubicBezTo>
                <a:lnTo>
                  <a:pt x="1494" y="2582"/>
                </a:lnTo>
                <a:cubicBezTo>
                  <a:pt x="1549" y="2582"/>
                  <a:pt x="1593" y="2538"/>
                  <a:pt x="1593" y="2483"/>
                </a:cubicBezTo>
                <a:cubicBezTo>
                  <a:pt x="1593" y="2429"/>
                  <a:pt x="1549" y="2384"/>
                  <a:pt x="1494" y="2384"/>
                </a:cubicBezTo>
                <a:close/>
                <a:moveTo>
                  <a:pt x="1494" y="2840"/>
                </a:moveTo>
                <a:lnTo>
                  <a:pt x="896" y="2840"/>
                </a:lnTo>
                <a:cubicBezTo>
                  <a:pt x="841" y="2840"/>
                  <a:pt x="797" y="2796"/>
                  <a:pt x="797" y="2741"/>
                </a:cubicBezTo>
                <a:cubicBezTo>
                  <a:pt x="797" y="2687"/>
                  <a:pt x="841" y="2643"/>
                  <a:pt x="896" y="2643"/>
                </a:cubicBezTo>
                <a:lnTo>
                  <a:pt x="1494" y="2643"/>
                </a:lnTo>
                <a:cubicBezTo>
                  <a:pt x="1549" y="2643"/>
                  <a:pt x="1593" y="2687"/>
                  <a:pt x="1593" y="2741"/>
                </a:cubicBezTo>
                <a:cubicBezTo>
                  <a:pt x="1593" y="2796"/>
                  <a:pt x="1549" y="2840"/>
                  <a:pt x="1494" y="28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6444" name="Freeform 2">
            <a:extLst>
              <a:ext uri="{FF2B5EF4-FFF2-40B4-BE49-F238E27FC236}">
                <a16:creationId xmlns:a16="http://schemas.microsoft.com/office/drawing/2014/main" id="{18F12D83-3F78-E447-A3DC-60222E8E7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6297613"/>
            <a:ext cx="1196975" cy="800100"/>
          </a:xfrm>
          <a:custGeom>
            <a:avLst/>
            <a:gdLst>
              <a:gd name="T0" fmla="*/ 217331265 w 3324"/>
              <a:gd name="T1" fmla="*/ 66834107 h 2221"/>
              <a:gd name="T2" fmla="*/ 156514924 w 3324"/>
              <a:gd name="T3" fmla="*/ 80849727 h 2221"/>
              <a:gd name="T4" fmla="*/ 140824253 w 3324"/>
              <a:gd name="T5" fmla="*/ 39581354 h 2221"/>
              <a:gd name="T6" fmla="*/ 68596678 w 3324"/>
              <a:gd name="T7" fmla="*/ 138859318 h 2221"/>
              <a:gd name="T8" fmla="*/ 114371249 w 3324"/>
              <a:gd name="T9" fmla="*/ 174936948 h 2221"/>
              <a:gd name="T10" fmla="*/ 154569660 w 3324"/>
              <a:gd name="T11" fmla="*/ 225159884 h 2221"/>
              <a:gd name="T12" fmla="*/ 192823166 w 3324"/>
              <a:gd name="T13" fmla="*/ 265000613 h 2221"/>
              <a:gd name="T14" fmla="*/ 203326585 w 3324"/>
              <a:gd name="T15" fmla="*/ 269413231 h 2221"/>
              <a:gd name="T16" fmla="*/ 215775269 w 3324"/>
              <a:gd name="T17" fmla="*/ 245534515 h 2221"/>
              <a:gd name="T18" fmla="*/ 178688850 w 3324"/>
              <a:gd name="T19" fmla="*/ 206472271 h 2221"/>
              <a:gd name="T20" fmla="*/ 242617542 w 3324"/>
              <a:gd name="T21" fmla="*/ 248389442 h 2221"/>
              <a:gd name="T22" fmla="*/ 252472420 w 3324"/>
              <a:gd name="T23" fmla="*/ 218411449 h 2221"/>
              <a:gd name="T24" fmla="*/ 220443256 w 3324"/>
              <a:gd name="T25" fmla="*/ 192326604 h 2221"/>
              <a:gd name="T26" fmla="*/ 227705048 w 3324"/>
              <a:gd name="T27" fmla="*/ 183242353 h 2221"/>
              <a:gd name="T28" fmla="*/ 296042454 w 3324"/>
              <a:gd name="T29" fmla="*/ 214647989 h 2221"/>
              <a:gd name="T30" fmla="*/ 280611415 w 3324"/>
              <a:gd name="T31" fmla="*/ 181165912 h 2221"/>
              <a:gd name="T32" fmla="*/ 257011130 w 3324"/>
              <a:gd name="T33" fmla="*/ 154432269 h 2221"/>
              <a:gd name="T34" fmla="*/ 326515623 w 3324"/>
              <a:gd name="T35" fmla="*/ 179478893 h 2221"/>
              <a:gd name="T36" fmla="*/ 78322280 w 3324"/>
              <a:gd name="T37" fmla="*/ 153004985 h 2221"/>
              <a:gd name="T38" fmla="*/ 49145835 w 3324"/>
              <a:gd name="T39" fmla="*/ 165463274 h 2221"/>
              <a:gd name="T40" fmla="*/ 32677345 w 3324"/>
              <a:gd name="T41" fmla="*/ 191288384 h 2221"/>
              <a:gd name="T42" fmla="*/ 58741800 w 3324"/>
              <a:gd name="T43" fmla="*/ 202579124 h 2221"/>
              <a:gd name="T44" fmla="*/ 59649254 w 3324"/>
              <a:gd name="T45" fmla="*/ 225030196 h 2221"/>
              <a:gd name="T46" fmla="*/ 110740353 w 3324"/>
              <a:gd name="T47" fmla="*/ 205823473 h 2221"/>
              <a:gd name="T48" fmla="*/ 86102618 w 3324"/>
              <a:gd name="T49" fmla="*/ 185708217 h 2221"/>
              <a:gd name="T50" fmla="*/ 73783570 w 3324"/>
              <a:gd name="T51" fmla="*/ 200502682 h 2221"/>
              <a:gd name="T52" fmla="*/ 98162033 w 3324"/>
              <a:gd name="T53" fmla="*/ 263054219 h 2221"/>
              <a:gd name="T54" fmla="*/ 137582626 w 3324"/>
              <a:gd name="T55" fmla="*/ 212441860 h 2221"/>
              <a:gd name="T56" fmla="*/ 104645647 w 3324"/>
              <a:gd name="T57" fmla="*/ 228793656 h 2221"/>
              <a:gd name="T58" fmla="*/ 170389607 w 3324"/>
              <a:gd name="T59" fmla="*/ 238266970 h 2221"/>
              <a:gd name="T60" fmla="*/ 139397894 w 3324"/>
              <a:gd name="T61" fmla="*/ 252412637 h 2221"/>
              <a:gd name="T62" fmla="*/ 144974054 w 3324"/>
              <a:gd name="T63" fmla="*/ 288100844 h 2221"/>
              <a:gd name="T64" fmla="*/ 168833612 w 3324"/>
              <a:gd name="T65" fmla="*/ 266687992 h 2221"/>
              <a:gd name="T66" fmla="*/ 170389607 w 3324"/>
              <a:gd name="T67" fmla="*/ 238266970 h 2221"/>
              <a:gd name="T68" fmla="*/ 10503420 w 3324"/>
              <a:gd name="T69" fmla="*/ 155859912 h 2221"/>
              <a:gd name="T70" fmla="*/ 49016198 w 3324"/>
              <a:gd name="T71" fmla="*/ 29069459 h 2221"/>
              <a:gd name="T72" fmla="*/ 21006839 w 3324"/>
              <a:gd name="T73" fmla="*/ 15832686 h 2221"/>
              <a:gd name="T74" fmla="*/ 129636 w 3324"/>
              <a:gd name="T75" fmla="*/ 143920734 h 2221"/>
              <a:gd name="T76" fmla="*/ 351282994 w 3324"/>
              <a:gd name="T77" fmla="*/ 13366821 h 2221"/>
              <a:gd name="T78" fmla="*/ 407042080 w 3324"/>
              <a:gd name="T79" fmla="*/ 133019417 h 2221"/>
              <a:gd name="T80" fmla="*/ 429864547 w 3324"/>
              <a:gd name="T81" fmla="*/ 111995988 h 2221"/>
              <a:gd name="T82" fmla="*/ 373975825 w 3324"/>
              <a:gd name="T83" fmla="*/ 908533 h 2221"/>
              <a:gd name="T84" fmla="*/ 218627988 w 3324"/>
              <a:gd name="T85" fmla="*/ 56192525 h 2221"/>
              <a:gd name="T86" fmla="*/ 142120976 w 3324"/>
              <a:gd name="T87" fmla="*/ 67482905 h 2221"/>
              <a:gd name="T88" fmla="*/ 230428130 w 3324"/>
              <a:gd name="T89" fmla="*/ 14794465 h 2221"/>
              <a:gd name="T90" fmla="*/ 382663617 w 3324"/>
              <a:gd name="T91" fmla="*/ 127828313 h 22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324" h="2221">
                <a:moveTo>
                  <a:pt x="2501" y="1206"/>
                </a:moveTo>
                <a:lnTo>
                  <a:pt x="2439" y="1148"/>
                </a:lnTo>
                <a:cubicBezTo>
                  <a:pt x="2126" y="877"/>
                  <a:pt x="1758" y="567"/>
                  <a:pt x="1676" y="515"/>
                </a:cubicBezTo>
                <a:cubicBezTo>
                  <a:pt x="1637" y="523"/>
                  <a:pt x="1534" y="556"/>
                  <a:pt x="1453" y="584"/>
                </a:cubicBezTo>
                <a:lnTo>
                  <a:pt x="1450" y="585"/>
                </a:lnTo>
                <a:cubicBezTo>
                  <a:pt x="1444" y="587"/>
                  <a:pt x="1319" y="623"/>
                  <a:pt x="1207" y="623"/>
                </a:cubicBezTo>
                <a:cubicBezTo>
                  <a:pt x="1141" y="623"/>
                  <a:pt x="1091" y="612"/>
                  <a:pt x="1053" y="588"/>
                </a:cubicBezTo>
                <a:cubicBezTo>
                  <a:pt x="987" y="545"/>
                  <a:pt x="978" y="490"/>
                  <a:pt x="980" y="461"/>
                </a:cubicBezTo>
                <a:cubicBezTo>
                  <a:pt x="982" y="390"/>
                  <a:pt x="1042" y="331"/>
                  <a:pt x="1086" y="305"/>
                </a:cubicBezTo>
                <a:lnTo>
                  <a:pt x="455" y="226"/>
                </a:lnTo>
                <a:lnTo>
                  <a:pt x="390" y="1136"/>
                </a:lnTo>
                <a:cubicBezTo>
                  <a:pt x="441" y="1082"/>
                  <a:pt x="493" y="1070"/>
                  <a:pt x="529" y="1070"/>
                </a:cubicBezTo>
                <a:cubicBezTo>
                  <a:pt x="571" y="1070"/>
                  <a:pt x="614" y="1087"/>
                  <a:pt x="653" y="1119"/>
                </a:cubicBezTo>
                <a:cubicBezTo>
                  <a:pt x="714" y="1169"/>
                  <a:pt x="742" y="1234"/>
                  <a:pt x="733" y="1301"/>
                </a:cubicBezTo>
                <a:cubicBezTo>
                  <a:pt x="785" y="1293"/>
                  <a:pt x="836" y="1310"/>
                  <a:pt x="882" y="1348"/>
                </a:cubicBezTo>
                <a:cubicBezTo>
                  <a:pt x="942" y="1397"/>
                  <a:pt x="971" y="1463"/>
                  <a:pt x="962" y="1530"/>
                </a:cubicBezTo>
                <a:cubicBezTo>
                  <a:pt x="1014" y="1522"/>
                  <a:pt x="1065" y="1539"/>
                  <a:pt x="1111" y="1576"/>
                </a:cubicBezTo>
                <a:cubicBezTo>
                  <a:pt x="1163" y="1619"/>
                  <a:pt x="1192" y="1676"/>
                  <a:pt x="1192" y="1735"/>
                </a:cubicBezTo>
                <a:cubicBezTo>
                  <a:pt x="1250" y="1718"/>
                  <a:pt x="1310" y="1733"/>
                  <a:pt x="1363" y="1776"/>
                </a:cubicBezTo>
                <a:cubicBezTo>
                  <a:pt x="1436" y="1836"/>
                  <a:pt x="1462" y="1918"/>
                  <a:pt x="1433" y="1998"/>
                </a:cubicBezTo>
                <a:lnTo>
                  <a:pt x="1487" y="2042"/>
                </a:lnTo>
                <a:cubicBezTo>
                  <a:pt x="1492" y="2045"/>
                  <a:pt x="1496" y="2048"/>
                  <a:pt x="1500" y="2051"/>
                </a:cubicBezTo>
                <a:lnTo>
                  <a:pt x="1502" y="2053"/>
                </a:lnTo>
                <a:cubicBezTo>
                  <a:pt x="1525" y="2068"/>
                  <a:pt x="1547" y="2076"/>
                  <a:pt x="1568" y="2076"/>
                </a:cubicBezTo>
                <a:cubicBezTo>
                  <a:pt x="1608" y="2076"/>
                  <a:pt x="1637" y="2050"/>
                  <a:pt x="1655" y="2028"/>
                </a:cubicBezTo>
                <a:cubicBezTo>
                  <a:pt x="1693" y="1982"/>
                  <a:pt x="1716" y="1945"/>
                  <a:pt x="1668" y="1896"/>
                </a:cubicBezTo>
                <a:lnTo>
                  <a:pt x="1664" y="1892"/>
                </a:lnTo>
                <a:lnTo>
                  <a:pt x="1383" y="1654"/>
                </a:lnTo>
                <a:cubicBezTo>
                  <a:pt x="1374" y="1646"/>
                  <a:pt x="1368" y="1635"/>
                  <a:pt x="1367" y="1623"/>
                </a:cubicBezTo>
                <a:cubicBezTo>
                  <a:pt x="1366" y="1611"/>
                  <a:pt x="1370" y="1600"/>
                  <a:pt x="1378" y="1591"/>
                </a:cubicBezTo>
                <a:cubicBezTo>
                  <a:pt x="1393" y="1572"/>
                  <a:pt x="1423" y="1570"/>
                  <a:pt x="1441" y="1585"/>
                </a:cubicBezTo>
                <a:lnTo>
                  <a:pt x="1809" y="1897"/>
                </a:lnTo>
                <a:cubicBezTo>
                  <a:pt x="1828" y="1908"/>
                  <a:pt x="1849" y="1914"/>
                  <a:pt x="1871" y="1914"/>
                </a:cubicBezTo>
                <a:cubicBezTo>
                  <a:pt x="1908" y="1914"/>
                  <a:pt x="1944" y="1895"/>
                  <a:pt x="1971" y="1861"/>
                </a:cubicBezTo>
                <a:cubicBezTo>
                  <a:pt x="1994" y="1833"/>
                  <a:pt x="2005" y="1803"/>
                  <a:pt x="2002" y="1773"/>
                </a:cubicBezTo>
                <a:cubicBezTo>
                  <a:pt x="1999" y="1741"/>
                  <a:pt x="1980" y="1710"/>
                  <a:pt x="1947" y="1683"/>
                </a:cubicBezTo>
                <a:lnTo>
                  <a:pt x="1903" y="1648"/>
                </a:lnTo>
                <a:lnTo>
                  <a:pt x="1904" y="1647"/>
                </a:lnTo>
                <a:lnTo>
                  <a:pt x="1700" y="1482"/>
                </a:lnTo>
                <a:cubicBezTo>
                  <a:pt x="1690" y="1474"/>
                  <a:pt x="1684" y="1463"/>
                  <a:pt x="1683" y="1451"/>
                </a:cubicBezTo>
                <a:cubicBezTo>
                  <a:pt x="1682" y="1439"/>
                  <a:pt x="1685" y="1428"/>
                  <a:pt x="1693" y="1418"/>
                </a:cubicBezTo>
                <a:cubicBezTo>
                  <a:pt x="1708" y="1400"/>
                  <a:pt x="1738" y="1396"/>
                  <a:pt x="1756" y="1412"/>
                </a:cubicBezTo>
                <a:lnTo>
                  <a:pt x="2092" y="1685"/>
                </a:lnTo>
                <a:cubicBezTo>
                  <a:pt x="2117" y="1705"/>
                  <a:pt x="2143" y="1715"/>
                  <a:pt x="2171" y="1715"/>
                </a:cubicBezTo>
                <a:cubicBezTo>
                  <a:pt x="2210" y="1715"/>
                  <a:pt x="2251" y="1693"/>
                  <a:pt x="2283" y="1654"/>
                </a:cubicBezTo>
                <a:cubicBezTo>
                  <a:pt x="2307" y="1624"/>
                  <a:pt x="2318" y="1594"/>
                  <a:pt x="2316" y="1564"/>
                </a:cubicBezTo>
                <a:cubicBezTo>
                  <a:pt x="2314" y="1533"/>
                  <a:pt x="2295" y="1503"/>
                  <a:pt x="2262" y="1476"/>
                </a:cubicBezTo>
                <a:lnTo>
                  <a:pt x="2164" y="1396"/>
                </a:lnTo>
                <a:lnTo>
                  <a:pt x="1989" y="1253"/>
                </a:lnTo>
                <a:cubicBezTo>
                  <a:pt x="1970" y="1238"/>
                  <a:pt x="1967" y="1209"/>
                  <a:pt x="1982" y="1190"/>
                </a:cubicBezTo>
                <a:cubicBezTo>
                  <a:pt x="1997" y="1171"/>
                  <a:pt x="2027" y="1168"/>
                  <a:pt x="2046" y="1183"/>
                </a:cubicBezTo>
                <a:lnTo>
                  <a:pt x="2331" y="1415"/>
                </a:lnTo>
                <a:cubicBezTo>
                  <a:pt x="2391" y="1464"/>
                  <a:pt x="2463" y="1450"/>
                  <a:pt x="2518" y="1383"/>
                </a:cubicBezTo>
                <a:cubicBezTo>
                  <a:pt x="2554" y="1338"/>
                  <a:pt x="2581" y="1271"/>
                  <a:pt x="2501" y="1206"/>
                </a:cubicBezTo>
                <a:close/>
                <a:moveTo>
                  <a:pt x="625" y="1357"/>
                </a:moveTo>
                <a:cubicBezTo>
                  <a:pt x="698" y="1268"/>
                  <a:pt x="627" y="1198"/>
                  <a:pt x="604" y="1179"/>
                </a:cubicBezTo>
                <a:cubicBezTo>
                  <a:pt x="546" y="1131"/>
                  <a:pt x="487" y="1139"/>
                  <a:pt x="435" y="1202"/>
                </a:cubicBezTo>
                <a:lnTo>
                  <a:pt x="379" y="1274"/>
                </a:lnTo>
                <a:lnTo>
                  <a:pt x="379" y="1275"/>
                </a:lnTo>
                <a:lnTo>
                  <a:pt x="370" y="1286"/>
                </a:lnTo>
                <a:lnTo>
                  <a:pt x="291" y="1377"/>
                </a:lnTo>
                <a:cubicBezTo>
                  <a:pt x="262" y="1411"/>
                  <a:pt x="249" y="1443"/>
                  <a:pt x="252" y="1474"/>
                </a:cubicBezTo>
                <a:cubicBezTo>
                  <a:pt x="255" y="1508"/>
                  <a:pt x="277" y="1530"/>
                  <a:pt x="290" y="1541"/>
                </a:cubicBezTo>
                <a:cubicBezTo>
                  <a:pt x="320" y="1564"/>
                  <a:pt x="353" y="1590"/>
                  <a:pt x="388" y="1590"/>
                </a:cubicBezTo>
                <a:cubicBezTo>
                  <a:pt x="410" y="1590"/>
                  <a:pt x="431" y="1581"/>
                  <a:pt x="453" y="1561"/>
                </a:cubicBezTo>
                <a:lnTo>
                  <a:pt x="625" y="1357"/>
                </a:lnTo>
                <a:close/>
                <a:moveTo>
                  <a:pt x="490" y="1636"/>
                </a:moveTo>
                <a:cubicBezTo>
                  <a:pt x="464" y="1668"/>
                  <a:pt x="454" y="1701"/>
                  <a:pt x="460" y="1734"/>
                </a:cubicBezTo>
                <a:cubicBezTo>
                  <a:pt x="465" y="1763"/>
                  <a:pt x="483" y="1791"/>
                  <a:pt x="512" y="1814"/>
                </a:cubicBezTo>
                <a:cubicBezTo>
                  <a:pt x="570" y="1862"/>
                  <a:pt x="628" y="1854"/>
                  <a:pt x="680" y="1791"/>
                </a:cubicBezTo>
                <a:lnTo>
                  <a:pt x="854" y="1586"/>
                </a:lnTo>
                <a:cubicBezTo>
                  <a:pt x="880" y="1554"/>
                  <a:pt x="890" y="1521"/>
                  <a:pt x="884" y="1488"/>
                </a:cubicBezTo>
                <a:cubicBezTo>
                  <a:pt x="879" y="1459"/>
                  <a:pt x="861" y="1431"/>
                  <a:pt x="833" y="1408"/>
                </a:cubicBezTo>
                <a:cubicBezTo>
                  <a:pt x="775" y="1360"/>
                  <a:pt x="716" y="1368"/>
                  <a:pt x="664" y="1431"/>
                </a:cubicBezTo>
                <a:lnTo>
                  <a:pt x="578" y="1534"/>
                </a:lnTo>
                <a:lnTo>
                  <a:pt x="569" y="1545"/>
                </a:lnTo>
                <a:lnTo>
                  <a:pt x="490" y="1636"/>
                </a:lnTo>
                <a:close/>
                <a:moveTo>
                  <a:pt x="719" y="1865"/>
                </a:moveTo>
                <a:cubicBezTo>
                  <a:pt x="674" y="1920"/>
                  <a:pt x="685" y="1968"/>
                  <a:pt x="757" y="2027"/>
                </a:cubicBezTo>
                <a:cubicBezTo>
                  <a:pt x="815" y="2074"/>
                  <a:pt x="874" y="2066"/>
                  <a:pt x="925" y="2003"/>
                </a:cubicBezTo>
                <a:lnTo>
                  <a:pt x="1083" y="1815"/>
                </a:lnTo>
                <a:cubicBezTo>
                  <a:pt x="1156" y="1726"/>
                  <a:pt x="1085" y="1656"/>
                  <a:pt x="1061" y="1637"/>
                </a:cubicBezTo>
                <a:cubicBezTo>
                  <a:pt x="1003" y="1589"/>
                  <a:pt x="944" y="1597"/>
                  <a:pt x="893" y="1660"/>
                </a:cubicBezTo>
                <a:lnTo>
                  <a:pt x="807" y="1762"/>
                </a:lnTo>
                <a:lnTo>
                  <a:pt x="807" y="1763"/>
                </a:lnTo>
                <a:lnTo>
                  <a:pt x="798" y="1774"/>
                </a:lnTo>
                <a:lnTo>
                  <a:pt x="719" y="1865"/>
                </a:lnTo>
                <a:close/>
                <a:moveTo>
                  <a:pt x="1314" y="1836"/>
                </a:moveTo>
                <a:cubicBezTo>
                  <a:pt x="1256" y="1789"/>
                  <a:pt x="1197" y="1797"/>
                  <a:pt x="1145" y="1860"/>
                </a:cubicBezTo>
                <a:lnTo>
                  <a:pt x="1083" y="1935"/>
                </a:lnTo>
                <a:lnTo>
                  <a:pt x="1075" y="1945"/>
                </a:lnTo>
                <a:lnTo>
                  <a:pt x="1022" y="2011"/>
                </a:lnTo>
                <a:cubicBezTo>
                  <a:pt x="948" y="2100"/>
                  <a:pt x="1019" y="2170"/>
                  <a:pt x="1043" y="2189"/>
                </a:cubicBezTo>
                <a:cubicBezTo>
                  <a:pt x="1068" y="2210"/>
                  <a:pt x="1093" y="2220"/>
                  <a:pt x="1118" y="2220"/>
                </a:cubicBezTo>
                <a:cubicBezTo>
                  <a:pt x="1151" y="2220"/>
                  <a:pt x="1182" y="2202"/>
                  <a:pt x="1211" y="2166"/>
                </a:cubicBezTo>
                <a:lnTo>
                  <a:pt x="1302" y="2055"/>
                </a:lnTo>
                <a:lnTo>
                  <a:pt x="1335" y="2015"/>
                </a:lnTo>
                <a:cubicBezTo>
                  <a:pt x="1361" y="1983"/>
                  <a:pt x="1371" y="1950"/>
                  <a:pt x="1365" y="1917"/>
                </a:cubicBezTo>
                <a:cubicBezTo>
                  <a:pt x="1360" y="1888"/>
                  <a:pt x="1342" y="1860"/>
                  <a:pt x="1314" y="1836"/>
                </a:cubicBezTo>
                <a:close/>
                <a:moveTo>
                  <a:pt x="1" y="1109"/>
                </a:moveTo>
                <a:cubicBezTo>
                  <a:pt x="0" y="1132"/>
                  <a:pt x="7" y="1154"/>
                  <a:pt x="22" y="1171"/>
                </a:cubicBezTo>
                <a:cubicBezTo>
                  <a:pt x="37" y="1188"/>
                  <a:pt x="58" y="1199"/>
                  <a:pt x="81" y="1201"/>
                </a:cubicBezTo>
                <a:lnTo>
                  <a:pt x="217" y="1211"/>
                </a:lnTo>
                <a:cubicBezTo>
                  <a:pt x="265" y="1215"/>
                  <a:pt x="306" y="1179"/>
                  <a:pt x="309" y="1132"/>
                </a:cubicBezTo>
                <a:lnTo>
                  <a:pt x="378" y="224"/>
                </a:lnTo>
                <a:cubicBezTo>
                  <a:pt x="379" y="201"/>
                  <a:pt x="372" y="179"/>
                  <a:pt x="357" y="162"/>
                </a:cubicBezTo>
                <a:cubicBezTo>
                  <a:pt x="342" y="144"/>
                  <a:pt x="321" y="134"/>
                  <a:pt x="299" y="132"/>
                </a:cubicBezTo>
                <a:lnTo>
                  <a:pt x="162" y="122"/>
                </a:lnTo>
                <a:cubicBezTo>
                  <a:pt x="160" y="121"/>
                  <a:pt x="157" y="121"/>
                  <a:pt x="155" y="121"/>
                </a:cubicBezTo>
                <a:cubicBezTo>
                  <a:pt x="111" y="121"/>
                  <a:pt x="73" y="156"/>
                  <a:pt x="70" y="201"/>
                </a:cubicBezTo>
                <a:lnTo>
                  <a:pt x="1" y="1109"/>
                </a:lnTo>
                <a:close/>
                <a:moveTo>
                  <a:pt x="2884" y="7"/>
                </a:moveTo>
                <a:lnTo>
                  <a:pt x="2756" y="57"/>
                </a:lnTo>
                <a:cubicBezTo>
                  <a:pt x="2735" y="65"/>
                  <a:pt x="2718" y="82"/>
                  <a:pt x="2709" y="103"/>
                </a:cubicBezTo>
                <a:cubicBezTo>
                  <a:pt x="2700" y="124"/>
                  <a:pt x="2700" y="147"/>
                  <a:pt x="2708" y="168"/>
                </a:cubicBezTo>
                <a:lnTo>
                  <a:pt x="3028" y="976"/>
                </a:lnTo>
                <a:cubicBezTo>
                  <a:pt x="3045" y="1019"/>
                  <a:pt x="3096" y="1042"/>
                  <a:pt x="3139" y="1025"/>
                </a:cubicBezTo>
                <a:lnTo>
                  <a:pt x="3267" y="974"/>
                </a:lnTo>
                <a:cubicBezTo>
                  <a:pt x="3288" y="966"/>
                  <a:pt x="3305" y="949"/>
                  <a:pt x="3314" y="928"/>
                </a:cubicBezTo>
                <a:cubicBezTo>
                  <a:pt x="3323" y="907"/>
                  <a:pt x="3323" y="884"/>
                  <a:pt x="3315" y="863"/>
                </a:cubicBezTo>
                <a:lnTo>
                  <a:pt x="2995" y="55"/>
                </a:lnTo>
                <a:cubicBezTo>
                  <a:pt x="2982" y="22"/>
                  <a:pt x="2951" y="0"/>
                  <a:pt x="2915" y="0"/>
                </a:cubicBezTo>
                <a:cubicBezTo>
                  <a:pt x="2905" y="0"/>
                  <a:pt x="2894" y="3"/>
                  <a:pt x="2884" y="7"/>
                </a:cubicBezTo>
                <a:close/>
                <a:moveTo>
                  <a:pt x="2951" y="985"/>
                </a:moveTo>
                <a:lnTo>
                  <a:pt x="2565" y="1151"/>
                </a:lnTo>
                <a:cubicBezTo>
                  <a:pt x="2364" y="976"/>
                  <a:pt x="1739" y="436"/>
                  <a:pt x="1686" y="433"/>
                </a:cubicBezTo>
                <a:cubicBezTo>
                  <a:pt x="1641" y="433"/>
                  <a:pt x="1448" y="501"/>
                  <a:pt x="1427" y="509"/>
                </a:cubicBezTo>
                <a:cubicBezTo>
                  <a:pt x="1426" y="509"/>
                  <a:pt x="1308" y="543"/>
                  <a:pt x="1207" y="543"/>
                </a:cubicBezTo>
                <a:cubicBezTo>
                  <a:pt x="1157" y="543"/>
                  <a:pt x="1120" y="535"/>
                  <a:pt x="1096" y="520"/>
                </a:cubicBezTo>
                <a:cubicBezTo>
                  <a:pt x="1071" y="504"/>
                  <a:pt x="1059" y="485"/>
                  <a:pt x="1060" y="464"/>
                </a:cubicBezTo>
                <a:cubicBezTo>
                  <a:pt x="1061" y="425"/>
                  <a:pt x="1107" y="384"/>
                  <a:pt x="1131" y="371"/>
                </a:cubicBezTo>
                <a:cubicBezTo>
                  <a:pt x="1295" y="284"/>
                  <a:pt x="1733" y="119"/>
                  <a:pt x="1777" y="114"/>
                </a:cubicBezTo>
                <a:cubicBezTo>
                  <a:pt x="1779" y="113"/>
                  <a:pt x="1782" y="113"/>
                  <a:pt x="1786" y="113"/>
                </a:cubicBezTo>
                <a:cubicBezTo>
                  <a:pt x="1891" y="113"/>
                  <a:pt x="2563" y="205"/>
                  <a:pt x="2644" y="216"/>
                </a:cubicBezTo>
                <a:lnTo>
                  <a:pt x="2951" y="9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6445" name="Freeform 3">
            <a:extLst>
              <a:ext uri="{FF2B5EF4-FFF2-40B4-BE49-F238E27FC236}">
                <a16:creationId xmlns:a16="http://schemas.microsoft.com/office/drawing/2014/main" id="{F237CDBE-E741-E747-AAE1-DDAE4B17F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7225" y="6232525"/>
            <a:ext cx="1033463" cy="865188"/>
          </a:xfrm>
          <a:custGeom>
            <a:avLst/>
            <a:gdLst>
              <a:gd name="T0" fmla="*/ 371752330 w 2872"/>
              <a:gd name="T1" fmla="*/ 289487442 h 2404"/>
              <a:gd name="T2" fmla="*/ 333942770 w 2872"/>
              <a:gd name="T3" fmla="*/ 267597538 h 2404"/>
              <a:gd name="T4" fmla="*/ 333942770 w 2872"/>
              <a:gd name="T5" fmla="*/ 281197617 h 2404"/>
              <a:gd name="T6" fmla="*/ 30299681 w 2872"/>
              <a:gd name="T7" fmla="*/ 281197617 h 2404"/>
              <a:gd name="T8" fmla="*/ 30299681 w 2872"/>
              <a:gd name="T9" fmla="*/ 38209711 h 2404"/>
              <a:gd name="T10" fmla="*/ 44154635 w 2872"/>
              <a:gd name="T11" fmla="*/ 38209711 h 2404"/>
              <a:gd name="T12" fmla="*/ 22012546 w 2872"/>
              <a:gd name="T13" fmla="*/ 0 h 2404"/>
              <a:gd name="T14" fmla="*/ 0 w 2872"/>
              <a:gd name="T15" fmla="*/ 38209711 h 2404"/>
              <a:gd name="T16" fmla="*/ 13725411 w 2872"/>
              <a:gd name="T17" fmla="*/ 38209711 h 2404"/>
              <a:gd name="T18" fmla="*/ 13725411 w 2872"/>
              <a:gd name="T19" fmla="*/ 297776908 h 2404"/>
              <a:gd name="T20" fmla="*/ 333942770 w 2872"/>
              <a:gd name="T21" fmla="*/ 297776908 h 2404"/>
              <a:gd name="T22" fmla="*/ 333942770 w 2872"/>
              <a:gd name="T23" fmla="*/ 311247424 h 2404"/>
              <a:gd name="T24" fmla="*/ 371752330 w 2872"/>
              <a:gd name="T25" fmla="*/ 289487442 h 2404"/>
              <a:gd name="T26" fmla="*/ 55678539 w 2872"/>
              <a:gd name="T27" fmla="*/ 124861672 h 2404"/>
              <a:gd name="T28" fmla="*/ 276321810 w 2872"/>
              <a:gd name="T29" fmla="*/ 41836374 h 2404"/>
              <a:gd name="T30" fmla="*/ 282407439 w 2872"/>
              <a:gd name="T31" fmla="*/ 53493739 h 2404"/>
              <a:gd name="T32" fmla="*/ 305844235 w 2872"/>
              <a:gd name="T33" fmla="*/ 16320166 h 2404"/>
              <a:gd name="T34" fmla="*/ 262078228 w 2872"/>
              <a:gd name="T35" fmla="*/ 14506655 h 2404"/>
              <a:gd name="T36" fmla="*/ 268682028 w 2872"/>
              <a:gd name="T37" fmla="*/ 27200158 h 2404"/>
              <a:gd name="T38" fmla="*/ 52959581 w 2872"/>
              <a:gd name="T39" fmla="*/ 108541506 h 2404"/>
              <a:gd name="T40" fmla="*/ 55678539 w 2872"/>
              <a:gd name="T41" fmla="*/ 124861672 h 2404"/>
              <a:gd name="T42" fmla="*/ 285256299 w 2872"/>
              <a:gd name="T43" fmla="*/ 75771970 h 2404"/>
              <a:gd name="T44" fmla="*/ 273084681 w 2872"/>
              <a:gd name="T45" fmla="*/ 87947224 h 2404"/>
              <a:gd name="T46" fmla="*/ 273084681 w 2872"/>
              <a:gd name="T47" fmla="*/ 253609132 h 2404"/>
              <a:gd name="T48" fmla="*/ 285256299 w 2872"/>
              <a:gd name="T49" fmla="*/ 265784386 h 2404"/>
              <a:gd name="T50" fmla="*/ 305714692 w 2872"/>
              <a:gd name="T51" fmla="*/ 265784386 h 2404"/>
              <a:gd name="T52" fmla="*/ 318015853 w 2872"/>
              <a:gd name="T53" fmla="*/ 253609132 h 2404"/>
              <a:gd name="T54" fmla="*/ 318015853 w 2872"/>
              <a:gd name="T55" fmla="*/ 87947224 h 2404"/>
              <a:gd name="T56" fmla="*/ 305714692 w 2872"/>
              <a:gd name="T57" fmla="*/ 75771970 h 2404"/>
              <a:gd name="T58" fmla="*/ 285256299 w 2872"/>
              <a:gd name="T59" fmla="*/ 75771970 h 2404"/>
              <a:gd name="T60" fmla="*/ 210801983 w 2872"/>
              <a:gd name="T61" fmla="*/ 102065192 h 2404"/>
              <a:gd name="T62" fmla="*/ 198630365 w 2872"/>
              <a:gd name="T63" fmla="*/ 114240806 h 2404"/>
              <a:gd name="T64" fmla="*/ 198630365 w 2872"/>
              <a:gd name="T65" fmla="*/ 253609132 h 2404"/>
              <a:gd name="T66" fmla="*/ 210801983 w 2872"/>
              <a:gd name="T67" fmla="*/ 265784386 h 2404"/>
              <a:gd name="T68" fmla="*/ 231260736 w 2872"/>
              <a:gd name="T69" fmla="*/ 265784386 h 2404"/>
              <a:gd name="T70" fmla="*/ 243432354 w 2872"/>
              <a:gd name="T71" fmla="*/ 253609132 h 2404"/>
              <a:gd name="T72" fmla="*/ 243432354 w 2872"/>
              <a:gd name="T73" fmla="*/ 114240806 h 2404"/>
              <a:gd name="T74" fmla="*/ 231260736 w 2872"/>
              <a:gd name="T75" fmla="*/ 102065192 h 2404"/>
              <a:gd name="T76" fmla="*/ 210801983 w 2872"/>
              <a:gd name="T77" fmla="*/ 102065192 h 2404"/>
              <a:gd name="T78" fmla="*/ 136477569 w 2872"/>
              <a:gd name="T79" fmla="*/ 127581760 h 2404"/>
              <a:gd name="T80" fmla="*/ 124305952 w 2872"/>
              <a:gd name="T81" fmla="*/ 139886576 h 2404"/>
              <a:gd name="T82" fmla="*/ 124305952 w 2872"/>
              <a:gd name="T83" fmla="*/ 253609132 h 2404"/>
              <a:gd name="T84" fmla="*/ 136477569 w 2872"/>
              <a:gd name="T85" fmla="*/ 265784386 h 2404"/>
              <a:gd name="T86" fmla="*/ 156936322 w 2872"/>
              <a:gd name="T87" fmla="*/ 265784386 h 2404"/>
              <a:gd name="T88" fmla="*/ 169107940 w 2872"/>
              <a:gd name="T89" fmla="*/ 253609132 h 2404"/>
              <a:gd name="T90" fmla="*/ 169107940 w 2872"/>
              <a:gd name="T91" fmla="*/ 139886576 h 2404"/>
              <a:gd name="T92" fmla="*/ 156936322 w 2872"/>
              <a:gd name="T93" fmla="*/ 127581760 h 2404"/>
              <a:gd name="T94" fmla="*/ 136477569 w 2872"/>
              <a:gd name="T95" fmla="*/ 127581760 h 2404"/>
              <a:gd name="T96" fmla="*/ 49981178 w 2872"/>
              <a:gd name="T97" fmla="*/ 169547696 h 2404"/>
              <a:gd name="T98" fmla="*/ 62152796 w 2872"/>
              <a:gd name="T99" fmla="*/ 157372443 h 2404"/>
              <a:gd name="T100" fmla="*/ 82611549 w 2872"/>
              <a:gd name="T101" fmla="*/ 157372443 h 2404"/>
              <a:gd name="T102" fmla="*/ 94783167 w 2872"/>
              <a:gd name="T103" fmla="*/ 169547696 h 2404"/>
              <a:gd name="T104" fmla="*/ 94783167 w 2872"/>
              <a:gd name="T105" fmla="*/ 253609132 h 2404"/>
              <a:gd name="T106" fmla="*/ 82611549 w 2872"/>
              <a:gd name="T107" fmla="*/ 265784386 h 2404"/>
              <a:gd name="T108" fmla="*/ 62152796 w 2872"/>
              <a:gd name="T109" fmla="*/ 265784386 h 2404"/>
              <a:gd name="T110" fmla="*/ 49981178 w 2872"/>
              <a:gd name="T111" fmla="*/ 253609132 h 2404"/>
              <a:gd name="T112" fmla="*/ 49981178 w 2872"/>
              <a:gd name="T113" fmla="*/ 169547696 h 24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872" h="2404">
                <a:moveTo>
                  <a:pt x="2871" y="2235"/>
                </a:moveTo>
                <a:lnTo>
                  <a:pt x="2579" y="2066"/>
                </a:lnTo>
                <a:lnTo>
                  <a:pt x="2579" y="2171"/>
                </a:lnTo>
                <a:lnTo>
                  <a:pt x="234" y="2171"/>
                </a:lnTo>
                <a:lnTo>
                  <a:pt x="234" y="295"/>
                </a:lnTo>
                <a:lnTo>
                  <a:pt x="341" y="295"/>
                </a:lnTo>
                <a:lnTo>
                  <a:pt x="170" y="0"/>
                </a:lnTo>
                <a:lnTo>
                  <a:pt x="0" y="295"/>
                </a:lnTo>
                <a:lnTo>
                  <a:pt x="106" y="295"/>
                </a:lnTo>
                <a:lnTo>
                  <a:pt x="106" y="2299"/>
                </a:lnTo>
                <a:lnTo>
                  <a:pt x="2579" y="2299"/>
                </a:lnTo>
                <a:lnTo>
                  <a:pt x="2579" y="2403"/>
                </a:lnTo>
                <a:lnTo>
                  <a:pt x="2871" y="2235"/>
                </a:lnTo>
                <a:close/>
                <a:moveTo>
                  <a:pt x="430" y="964"/>
                </a:moveTo>
                <a:cubicBezTo>
                  <a:pt x="1042" y="851"/>
                  <a:pt x="1617" y="631"/>
                  <a:pt x="2134" y="323"/>
                </a:cubicBezTo>
                <a:lnTo>
                  <a:pt x="2181" y="413"/>
                </a:lnTo>
                <a:lnTo>
                  <a:pt x="2362" y="126"/>
                </a:lnTo>
                <a:lnTo>
                  <a:pt x="2024" y="112"/>
                </a:lnTo>
                <a:lnTo>
                  <a:pt x="2075" y="210"/>
                </a:lnTo>
                <a:cubicBezTo>
                  <a:pt x="1570" y="512"/>
                  <a:pt x="1008" y="728"/>
                  <a:pt x="409" y="838"/>
                </a:cubicBezTo>
                <a:lnTo>
                  <a:pt x="430" y="964"/>
                </a:lnTo>
                <a:close/>
                <a:moveTo>
                  <a:pt x="2203" y="585"/>
                </a:moveTo>
                <a:cubicBezTo>
                  <a:pt x="2151" y="585"/>
                  <a:pt x="2109" y="627"/>
                  <a:pt x="2109" y="679"/>
                </a:cubicBezTo>
                <a:lnTo>
                  <a:pt x="2109" y="1958"/>
                </a:lnTo>
                <a:cubicBezTo>
                  <a:pt x="2109" y="2010"/>
                  <a:pt x="2151" y="2052"/>
                  <a:pt x="2203" y="2052"/>
                </a:cubicBezTo>
                <a:lnTo>
                  <a:pt x="2361" y="2052"/>
                </a:lnTo>
                <a:cubicBezTo>
                  <a:pt x="2413" y="2052"/>
                  <a:pt x="2456" y="2010"/>
                  <a:pt x="2456" y="1958"/>
                </a:cubicBezTo>
                <a:lnTo>
                  <a:pt x="2456" y="679"/>
                </a:lnTo>
                <a:cubicBezTo>
                  <a:pt x="2456" y="627"/>
                  <a:pt x="2413" y="585"/>
                  <a:pt x="2361" y="585"/>
                </a:cubicBezTo>
                <a:lnTo>
                  <a:pt x="2203" y="585"/>
                </a:lnTo>
                <a:close/>
                <a:moveTo>
                  <a:pt x="1628" y="788"/>
                </a:moveTo>
                <a:cubicBezTo>
                  <a:pt x="1576" y="788"/>
                  <a:pt x="1534" y="830"/>
                  <a:pt x="1534" y="882"/>
                </a:cubicBezTo>
                <a:lnTo>
                  <a:pt x="1534" y="1958"/>
                </a:lnTo>
                <a:cubicBezTo>
                  <a:pt x="1534" y="2010"/>
                  <a:pt x="1576" y="2052"/>
                  <a:pt x="1628" y="2052"/>
                </a:cubicBezTo>
                <a:lnTo>
                  <a:pt x="1786" y="2052"/>
                </a:lnTo>
                <a:cubicBezTo>
                  <a:pt x="1838" y="2052"/>
                  <a:pt x="1880" y="2010"/>
                  <a:pt x="1880" y="1958"/>
                </a:cubicBezTo>
                <a:lnTo>
                  <a:pt x="1880" y="882"/>
                </a:lnTo>
                <a:cubicBezTo>
                  <a:pt x="1880" y="830"/>
                  <a:pt x="1838" y="788"/>
                  <a:pt x="1786" y="788"/>
                </a:cubicBezTo>
                <a:lnTo>
                  <a:pt x="1628" y="788"/>
                </a:lnTo>
                <a:close/>
                <a:moveTo>
                  <a:pt x="1054" y="985"/>
                </a:moveTo>
                <a:cubicBezTo>
                  <a:pt x="1002" y="985"/>
                  <a:pt x="960" y="1027"/>
                  <a:pt x="960" y="1080"/>
                </a:cubicBezTo>
                <a:lnTo>
                  <a:pt x="960" y="1958"/>
                </a:lnTo>
                <a:cubicBezTo>
                  <a:pt x="960" y="2010"/>
                  <a:pt x="1002" y="2052"/>
                  <a:pt x="1054" y="2052"/>
                </a:cubicBezTo>
                <a:lnTo>
                  <a:pt x="1212" y="2052"/>
                </a:lnTo>
                <a:cubicBezTo>
                  <a:pt x="1264" y="2052"/>
                  <a:pt x="1306" y="2010"/>
                  <a:pt x="1306" y="1958"/>
                </a:cubicBezTo>
                <a:lnTo>
                  <a:pt x="1306" y="1080"/>
                </a:lnTo>
                <a:cubicBezTo>
                  <a:pt x="1306" y="1027"/>
                  <a:pt x="1264" y="985"/>
                  <a:pt x="1212" y="985"/>
                </a:cubicBezTo>
                <a:lnTo>
                  <a:pt x="1054" y="985"/>
                </a:lnTo>
                <a:close/>
                <a:moveTo>
                  <a:pt x="386" y="1309"/>
                </a:moveTo>
                <a:cubicBezTo>
                  <a:pt x="386" y="1257"/>
                  <a:pt x="428" y="1215"/>
                  <a:pt x="480" y="1215"/>
                </a:cubicBezTo>
                <a:lnTo>
                  <a:pt x="638" y="1215"/>
                </a:lnTo>
                <a:cubicBezTo>
                  <a:pt x="690" y="1215"/>
                  <a:pt x="732" y="1257"/>
                  <a:pt x="732" y="1309"/>
                </a:cubicBezTo>
                <a:lnTo>
                  <a:pt x="732" y="1958"/>
                </a:lnTo>
                <a:cubicBezTo>
                  <a:pt x="732" y="2010"/>
                  <a:pt x="690" y="2052"/>
                  <a:pt x="638" y="2052"/>
                </a:cubicBezTo>
                <a:lnTo>
                  <a:pt x="480" y="2052"/>
                </a:lnTo>
                <a:cubicBezTo>
                  <a:pt x="428" y="2052"/>
                  <a:pt x="386" y="2010"/>
                  <a:pt x="386" y="1958"/>
                </a:cubicBezTo>
                <a:lnTo>
                  <a:pt x="386" y="13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46446" name="Freeform 4">
            <a:extLst>
              <a:ext uri="{FF2B5EF4-FFF2-40B4-BE49-F238E27FC236}">
                <a16:creationId xmlns:a16="http://schemas.microsoft.com/office/drawing/2014/main" id="{BAACB0FC-EA78-9145-B6CC-A3B514A2E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1252538"/>
            <a:ext cx="1520825" cy="790575"/>
          </a:xfrm>
          <a:custGeom>
            <a:avLst/>
            <a:gdLst>
              <a:gd name="T0" fmla="*/ 140057925 w 4219"/>
              <a:gd name="T1" fmla="*/ 217538028 h 2197"/>
              <a:gd name="T2" fmla="*/ 151480514 w 4219"/>
              <a:gd name="T3" fmla="*/ 207308772 h 2197"/>
              <a:gd name="T4" fmla="*/ 144341396 w 4219"/>
              <a:gd name="T5" fmla="*/ 204589439 h 2197"/>
              <a:gd name="T6" fmla="*/ 137721356 w 4219"/>
              <a:gd name="T7" fmla="*/ 178433173 h 2197"/>
              <a:gd name="T8" fmla="*/ 162124487 w 4219"/>
              <a:gd name="T9" fmla="*/ 113171693 h 2197"/>
              <a:gd name="T10" fmla="*/ 121755397 w 4219"/>
              <a:gd name="T11" fmla="*/ 67333096 h 2197"/>
              <a:gd name="T12" fmla="*/ 106568414 w 4219"/>
              <a:gd name="T13" fmla="*/ 65391024 h 2197"/>
              <a:gd name="T14" fmla="*/ 91381432 w 4219"/>
              <a:gd name="T15" fmla="*/ 67333096 h 2197"/>
              <a:gd name="T16" fmla="*/ 51012702 w 4219"/>
              <a:gd name="T17" fmla="*/ 113171693 h 2197"/>
              <a:gd name="T18" fmla="*/ 75415834 w 4219"/>
              <a:gd name="T19" fmla="*/ 178433173 h 2197"/>
              <a:gd name="T20" fmla="*/ 68795793 w 4219"/>
              <a:gd name="T21" fmla="*/ 204589439 h 2197"/>
              <a:gd name="T22" fmla="*/ 49325340 w 4219"/>
              <a:gd name="T23" fmla="*/ 212487992 h 2197"/>
              <a:gd name="T24" fmla="*/ 10124535 w 4219"/>
              <a:gd name="T25" fmla="*/ 238126444 h 2197"/>
              <a:gd name="T26" fmla="*/ 18302168 w 4219"/>
              <a:gd name="T27" fmla="*/ 271534265 h 2197"/>
              <a:gd name="T28" fmla="*/ 37253544 w 4219"/>
              <a:gd name="T29" fmla="*/ 278008560 h 2197"/>
              <a:gd name="T30" fmla="*/ 106568414 w 4219"/>
              <a:gd name="T31" fmla="*/ 284353311 h 2197"/>
              <a:gd name="T32" fmla="*/ 163032873 w 4219"/>
              <a:gd name="T33" fmla="*/ 280468806 h 2197"/>
              <a:gd name="T34" fmla="*/ 153297646 w 4219"/>
              <a:gd name="T35" fmla="*/ 276454758 h 2197"/>
              <a:gd name="T36" fmla="*/ 128765106 w 4219"/>
              <a:gd name="T37" fmla="*/ 248485603 h 2197"/>
              <a:gd name="T38" fmla="*/ 140057925 w 4219"/>
              <a:gd name="T39" fmla="*/ 217538028 h 2197"/>
              <a:gd name="T40" fmla="*/ 503247805 w 4219"/>
              <a:gd name="T41" fmla="*/ 219480461 h 2197"/>
              <a:gd name="T42" fmla="*/ 485594484 w 4219"/>
              <a:gd name="T43" fmla="*/ 212358449 h 2197"/>
              <a:gd name="T44" fmla="*/ 479753420 w 4219"/>
              <a:gd name="T45" fmla="*/ 188662429 h 2197"/>
              <a:gd name="T46" fmla="*/ 501690212 w 4219"/>
              <a:gd name="T47" fmla="*/ 129746060 h 2197"/>
              <a:gd name="T48" fmla="*/ 465215285 w 4219"/>
              <a:gd name="T49" fmla="*/ 88310142 h 2197"/>
              <a:gd name="T50" fmla="*/ 451585896 w 4219"/>
              <a:gd name="T51" fmla="*/ 86626797 h 2197"/>
              <a:gd name="T52" fmla="*/ 437826737 w 4219"/>
              <a:gd name="T53" fmla="*/ 88310142 h 2197"/>
              <a:gd name="T54" fmla="*/ 401352170 w 4219"/>
              <a:gd name="T55" fmla="*/ 129746060 h 2197"/>
              <a:gd name="T56" fmla="*/ 423418731 w 4219"/>
              <a:gd name="T57" fmla="*/ 188662429 h 2197"/>
              <a:gd name="T58" fmla="*/ 417447538 w 4219"/>
              <a:gd name="T59" fmla="*/ 212358449 h 2197"/>
              <a:gd name="T60" fmla="*/ 416149484 w 4219"/>
              <a:gd name="T61" fmla="*/ 212876623 h 2197"/>
              <a:gd name="T62" fmla="*/ 421082162 w 4219"/>
              <a:gd name="T63" fmla="*/ 217538028 h 2197"/>
              <a:gd name="T64" fmla="*/ 430428080 w 4219"/>
              <a:gd name="T65" fmla="*/ 248873874 h 2197"/>
              <a:gd name="T66" fmla="*/ 407842081 w 4219"/>
              <a:gd name="T67" fmla="*/ 276454758 h 2197"/>
              <a:gd name="T68" fmla="*/ 397977085 w 4219"/>
              <a:gd name="T69" fmla="*/ 280468806 h 2197"/>
              <a:gd name="T70" fmla="*/ 451585896 w 4219"/>
              <a:gd name="T71" fmla="*/ 284353311 h 2197"/>
              <a:gd name="T72" fmla="*/ 514151317 w 4219"/>
              <a:gd name="T73" fmla="*/ 278655917 h 2197"/>
              <a:gd name="T74" fmla="*/ 531285200 w 4219"/>
              <a:gd name="T75" fmla="*/ 272828980 h 2197"/>
              <a:gd name="T76" fmla="*/ 538554088 w 4219"/>
              <a:gd name="T77" fmla="*/ 242658666 h 2197"/>
              <a:gd name="T78" fmla="*/ 503247805 w 4219"/>
              <a:gd name="T79" fmla="*/ 219480461 h 2197"/>
              <a:gd name="T80" fmla="*/ 370588537 w 4219"/>
              <a:gd name="T81" fmla="*/ 276066127 h 2197"/>
              <a:gd name="T82" fmla="*/ 280634928 w 4219"/>
              <a:gd name="T83" fmla="*/ 284353311 h 2197"/>
              <a:gd name="T84" fmla="*/ 190551190 w 4219"/>
              <a:gd name="T85" fmla="*/ 276066127 h 2197"/>
              <a:gd name="T86" fmla="*/ 165888880 w 4219"/>
              <a:gd name="T87" fmla="*/ 267778944 h 2197"/>
              <a:gd name="T88" fmla="*/ 155374677 w 4219"/>
              <a:gd name="T89" fmla="*/ 224400953 h 2197"/>
              <a:gd name="T90" fmla="*/ 206257610 w 4219"/>
              <a:gd name="T91" fmla="*/ 191122676 h 2197"/>
              <a:gd name="T92" fmla="*/ 231569127 w 4219"/>
              <a:gd name="T93" fmla="*/ 180763876 h 2197"/>
              <a:gd name="T94" fmla="*/ 240136429 w 4219"/>
              <a:gd name="T95" fmla="*/ 146838241 h 2197"/>
              <a:gd name="T96" fmla="*/ 208464410 w 4219"/>
              <a:gd name="T97" fmla="*/ 62024333 h 2197"/>
              <a:gd name="T98" fmla="*/ 260904936 w 4219"/>
              <a:gd name="T99" fmla="*/ 2589790 h 2197"/>
              <a:gd name="T100" fmla="*/ 280634928 w 4219"/>
              <a:gd name="T101" fmla="*/ 0 h 2197"/>
              <a:gd name="T102" fmla="*/ 300235151 w 4219"/>
              <a:gd name="T103" fmla="*/ 2589790 h 2197"/>
              <a:gd name="T104" fmla="*/ 352675677 w 4219"/>
              <a:gd name="T105" fmla="*/ 62024333 h 2197"/>
              <a:gd name="T106" fmla="*/ 321133427 w 4219"/>
              <a:gd name="T107" fmla="*/ 146838241 h 2197"/>
              <a:gd name="T108" fmla="*/ 329570960 w 4219"/>
              <a:gd name="T109" fmla="*/ 180763876 h 2197"/>
              <a:gd name="T110" fmla="*/ 355012246 w 4219"/>
              <a:gd name="T111" fmla="*/ 191122676 h 2197"/>
              <a:gd name="T112" fmla="*/ 405765410 w 4219"/>
              <a:gd name="T113" fmla="*/ 224400953 h 2197"/>
              <a:gd name="T114" fmla="*/ 395251207 w 4219"/>
              <a:gd name="T115" fmla="*/ 267778944 h 2197"/>
              <a:gd name="T116" fmla="*/ 370588537 w 4219"/>
              <a:gd name="T117" fmla="*/ 276066127 h 219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219" h="2197">
                <a:moveTo>
                  <a:pt x="1079" y="1680"/>
                </a:moveTo>
                <a:cubicBezTo>
                  <a:pt x="1106" y="1652"/>
                  <a:pt x="1135" y="1626"/>
                  <a:pt x="1167" y="1601"/>
                </a:cubicBezTo>
                <a:cubicBezTo>
                  <a:pt x="1148" y="1594"/>
                  <a:pt x="1130" y="1587"/>
                  <a:pt x="1112" y="1580"/>
                </a:cubicBezTo>
                <a:cubicBezTo>
                  <a:pt x="1018" y="1543"/>
                  <a:pt x="991" y="1447"/>
                  <a:pt x="1061" y="1378"/>
                </a:cubicBezTo>
                <a:cubicBezTo>
                  <a:pt x="1203" y="1239"/>
                  <a:pt x="1256" y="1065"/>
                  <a:pt x="1249" y="874"/>
                </a:cubicBezTo>
                <a:cubicBezTo>
                  <a:pt x="1241" y="672"/>
                  <a:pt x="1123" y="565"/>
                  <a:pt x="938" y="520"/>
                </a:cubicBezTo>
                <a:cubicBezTo>
                  <a:pt x="898" y="510"/>
                  <a:pt x="859" y="505"/>
                  <a:pt x="821" y="505"/>
                </a:cubicBezTo>
                <a:cubicBezTo>
                  <a:pt x="783" y="505"/>
                  <a:pt x="744" y="510"/>
                  <a:pt x="704" y="520"/>
                </a:cubicBezTo>
                <a:cubicBezTo>
                  <a:pt x="519" y="565"/>
                  <a:pt x="401" y="672"/>
                  <a:pt x="393" y="874"/>
                </a:cubicBezTo>
                <a:cubicBezTo>
                  <a:pt x="386" y="1065"/>
                  <a:pt x="439" y="1235"/>
                  <a:pt x="581" y="1378"/>
                </a:cubicBezTo>
                <a:cubicBezTo>
                  <a:pt x="650" y="1448"/>
                  <a:pt x="623" y="1543"/>
                  <a:pt x="530" y="1580"/>
                </a:cubicBezTo>
                <a:cubicBezTo>
                  <a:pt x="479" y="1600"/>
                  <a:pt x="429" y="1618"/>
                  <a:pt x="380" y="1641"/>
                </a:cubicBezTo>
                <a:cubicBezTo>
                  <a:pt x="269" y="1693"/>
                  <a:pt x="165" y="1752"/>
                  <a:pt x="78" y="1839"/>
                </a:cubicBezTo>
                <a:cubicBezTo>
                  <a:pt x="0" y="1917"/>
                  <a:pt x="1" y="2031"/>
                  <a:pt x="141" y="2097"/>
                </a:cubicBezTo>
                <a:cubicBezTo>
                  <a:pt x="187" y="2119"/>
                  <a:pt x="237" y="2135"/>
                  <a:pt x="287" y="2147"/>
                </a:cubicBezTo>
                <a:cubicBezTo>
                  <a:pt x="449" y="2185"/>
                  <a:pt x="614" y="2192"/>
                  <a:pt x="821" y="2196"/>
                </a:cubicBezTo>
                <a:cubicBezTo>
                  <a:pt x="986" y="2193"/>
                  <a:pt x="1125" y="2188"/>
                  <a:pt x="1256" y="2166"/>
                </a:cubicBezTo>
                <a:cubicBezTo>
                  <a:pt x="1230" y="2157"/>
                  <a:pt x="1204" y="2146"/>
                  <a:pt x="1181" y="2135"/>
                </a:cubicBezTo>
                <a:cubicBezTo>
                  <a:pt x="1075" y="2085"/>
                  <a:pt x="1008" y="2008"/>
                  <a:pt x="992" y="1919"/>
                </a:cubicBezTo>
                <a:cubicBezTo>
                  <a:pt x="978" y="1836"/>
                  <a:pt x="1009" y="1749"/>
                  <a:pt x="1079" y="1680"/>
                </a:cubicBezTo>
                <a:close/>
                <a:moveTo>
                  <a:pt x="3877" y="1695"/>
                </a:moveTo>
                <a:cubicBezTo>
                  <a:pt x="3833" y="1674"/>
                  <a:pt x="3787" y="1658"/>
                  <a:pt x="3741" y="1640"/>
                </a:cubicBezTo>
                <a:cubicBezTo>
                  <a:pt x="3657" y="1607"/>
                  <a:pt x="3632" y="1520"/>
                  <a:pt x="3696" y="1457"/>
                </a:cubicBezTo>
                <a:cubicBezTo>
                  <a:pt x="3824" y="1331"/>
                  <a:pt x="3871" y="1174"/>
                  <a:pt x="3865" y="1002"/>
                </a:cubicBezTo>
                <a:cubicBezTo>
                  <a:pt x="3858" y="820"/>
                  <a:pt x="3751" y="724"/>
                  <a:pt x="3584" y="682"/>
                </a:cubicBezTo>
                <a:cubicBezTo>
                  <a:pt x="3548" y="674"/>
                  <a:pt x="3513" y="669"/>
                  <a:pt x="3479" y="669"/>
                </a:cubicBezTo>
                <a:cubicBezTo>
                  <a:pt x="3444" y="669"/>
                  <a:pt x="3409" y="674"/>
                  <a:pt x="3373" y="682"/>
                </a:cubicBezTo>
                <a:cubicBezTo>
                  <a:pt x="3206" y="724"/>
                  <a:pt x="3099" y="820"/>
                  <a:pt x="3092" y="1002"/>
                </a:cubicBezTo>
                <a:cubicBezTo>
                  <a:pt x="3086" y="1174"/>
                  <a:pt x="3133" y="1329"/>
                  <a:pt x="3262" y="1457"/>
                </a:cubicBezTo>
                <a:cubicBezTo>
                  <a:pt x="3324" y="1521"/>
                  <a:pt x="3300" y="1607"/>
                  <a:pt x="3216" y="1640"/>
                </a:cubicBezTo>
                <a:cubicBezTo>
                  <a:pt x="3212" y="1641"/>
                  <a:pt x="3209" y="1642"/>
                  <a:pt x="3206" y="1644"/>
                </a:cubicBezTo>
                <a:cubicBezTo>
                  <a:pt x="3219" y="1656"/>
                  <a:pt x="3231" y="1668"/>
                  <a:pt x="3244" y="1680"/>
                </a:cubicBezTo>
                <a:cubicBezTo>
                  <a:pt x="3303" y="1739"/>
                  <a:pt x="3331" y="1834"/>
                  <a:pt x="3316" y="1922"/>
                </a:cubicBezTo>
                <a:cubicBezTo>
                  <a:pt x="3300" y="2014"/>
                  <a:pt x="3238" y="2090"/>
                  <a:pt x="3142" y="2135"/>
                </a:cubicBezTo>
                <a:cubicBezTo>
                  <a:pt x="3118" y="2146"/>
                  <a:pt x="3093" y="2156"/>
                  <a:pt x="3066" y="2166"/>
                </a:cubicBezTo>
                <a:cubicBezTo>
                  <a:pt x="3191" y="2188"/>
                  <a:pt x="3322" y="2193"/>
                  <a:pt x="3479" y="2196"/>
                </a:cubicBezTo>
                <a:cubicBezTo>
                  <a:pt x="3665" y="2192"/>
                  <a:pt x="3815" y="2186"/>
                  <a:pt x="3961" y="2152"/>
                </a:cubicBezTo>
                <a:cubicBezTo>
                  <a:pt x="4006" y="2141"/>
                  <a:pt x="4051" y="2126"/>
                  <a:pt x="4093" y="2107"/>
                </a:cubicBezTo>
                <a:cubicBezTo>
                  <a:pt x="4218" y="2047"/>
                  <a:pt x="4197" y="1922"/>
                  <a:pt x="4149" y="1874"/>
                </a:cubicBezTo>
                <a:cubicBezTo>
                  <a:pt x="4071" y="1796"/>
                  <a:pt x="3977" y="1741"/>
                  <a:pt x="3877" y="1695"/>
                </a:cubicBezTo>
                <a:close/>
                <a:moveTo>
                  <a:pt x="2855" y="2132"/>
                </a:moveTo>
                <a:cubicBezTo>
                  <a:pt x="2645" y="2182"/>
                  <a:pt x="2430" y="2191"/>
                  <a:pt x="2162" y="2196"/>
                </a:cubicBezTo>
                <a:cubicBezTo>
                  <a:pt x="1893" y="2191"/>
                  <a:pt x="1678" y="2182"/>
                  <a:pt x="1468" y="2132"/>
                </a:cubicBezTo>
                <a:cubicBezTo>
                  <a:pt x="1403" y="2117"/>
                  <a:pt x="1338" y="2096"/>
                  <a:pt x="1278" y="2068"/>
                </a:cubicBezTo>
                <a:cubicBezTo>
                  <a:pt x="1098" y="1982"/>
                  <a:pt x="1095" y="1835"/>
                  <a:pt x="1197" y="1733"/>
                </a:cubicBezTo>
                <a:cubicBezTo>
                  <a:pt x="1310" y="1620"/>
                  <a:pt x="1445" y="1542"/>
                  <a:pt x="1589" y="1476"/>
                </a:cubicBezTo>
                <a:cubicBezTo>
                  <a:pt x="1652" y="1446"/>
                  <a:pt x="1718" y="1422"/>
                  <a:pt x="1784" y="1396"/>
                </a:cubicBezTo>
                <a:cubicBezTo>
                  <a:pt x="1905" y="1349"/>
                  <a:pt x="1940" y="1225"/>
                  <a:pt x="1850" y="1134"/>
                </a:cubicBezTo>
                <a:cubicBezTo>
                  <a:pt x="1665" y="949"/>
                  <a:pt x="1597" y="727"/>
                  <a:pt x="1606" y="479"/>
                </a:cubicBezTo>
                <a:cubicBezTo>
                  <a:pt x="1616" y="218"/>
                  <a:pt x="1769" y="79"/>
                  <a:pt x="2010" y="20"/>
                </a:cubicBezTo>
                <a:cubicBezTo>
                  <a:pt x="2062" y="7"/>
                  <a:pt x="2112" y="1"/>
                  <a:pt x="2162" y="0"/>
                </a:cubicBezTo>
                <a:cubicBezTo>
                  <a:pt x="2211" y="1"/>
                  <a:pt x="2262" y="7"/>
                  <a:pt x="2313" y="20"/>
                </a:cubicBezTo>
                <a:cubicBezTo>
                  <a:pt x="2554" y="79"/>
                  <a:pt x="2707" y="218"/>
                  <a:pt x="2717" y="479"/>
                </a:cubicBezTo>
                <a:cubicBezTo>
                  <a:pt x="2727" y="727"/>
                  <a:pt x="2658" y="953"/>
                  <a:pt x="2474" y="1134"/>
                </a:cubicBezTo>
                <a:cubicBezTo>
                  <a:pt x="2382" y="1224"/>
                  <a:pt x="2418" y="1349"/>
                  <a:pt x="2539" y="1396"/>
                </a:cubicBezTo>
                <a:cubicBezTo>
                  <a:pt x="2605" y="1422"/>
                  <a:pt x="2671" y="1446"/>
                  <a:pt x="2735" y="1476"/>
                </a:cubicBezTo>
                <a:cubicBezTo>
                  <a:pt x="2878" y="1542"/>
                  <a:pt x="3013" y="1620"/>
                  <a:pt x="3126" y="1733"/>
                </a:cubicBezTo>
                <a:cubicBezTo>
                  <a:pt x="3195" y="1802"/>
                  <a:pt x="3226" y="1982"/>
                  <a:pt x="3045" y="2068"/>
                </a:cubicBezTo>
                <a:cubicBezTo>
                  <a:pt x="2985" y="2096"/>
                  <a:pt x="2920" y="2117"/>
                  <a:pt x="2855" y="2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pic>
        <p:nvPicPr>
          <p:cNvPr id="146447" name="Рисунок 3">
            <a:extLst>
              <a:ext uri="{FF2B5EF4-FFF2-40B4-BE49-F238E27FC236}">
                <a16:creationId xmlns:a16="http://schemas.microsoft.com/office/drawing/2014/main" id="{4C09022F-3CB9-B840-AD31-EEF12E819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9975" y="1184275"/>
            <a:ext cx="58737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4E0B3D6-9265-BF4E-8389-39C248E0172E}"/>
              </a:ext>
            </a:extLst>
          </p:cNvPr>
          <p:cNvGrpSpPr/>
          <p:nvPr/>
        </p:nvGrpSpPr>
        <p:grpSpPr>
          <a:xfrm>
            <a:off x="857250" y="3135313"/>
            <a:ext cx="2274888" cy="2274887"/>
            <a:chOff x="857250" y="3135313"/>
            <a:chExt cx="2274888" cy="2274887"/>
          </a:xfrm>
        </p:grpSpPr>
        <p:pic>
          <p:nvPicPr>
            <p:cNvPr id="146438" name="Рисунок 23">
              <a:extLst>
                <a:ext uri="{FF2B5EF4-FFF2-40B4-BE49-F238E27FC236}">
                  <a16:creationId xmlns:a16="http://schemas.microsoft.com/office/drawing/2014/main" id="{E5B62824-7CD6-794A-9D91-FB43E82F37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" y="3135313"/>
              <a:ext cx="2274888" cy="2274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48" name="Прямоугольник 10">
              <a:extLst>
                <a:ext uri="{FF2B5EF4-FFF2-40B4-BE49-F238E27FC236}">
                  <a16:creationId xmlns:a16="http://schemas.microsoft.com/office/drawing/2014/main" id="{E788F326-C3CF-DF42-9839-3EA566708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969" y="3822700"/>
              <a:ext cx="113188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1954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7171EED-FB88-FA4D-A1EF-539E1EB52247}"/>
              </a:ext>
            </a:extLst>
          </p:cNvPr>
          <p:cNvGrpSpPr/>
          <p:nvPr/>
        </p:nvGrpSpPr>
        <p:grpSpPr>
          <a:xfrm>
            <a:off x="3586163" y="3133725"/>
            <a:ext cx="2274887" cy="2274888"/>
            <a:chOff x="3586163" y="3133725"/>
            <a:chExt cx="2274887" cy="2274888"/>
          </a:xfrm>
        </p:grpSpPr>
        <p:pic>
          <p:nvPicPr>
            <p:cNvPr id="146439" name="Рисунок 24">
              <a:extLst>
                <a:ext uri="{FF2B5EF4-FFF2-40B4-BE49-F238E27FC236}">
                  <a16:creationId xmlns:a16="http://schemas.microsoft.com/office/drawing/2014/main" id="{51402089-1D22-F045-B4C1-14DC2675E3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6163" y="3133725"/>
              <a:ext cx="2274887" cy="2274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49" name="Прямоугольник 11">
              <a:extLst>
                <a:ext uri="{FF2B5EF4-FFF2-40B4-BE49-F238E27FC236}">
                  <a16:creationId xmlns:a16="http://schemas.microsoft.com/office/drawing/2014/main" id="{8A61AE4A-0861-4148-9CAD-C92EBB4A7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758" y="3822700"/>
              <a:ext cx="11223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76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E78356C-7758-174C-A0D1-656A72C2FCC4}"/>
              </a:ext>
            </a:extLst>
          </p:cNvPr>
          <p:cNvGrpSpPr/>
          <p:nvPr/>
        </p:nvGrpSpPr>
        <p:grpSpPr>
          <a:xfrm>
            <a:off x="6321425" y="3133725"/>
            <a:ext cx="2274888" cy="2274888"/>
            <a:chOff x="6321425" y="3133725"/>
            <a:chExt cx="2274888" cy="2274888"/>
          </a:xfrm>
        </p:grpSpPr>
        <p:pic>
          <p:nvPicPr>
            <p:cNvPr id="146440" name="Рисунок 25">
              <a:extLst>
                <a:ext uri="{FF2B5EF4-FFF2-40B4-BE49-F238E27FC236}">
                  <a16:creationId xmlns:a16="http://schemas.microsoft.com/office/drawing/2014/main" id="{721A7857-E206-904A-8AF8-4A1BA44711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1425" y="3133725"/>
              <a:ext cx="2274888" cy="2274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50" name="Прямоугольник 12">
              <a:extLst>
                <a:ext uri="{FF2B5EF4-FFF2-40B4-BE49-F238E27FC236}">
                  <a16:creationId xmlns:a16="http://schemas.microsoft.com/office/drawing/2014/main" id="{6BE69A66-96B4-CB44-B8E6-E1B53ABC5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4019" y="3798887"/>
              <a:ext cx="1111250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</a:t>
              </a:r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993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C5342A6-5F22-C648-8496-12A8861C1696}"/>
              </a:ext>
            </a:extLst>
          </p:cNvPr>
          <p:cNvGrpSpPr/>
          <p:nvPr/>
        </p:nvGrpSpPr>
        <p:grpSpPr>
          <a:xfrm>
            <a:off x="9115425" y="3133725"/>
            <a:ext cx="2274888" cy="2274888"/>
            <a:chOff x="9115425" y="3133725"/>
            <a:chExt cx="2274888" cy="2274888"/>
          </a:xfrm>
        </p:grpSpPr>
        <p:pic>
          <p:nvPicPr>
            <p:cNvPr id="146441" name="Рисунок 26">
              <a:extLst>
                <a:ext uri="{FF2B5EF4-FFF2-40B4-BE49-F238E27FC236}">
                  <a16:creationId xmlns:a16="http://schemas.microsoft.com/office/drawing/2014/main" id="{C74943DD-4BBE-5C44-A454-38F94E9F49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5425" y="3133725"/>
              <a:ext cx="2274888" cy="2274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51" name="Прямоугольник 13">
              <a:extLst>
                <a:ext uri="{FF2B5EF4-FFF2-40B4-BE49-F238E27FC236}">
                  <a16:creationId xmlns:a16="http://schemas.microsoft.com/office/drawing/2014/main" id="{DBBD7453-38E2-CE43-9D09-82BE409B2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9125" y="3798887"/>
              <a:ext cx="1108075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2021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9859F36F-1E33-8E47-8574-9C9424FACD37}"/>
              </a:ext>
            </a:extLst>
          </p:cNvPr>
          <p:cNvGrpSpPr/>
          <p:nvPr/>
        </p:nvGrpSpPr>
        <p:grpSpPr>
          <a:xfrm>
            <a:off x="11866563" y="3106738"/>
            <a:ext cx="2274887" cy="2274887"/>
            <a:chOff x="11866563" y="3106738"/>
            <a:chExt cx="2274887" cy="2274887"/>
          </a:xfrm>
        </p:grpSpPr>
        <p:pic>
          <p:nvPicPr>
            <p:cNvPr id="146442" name="Рисунок 27">
              <a:extLst>
                <a:ext uri="{FF2B5EF4-FFF2-40B4-BE49-F238E27FC236}">
                  <a16:creationId xmlns:a16="http://schemas.microsoft.com/office/drawing/2014/main" id="{1D83B5B7-BE0B-8641-B8EE-2EA3C3129E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66563" y="3106738"/>
              <a:ext cx="2274887" cy="2274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52" name="Прямоугольник 14">
              <a:extLst>
                <a:ext uri="{FF2B5EF4-FFF2-40B4-BE49-F238E27FC236}">
                  <a16:creationId xmlns:a16="http://schemas.microsoft.com/office/drawing/2014/main" id="{220B7C7F-A673-434A-9105-66EF8FDB5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4117" y="3787774"/>
              <a:ext cx="11906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2032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sp>
        <p:nvSpPr>
          <p:cNvPr id="146453" name="Прямоугольник 15">
            <a:extLst>
              <a:ext uri="{FF2B5EF4-FFF2-40B4-BE49-F238E27FC236}">
                <a16:creationId xmlns:a16="http://schemas.microsoft.com/office/drawing/2014/main" id="{DA2CB844-E345-8740-911B-EC50ECB05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3" y="6008688"/>
            <a:ext cx="27352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6454" name="Прямоугольник 16">
            <a:extLst>
              <a:ext uri="{FF2B5EF4-FFF2-40B4-BE49-F238E27FC236}">
                <a16:creationId xmlns:a16="http://schemas.microsoft.com/office/drawing/2014/main" id="{AF81CAB1-EC2C-1549-8C9E-AD16E69EE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3738" y="1044575"/>
            <a:ext cx="27352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6455" name="Прямоугольник 17">
            <a:extLst>
              <a:ext uri="{FF2B5EF4-FFF2-40B4-BE49-F238E27FC236}">
                <a16:creationId xmlns:a16="http://schemas.microsoft.com/office/drawing/2014/main" id="{87EB321D-C8AD-CB46-BDEC-7856BA589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3" y="6008688"/>
            <a:ext cx="27352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6456" name="Прямоугольник 18">
            <a:extLst>
              <a:ext uri="{FF2B5EF4-FFF2-40B4-BE49-F238E27FC236}">
                <a16:creationId xmlns:a16="http://schemas.microsoft.com/office/drawing/2014/main" id="{7FDC9C37-FFAE-B649-897B-DF1F8C206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1020763"/>
            <a:ext cx="27352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sit amet</a:t>
            </a:r>
          </a:p>
        </p:txBody>
      </p:sp>
      <p:sp>
        <p:nvSpPr>
          <p:cNvPr id="146457" name="Прямоугольник 19">
            <a:extLst>
              <a:ext uri="{FF2B5EF4-FFF2-40B4-BE49-F238E27FC236}">
                <a16:creationId xmlns:a16="http://schemas.microsoft.com/office/drawing/2014/main" id="{D15E96A2-A57E-D642-886D-6BAEA510A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2063" y="6005513"/>
            <a:ext cx="27352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2400">
                <a:latin typeface="Open Sans" panose="020B0606030504020204" pitchFamily="34" charset="0"/>
              </a:rPr>
              <a:t>Lorem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ipsum dolor</a:t>
            </a:r>
          </a:p>
          <a:p>
            <a:pPr algn="ctr"/>
            <a:r>
              <a:rPr lang="en-UA" altLang="en-UA" sz="2400">
                <a:latin typeface="Open Sans" panose="020B0606030504020204" pitchFamily="34" charset="0"/>
              </a:rPr>
              <a:t>sit amet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46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46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46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14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750"/>
                                        <p:tgtEl>
                                          <p:spTgt spid="1464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/>
                                        <p:tgtEl>
                                          <p:spTgt spid="1464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750"/>
                                        <p:tgtEl>
                                          <p:spTgt spid="146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146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/>
                                        <p:tgtEl>
                                          <p:spTgt spid="146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750"/>
                                        <p:tgtEl>
                                          <p:spTgt spid="1464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750"/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/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1" dur="750"/>
                                        <p:tgtEl>
                                          <p:spTgt spid="146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750"/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/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750"/>
                                        <p:tgtEl>
                                          <p:spTgt spid="146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9" dur="750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750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750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750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7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2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4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7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2" dur="750"/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750"/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6" dur="750"/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750"/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0" dur="750"/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750"/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4" dur="750"/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750"/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8" dur="750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750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750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750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6" dur="750"/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750"/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0" dur="750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750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43" grpId="0" animBg="1"/>
      <p:bldP spid="146443" grpId="1" animBg="1"/>
      <p:bldP spid="146444" grpId="0" animBg="1"/>
      <p:bldP spid="146444" grpId="1" animBg="1"/>
      <p:bldP spid="146445" grpId="0" animBg="1"/>
      <p:bldP spid="146445" grpId="1" animBg="1"/>
      <p:bldP spid="146446" grpId="0" animBg="1"/>
      <p:bldP spid="146446" grpId="1" animBg="1"/>
      <p:bldP spid="146453" grpId="0"/>
      <p:bldP spid="146453" grpId="1"/>
      <p:bldP spid="146454" grpId="0"/>
      <p:bldP spid="146454" grpId="1"/>
      <p:bldP spid="146455" grpId="0"/>
      <p:bldP spid="146455" grpId="1"/>
      <p:bldP spid="146456" grpId="0"/>
      <p:bldP spid="146456" grpId="1"/>
      <p:bldP spid="146457" grpId="0"/>
      <p:bldP spid="146457" grpId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Рисунок 29">
            <a:extLst>
              <a:ext uri="{FF2B5EF4-FFF2-40B4-BE49-F238E27FC236}">
                <a16:creationId xmlns:a16="http://schemas.microsoft.com/office/drawing/2014/main" id="{F8FE182B-08FA-074A-A799-2A46C61DA1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39797">
            <a:off x="2544763" y="3673475"/>
            <a:ext cx="131127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3" name="Рисунок 30">
            <a:extLst>
              <a:ext uri="{FF2B5EF4-FFF2-40B4-BE49-F238E27FC236}">
                <a16:creationId xmlns:a16="http://schemas.microsoft.com/office/drawing/2014/main" id="{1161F147-96DF-3F46-82F6-986547421D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2461131">
            <a:off x="4575175" y="3684588"/>
            <a:ext cx="131127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4" name="Рисунок 31">
            <a:extLst>
              <a:ext uri="{FF2B5EF4-FFF2-40B4-BE49-F238E27FC236}">
                <a16:creationId xmlns:a16="http://schemas.microsoft.com/office/drawing/2014/main" id="{A5BFCDB5-5293-BB4B-BD2D-6F2E1FDD08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39797">
            <a:off x="6721475" y="3697288"/>
            <a:ext cx="1311275" cy="846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5" name="Рисунок 32">
            <a:extLst>
              <a:ext uri="{FF2B5EF4-FFF2-40B4-BE49-F238E27FC236}">
                <a16:creationId xmlns:a16="http://schemas.microsoft.com/office/drawing/2014/main" id="{ED13C447-FBA8-0C48-80B1-DDC695D924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2461131">
            <a:off x="8848725" y="3708400"/>
            <a:ext cx="131127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6" name="Рисунок 33">
            <a:extLst>
              <a:ext uri="{FF2B5EF4-FFF2-40B4-BE49-F238E27FC236}">
                <a16:creationId xmlns:a16="http://schemas.microsoft.com/office/drawing/2014/main" id="{C31313F6-6C44-0843-992E-FBBAAE0D4C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39797">
            <a:off x="10926763" y="3673475"/>
            <a:ext cx="131127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93" name="Прямоугольник 4">
            <a:extLst>
              <a:ext uri="{FF2B5EF4-FFF2-40B4-BE49-F238E27FC236}">
                <a16:creationId xmlns:a16="http://schemas.microsoft.com/office/drawing/2014/main" id="{C8C29B32-A66F-A640-B67F-2F2707A71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989013"/>
            <a:ext cx="1212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494" name="Прямоугольник 5">
            <a:extLst>
              <a:ext uri="{FF2B5EF4-FFF2-40B4-BE49-F238E27FC236}">
                <a16:creationId xmlns:a16="http://schemas.microsoft.com/office/drawing/2014/main" id="{9DED7126-00BA-8F4B-8D59-D13B74B81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1419225"/>
            <a:ext cx="32972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8495" name="Прямоугольник 7">
            <a:extLst>
              <a:ext uri="{FF2B5EF4-FFF2-40B4-BE49-F238E27FC236}">
                <a16:creationId xmlns:a16="http://schemas.microsoft.com/office/drawing/2014/main" id="{3AEB7588-9F2E-384D-9898-C7032F914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6229350"/>
            <a:ext cx="12128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496" name="Прямоугольник 8">
            <a:extLst>
              <a:ext uri="{FF2B5EF4-FFF2-40B4-BE49-F238E27FC236}">
                <a16:creationId xmlns:a16="http://schemas.microsoft.com/office/drawing/2014/main" id="{3382A482-E6C5-5946-A314-18E025FE7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8888" y="6659563"/>
            <a:ext cx="32972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8497" name="Прямоугольник 9">
            <a:extLst>
              <a:ext uri="{FF2B5EF4-FFF2-40B4-BE49-F238E27FC236}">
                <a16:creationId xmlns:a16="http://schemas.microsoft.com/office/drawing/2014/main" id="{7ED70F6E-04A5-4045-8AC5-756D83017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3" y="946150"/>
            <a:ext cx="1201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498" name="Прямоугольник 10">
            <a:extLst>
              <a:ext uri="{FF2B5EF4-FFF2-40B4-BE49-F238E27FC236}">
                <a16:creationId xmlns:a16="http://schemas.microsoft.com/office/drawing/2014/main" id="{BA3A50A2-6BBD-4245-8228-08F4D6EBB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1376363"/>
            <a:ext cx="32972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8499" name="Прямоугольник 11">
            <a:extLst>
              <a:ext uri="{FF2B5EF4-FFF2-40B4-BE49-F238E27FC236}">
                <a16:creationId xmlns:a16="http://schemas.microsoft.com/office/drawing/2014/main" id="{D82F2E8B-5B77-954E-9B9C-E72F7F77A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925" y="6278563"/>
            <a:ext cx="1231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500" name="Прямоугольник 12">
            <a:extLst>
              <a:ext uri="{FF2B5EF4-FFF2-40B4-BE49-F238E27FC236}">
                <a16:creationId xmlns:a16="http://schemas.microsoft.com/office/drawing/2014/main" id="{3F79D3D9-129F-9042-A3C1-F42A8EAAE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6708775"/>
            <a:ext cx="32972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8501" name="Прямоугольник 13">
            <a:extLst>
              <a:ext uri="{FF2B5EF4-FFF2-40B4-BE49-F238E27FC236}">
                <a16:creationId xmlns:a16="http://schemas.microsoft.com/office/drawing/2014/main" id="{6E52A438-7378-5D45-9E45-9EB20837C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7750" y="989013"/>
            <a:ext cx="11826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502" name="Прямоугольник 14">
            <a:extLst>
              <a:ext uri="{FF2B5EF4-FFF2-40B4-BE49-F238E27FC236}">
                <a16:creationId xmlns:a16="http://schemas.microsoft.com/office/drawing/2014/main" id="{AC1AC9EF-9C1C-B04F-BB51-F1B48A29F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4763" y="1419225"/>
            <a:ext cx="32972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48503" name="Прямоугольник 15">
            <a:extLst>
              <a:ext uri="{FF2B5EF4-FFF2-40B4-BE49-F238E27FC236}">
                <a16:creationId xmlns:a16="http://schemas.microsoft.com/office/drawing/2014/main" id="{832F1F7F-C259-8A4F-B060-47FCCD5F7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0400" y="6246813"/>
            <a:ext cx="11731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48504" name="Прямоугольник 16">
            <a:extLst>
              <a:ext uri="{FF2B5EF4-FFF2-40B4-BE49-F238E27FC236}">
                <a16:creationId xmlns:a16="http://schemas.microsoft.com/office/drawing/2014/main" id="{A59BE098-CA5E-A44F-81D5-3A11965C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7413" y="6677025"/>
            <a:ext cx="329723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B80E8BC-ED89-F746-81A1-D56FDADB77C7}"/>
              </a:ext>
            </a:extLst>
          </p:cNvPr>
          <p:cNvGrpSpPr/>
          <p:nvPr/>
        </p:nvGrpSpPr>
        <p:grpSpPr>
          <a:xfrm>
            <a:off x="1008063" y="2170113"/>
            <a:ext cx="2425700" cy="2424112"/>
            <a:chOff x="1008063" y="2170113"/>
            <a:chExt cx="2425700" cy="2424112"/>
          </a:xfrm>
        </p:grpSpPr>
        <p:pic>
          <p:nvPicPr>
            <p:cNvPr id="148488" name="Рисунок 23">
              <a:extLst>
                <a:ext uri="{FF2B5EF4-FFF2-40B4-BE49-F238E27FC236}">
                  <a16:creationId xmlns:a16="http://schemas.microsoft.com/office/drawing/2014/main" id="{E11B8D0F-9D24-8143-84DB-A173C0332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3" y="2170113"/>
              <a:ext cx="2425700" cy="2424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5" name="Прямоугольник 17">
              <a:extLst>
                <a:ext uri="{FF2B5EF4-FFF2-40B4-BE49-F238E27FC236}">
                  <a16:creationId xmlns:a16="http://schemas.microsoft.com/office/drawing/2014/main" id="{E46ADB88-E020-8F45-8821-7759B12AE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988" y="2878138"/>
              <a:ext cx="1238250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76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531D3A2-0061-C841-823B-FBDC83DB7CE2}"/>
              </a:ext>
            </a:extLst>
          </p:cNvPr>
          <p:cNvGrpSpPr/>
          <p:nvPr/>
        </p:nvGrpSpPr>
        <p:grpSpPr>
          <a:xfrm>
            <a:off x="3165475" y="3978275"/>
            <a:ext cx="2425700" cy="2425700"/>
            <a:chOff x="3165475" y="3978275"/>
            <a:chExt cx="2425700" cy="2425700"/>
          </a:xfrm>
        </p:grpSpPr>
        <p:pic>
          <p:nvPicPr>
            <p:cNvPr id="148489" name="Рисунок 24">
              <a:extLst>
                <a:ext uri="{FF2B5EF4-FFF2-40B4-BE49-F238E27FC236}">
                  <a16:creationId xmlns:a16="http://schemas.microsoft.com/office/drawing/2014/main" id="{57B87144-CEA8-A94A-9ABD-58486DF8A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5475" y="3978275"/>
              <a:ext cx="2425700" cy="2425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6" name="Прямоугольник 18">
              <a:extLst>
                <a:ext uri="{FF2B5EF4-FFF2-40B4-BE49-F238E27FC236}">
                  <a16:creationId xmlns:a16="http://schemas.microsoft.com/office/drawing/2014/main" id="{04CE630D-E95D-514F-B510-92039E6C1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729162"/>
              <a:ext cx="1236662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83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DA3D229-3672-6F42-B0F7-D3E700708813}"/>
              </a:ext>
            </a:extLst>
          </p:cNvPr>
          <p:cNvGrpSpPr/>
          <p:nvPr/>
        </p:nvGrpSpPr>
        <p:grpSpPr>
          <a:xfrm>
            <a:off x="5292725" y="2165350"/>
            <a:ext cx="2424113" cy="2425700"/>
            <a:chOff x="5292725" y="2165350"/>
            <a:chExt cx="2424113" cy="2425700"/>
          </a:xfrm>
        </p:grpSpPr>
        <p:pic>
          <p:nvPicPr>
            <p:cNvPr id="148490" name="Рисунок 25">
              <a:extLst>
                <a:ext uri="{FF2B5EF4-FFF2-40B4-BE49-F238E27FC236}">
                  <a16:creationId xmlns:a16="http://schemas.microsoft.com/office/drawing/2014/main" id="{0955CC00-8C59-2144-B1ED-F470C209FF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2725" y="2165350"/>
              <a:ext cx="2424113" cy="2425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7" name="Прямоугольник 19">
              <a:extLst>
                <a:ext uri="{FF2B5EF4-FFF2-40B4-BE49-F238E27FC236}">
                  <a16:creationId xmlns:a16="http://schemas.microsoft.com/office/drawing/2014/main" id="{16C7A3D9-611A-6D4A-B7BB-6EC047B2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0696" y="2861553"/>
              <a:ext cx="12255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95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42C6CFF0-EF12-1B4B-BD17-ADD82DB646B5}"/>
              </a:ext>
            </a:extLst>
          </p:cNvPr>
          <p:cNvGrpSpPr/>
          <p:nvPr/>
        </p:nvGrpSpPr>
        <p:grpSpPr>
          <a:xfrm>
            <a:off x="7404100" y="3978275"/>
            <a:ext cx="2424113" cy="2425700"/>
            <a:chOff x="7404100" y="3978275"/>
            <a:chExt cx="2424113" cy="2425700"/>
          </a:xfrm>
        </p:grpSpPr>
        <p:pic>
          <p:nvPicPr>
            <p:cNvPr id="148491" name="Рисунок 26">
              <a:extLst>
                <a:ext uri="{FF2B5EF4-FFF2-40B4-BE49-F238E27FC236}">
                  <a16:creationId xmlns:a16="http://schemas.microsoft.com/office/drawing/2014/main" id="{1B0B8D8B-4600-2D48-A9ED-0C9BFD36ED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04100" y="3978275"/>
              <a:ext cx="2424113" cy="2425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8" name="Прямоугольник 20">
              <a:extLst>
                <a:ext uri="{FF2B5EF4-FFF2-40B4-BE49-F238E27FC236}">
                  <a16:creationId xmlns:a16="http://schemas.microsoft.com/office/drawing/2014/main" id="{35AAC475-4A0A-AC4C-A6D5-3FA493391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8316" y="4697842"/>
              <a:ext cx="1265237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2001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FBC87B1F-0B2E-A44F-AFB3-AA6A0E9C012C}"/>
              </a:ext>
            </a:extLst>
          </p:cNvPr>
          <p:cNvGrpSpPr/>
          <p:nvPr/>
        </p:nvGrpSpPr>
        <p:grpSpPr>
          <a:xfrm>
            <a:off x="9496425" y="2165350"/>
            <a:ext cx="2424113" cy="2425700"/>
            <a:chOff x="9496425" y="2165350"/>
            <a:chExt cx="2424113" cy="2425700"/>
          </a:xfrm>
        </p:grpSpPr>
        <p:pic>
          <p:nvPicPr>
            <p:cNvPr id="148492" name="Рисунок 27">
              <a:extLst>
                <a:ext uri="{FF2B5EF4-FFF2-40B4-BE49-F238E27FC236}">
                  <a16:creationId xmlns:a16="http://schemas.microsoft.com/office/drawing/2014/main" id="{2219F20A-459E-DB43-B205-3EE703EBA6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96425" y="2165350"/>
              <a:ext cx="2424113" cy="2425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9" name="Прямоугольник 21">
              <a:extLst>
                <a:ext uri="{FF2B5EF4-FFF2-40B4-BE49-F238E27FC236}">
                  <a16:creationId xmlns:a16="http://schemas.microsoft.com/office/drawing/2014/main" id="{5B029D98-4983-EF49-85D7-289D3D59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7112" y="2861554"/>
              <a:ext cx="1223963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2013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582ECA84-AD44-7245-8A49-194FB23B893D}"/>
              </a:ext>
            </a:extLst>
          </p:cNvPr>
          <p:cNvGrpSpPr/>
          <p:nvPr/>
        </p:nvGrpSpPr>
        <p:grpSpPr>
          <a:xfrm>
            <a:off x="11641138" y="3978275"/>
            <a:ext cx="2424112" cy="2425700"/>
            <a:chOff x="11641138" y="3978275"/>
            <a:chExt cx="2424112" cy="2425700"/>
          </a:xfrm>
        </p:grpSpPr>
        <p:pic>
          <p:nvPicPr>
            <p:cNvPr id="148487" name="Рисунок 28">
              <a:extLst>
                <a:ext uri="{FF2B5EF4-FFF2-40B4-BE49-F238E27FC236}">
                  <a16:creationId xmlns:a16="http://schemas.microsoft.com/office/drawing/2014/main" id="{62E657D4-23B1-BB4F-B6DA-748FFE73C3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41138" y="3978275"/>
              <a:ext cx="2424112" cy="2425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10" name="Прямоугольник 22">
              <a:extLst>
                <a:ext uri="{FF2B5EF4-FFF2-40B4-BE49-F238E27FC236}">
                  <a16:creationId xmlns:a16="http://schemas.microsoft.com/office/drawing/2014/main" id="{DD950A1A-F3EA-D148-936D-EC851C076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4206" y="4683834"/>
              <a:ext cx="1225550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2021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48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48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3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48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4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14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148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750"/>
                                        <p:tgtEl>
                                          <p:spTgt spid="148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750"/>
                                        <p:tgtEl>
                                          <p:spTgt spid="148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750"/>
                                        <p:tgtEl>
                                          <p:spTgt spid="148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750"/>
                                        <p:tgtEl>
                                          <p:spTgt spid="148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750"/>
                                        <p:tgtEl>
                                          <p:spTgt spid="148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750"/>
                                        <p:tgtEl>
                                          <p:spTgt spid="148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6" dur="750"/>
                                        <p:tgtEl>
                                          <p:spTgt spid="148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/>
                                        <p:tgtEl>
                                          <p:spTgt spid="148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8" dur="750"/>
                                        <p:tgtEl>
                                          <p:spTgt spid="148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750"/>
                                        <p:tgtEl>
                                          <p:spTgt spid="148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750"/>
                                        <p:tgtEl>
                                          <p:spTgt spid="148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3" dur="750"/>
                                        <p:tgtEl>
                                          <p:spTgt spid="148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750"/>
                                        <p:tgtEl>
                                          <p:spTgt spid="148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750"/>
                                        <p:tgtEl>
                                          <p:spTgt spid="148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750"/>
                                        <p:tgtEl>
                                          <p:spTgt spid="148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" dur="750"/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750"/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750"/>
                                        <p:tgtEl>
                                          <p:spTgt spid="148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6" dur="750"/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750"/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8" dur="750"/>
                                        <p:tgtEl>
                                          <p:spTgt spid="148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750"/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750"/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3" dur="750"/>
                                        <p:tgtEl>
                                          <p:spTgt spid="148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6" dur="750"/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50"/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8" dur="750"/>
                                        <p:tgtEl>
                                          <p:spTgt spid="148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1" dur="750"/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750"/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750"/>
                                        <p:tgtEl>
                                          <p:spTgt spid="148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750"/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750"/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8" dur="750"/>
                                        <p:tgtEl>
                                          <p:spTgt spid="148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750"/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750"/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" dur="750"/>
                                        <p:tgtEl>
                                          <p:spTgt spid="148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" dur="750"/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750"/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750"/>
                                        <p:tgtEl>
                                          <p:spTgt spid="148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1" dur="750"/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50"/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3" dur="750"/>
                                        <p:tgtEl>
                                          <p:spTgt spid="148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" dur="750"/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750"/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8" dur="750"/>
                                        <p:tgtEl>
                                          <p:spTgt spid="148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750"/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750"/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750"/>
                                        <p:tgtEl>
                                          <p:spTgt spid="148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750"/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750"/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" dur="750"/>
                                        <p:tgtEl>
                                          <p:spTgt spid="148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8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8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493" grpId="0"/>
      <p:bldP spid="148493" grpId="1"/>
      <p:bldP spid="148494" grpId="0"/>
      <p:bldP spid="148494" grpId="1"/>
      <p:bldP spid="148495" grpId="0"/>
      <p:bldP spid="148495" grpId="1"/>
      <p:bldP spid="148496" grpId="0"/>
      <p:bldP spid="148496" grpId="1"/>
      <p:bldP spid="148497" grpId="0"/>
      <p:bldP spid="148497" grpId="1"/>
      <p:bldP spid="148498" grpId="0"/>
      <p:bldP spid="148498" grpId="1"/>
      <p:bldP spid="148499" grpId="0"/>
      <p:bldP spid="148499" grpId="1"/>
      <p:bldP spid="148500" grpId="0"/>
      <p:bldP spid="148500" grpId="1"/>
      <p:bldP spid="148501" grpId="0"/>
      <p:bldP spid="148501" grpId="1"/>
      <p:bldP spid="148502" grpId="0"/>
      <p:bldP spid="148502" grpId="1"/>
      <p:bldP spid="148503" grpId="0"/>
      <p:bldP spid="148503" grpId="1"/>
      <p:bldP spid="148504" grpId="0"/>
      <p:bldP spid="148504" grpId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Рисунок 27">
            <a:extLst>
              <a:ext uri="{FF2B5EF4-FFF2-40B4-BE49-F238E27FC236}">
                <a16:creationId xmlns:a16="http://schemas.microsoft.com/office/drawing/2014/main" id="{914D806C-96CE-E047-B328-24E815290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088" y="3394075"/>
            <a:ext cx="1427162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Рисунок 28">
            <a:extLst>
              <a:ext uri="{FF2B5EF4-FFF2-40B4-BE49-F238E27FC236}">
                <a16:creationId xmlns:a16="http://schemas.microsoft.com/office/drawing/2014/main" id="{34C92FAD-99A4-4548-A5BF-268A14419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3740151" y="3405187"/>
            <a:ext cx="1427162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2" name="Рисунок 29">
            <a:extLst>
              <a:ext uri="{FF2B5EF4-FFF2-40B4-BE49-F238E27FC236}">
                <a16:creationId xmlns:a16="http://schemas.microsoft.com/office/drawing/2014/main" id="{62FA17A7-A875-3445-88CB-6766AD3498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0" y="3422650"/>
            <a:ext cx="1427163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3" name="Рисунок 30">
            <a:extLst>
              <a:ext uri="{FF2B5EF4-FFF2-40B4-BE49-F238E27FC236}">
                <a16:creationId xmlns:a16="http://schemas.microsoft.com/office/drawing/2014/main" id="{E9B17034-E8CC-E04D-AEEB-727744249C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7548563" y="3433763"/>
            <a:ext cx="1427162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4" name="Рисунок 31">
            <a:extLst>
              <a:ext uri="{FF2B5EF4-FFF2-40B4-BE49-F238E27FC236}">
                <a16:creationId xmlns:a16="http://schemas.microsoft.com/office/drawing/2014/main" id="{C7BCC36F-90DA-004B-8FBD-6AB6AFF40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7538" y="3435350"/>
            <a:ext cx="1427162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5" name="Рисунок 32">
            <a:extLst>
              <a:ext uri="{FF2B5EF4-FFF2-40B4-BE49-F238E27FC236}">
                <a16:creationId xmlns:a16="http://schemas.microsoft.com/office/drawing/2014/main" id="{F0630B81-7CB6-654F-B8E9-48813FD14E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1404601" y="3446462"/>
            <a:ext cx="1427162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43" name="Прямоугольник 3">
            <a:extLst>
              <a:ext uri="{FF2B5EF4-FFF2-40B4-BE49-F238E27FC236}">
                <a16:creationId xmlns:a16="http://schemas.microsoft.com/office/drawing/2014/main" id="{AD42520B-FAB3-7640-B41A-4AB5DA31F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6345238"/>
            <a:ext cx="1212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44" name="Прямоугольник 4">
            <a:extLst>
              <a:ext uri="{FF2B5EF4-FFF2-40B4-BE49-F238E27FC236}">
                <a16:creationId xmlns:a16="http://schemas.microsoft.com/office/drawing/2014/main" id="{4E8CA511-45F6-3643-A4CA-824EEBF42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3500" y="6788150"/>
            <a:ext cx="32972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45" name="Прямоугольник 5">
            <a:extLst>
              <a:ext uri="{FF2B5EF4-FFF2-40B4-BE49-F238E27FC236}">
                <a16:creationId xmlns:a16="http://schemas.microsoft.com/office/drawing/2014/main" id="{6027B503-D265-9649-92C8-414A126C6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88" y="857250"/>
            <a:ext cx="12128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46" name="Прямоугольник 6">
            <a:extLst>
              <a:ext uri="{FF2B5EF4-FFF2-40B4-BE49-F238E27FC236}">
                <a16:creationId xmlns:a16="http://schemas.microsoft.com/office/drawing/2014/main" id="{E6C716D1-0835-7C4C-93EF-474567565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00" y="1300163"/>
            <a:ext cx="32972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47" name="Прямоугольник 7">
            <a:extLst>
              <a:ext uri="{FF2B5EF4-FFF2-40B4-BE49-F238E27FC236}">
                <a16:creationId xmlns:a16="http://schemas.microsoft.com/office/drawing/2014/main" id="{2A08E29B-62E0-B842-A8A5-003B756E1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3300" y="6353175"/>
            <a:ext cx="1201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48" name="Прямоугольник 8">
            <a:extLst>
              <a:ext uri="{FF2B5EF4-FFF2-40B4-BE49-F238E27FC236}">
                <a16:creationId xmlns:a16="http://schemas.microsoft.com/office/drawing/2014/main" id="{BA881656-1D17-984D-ADDA-DBCFC26B0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288" y="6788150"/>
            <a:ext cx="32972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49" name="Прямоугольник 9">
            <a:extLst>
              <a:ext uri="{FF2B5EF4-FFF2-40B4-BE49-F238E27FC236}">
                <a16:creationId xmlns:a16="http://schemas.microsoft.com/office/drawing/2014/main" id="{00250886-465D-C148-BFD1-51B63E806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857250"/>
            <a:ext cx="1231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50" name="Прямоугольник 10">
            <a:extLst>
              <a:ext uri="{FF2B5EF4-FFF2-40B4-BE49-F238E27FC236}">
                <a16:creationId xmlns:a16="http://schemas.microsoft.com/office/drawing/2014/main" id="{6ACE3D26-E42A-8744-A77C-D52FA0BE9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788" y="1300163"/>
            <a:ext cx="32988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51" name="Прямоугольник 11">
            <a:extLst>
              <a:ext uri="{FF2B5EF4-FFF2-40B4-BE49-F238E27FC236}">
                <a16:creationId xmlns:a16="http://schemas.microsoft.com/office/drawing/2014/main" id="{B19A3C49-B13C-4F4E-A3AD-0BBEF2F92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2988" y="6353175"/>
            <a:ext cx="1182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52" name="Прямоугольник 12">
            <a:extLst>
              <a:ext uri="{FF2B5EF4-FFF2-40B4-BE49-F238E27FC236}">
                <a16:creationId xmlns:a16="http://schemas.microsoft.com/office/drawing/2014/main" id="{CE299DF2-1B91-6340-81A4-40940D40A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2863" y="6788150"/>
            <a:ext cx="32972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53" name="Прямоугольник 13">
            <a:extLst>
              <a:ext uri="{FF2B5EF4-FFF2-40B4-BE49-F238E27FC236}">
                <a16:creationId xmlns:a16="http://schemas.microsoft.com/office/drawing/2014/main" id="{5797A534-613F-3B47-B0BE-84595F0A6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1475" y="857250"/>
            <a:ext cx="11747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54" name="Прямоугольник 14">
            <a:extLst>
              <a:ext uri="{FF2B5EF4-FFF2-40B4-BE49-F238E27FC236}">
                <a16:creationId xmlns:a16="http://schemas.microsoft.com/office/drawing/2014/main" id="{FB6369C6-7D3A-804B-AB01-C25C8D929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8488" y="1300163"/>
            <a:ext cx="32988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50555" name="Прямоугольник 15">
            <a:extLst>
              <a:ext uri="{FF2B5EF4-FFF2-40B4-BE49-F238E27FC236}">
                <a16:creationId xmlns:a16="http://schemas.microsoft.com/office/drawing/2014/main" id="{878F46A8-E85C-F443-92B0-2068997C3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39650" y="6345238"/>
            <a:ext cx="12144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G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50556" name="Прямоугольник 16">
            <a:extLst>
              <a:ext uri="{FF2B5EF4-FFF2-40B4-BE49-F238E27FC236}">
                <a16:creationId xmlns:a16="http://schemas.microsoft.com/office/drawing/2014/main" id="{EB3C0B3B-EF4F-144C-BA8D-3A49BB307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6663" y="6788150"/>
            <a:ext cx="32972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amet, consectetur adip-</a:t>
            </a:r>
          </a:p>
        </p:txBody>
      </p: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2358B3D-2513-754F-BEA6-F89B2B673713}"/>
              </a:ext>
            </a:extLst>
          </p:cNvPr>
          <p:cNvGrpSpPr/>
          <p:nvPr/>
        </p:nvGrpSpPr>
        <p:grpSpPr>
          <a:xfrm>
            <a:off x="2457450" y="2116138"/>
            <a:ext cx="2465388" cy="2465387"/>
            <a:chOff x="2457450" y="2116138"/>
            <a:chExt cx="2465388" cy="2465387"/>
          </a:xfrm>
        </p:grpSpPr>
        <p:pic>
          <p:nvPicPr>
            <p:cNvPr id="150537" name="Рисунок 33">
              <a:extLst>
                <a:ext uri="{FF2B5EF4-FFF2-40B4-BE49-F238E27FC236}">
                  <a16:creationId xmlns:a16="http://schemas.microsoft.com/office/drawing/2014/main" id="{0F2EDC57-E6EF-F54B-8001-C63C595E4F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7450" y="2116138"/>
              <a:ext cx="2465388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57" name="Прямоугольник 17">
              <a:extLst>
                <a:ext uri="{FF2B5EF4-FFF2-40B4-BE49-F238E27FC236}">
                  <a16:creationId xmlns:a16="http://schemas.microsoft.com/office/drawing/2014/main" id="{82097E38-CEE2-BF45-8482-3873672EE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2835275"/>
              <a:ext cx="12382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76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7B069A3-4B1D-5943-BB55-0B8CD13C30CC}"/>
              </a:ext>
            </a:extLst>
          </p:cNvPr>
          <p:cNvGrpSpPr/>
          <p:nvPr/>
        </p:nvGrpSpPr>
        <p:grpSpPr>
          <a:xfrm>
            <a:off x="531813" y="4071938"/>
            <a:ext cx="2463800" cy="2465387"/>
            <a:chOff x="531813" y="4071938"/>
            <a:chExt cx="2463800" cy="2465387"/>
          </a:xfrm>
        </p:grpSpPr>
        <p:pic>
          <p:nvPicPr>
            <p:cNvPr id="150536" name="Рисунок 25">
              <a:extLst>
                <a:ext uri="{FF2B5EF4-FFF2-40B4-BE49-F238E27FC236}">
                  <a16:creationId xmlns:a16="http://schemas.microsoft.com/office/drawing/2014/main" id="{AC7DB5BD-F456-C342-8B53-570DBE01E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813" y="40719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58" name="Прямоугольник 18">
              <a:extLst>
                <a:ext uri="{FF2B5EF4-FFF2-40B4-BE49-F238E27FC236}">
                  <a16:creationId xmlns:a16="http://schemas.microsoft.com/office/drawing/2014/main" id="{E805C175-11BD-D545-9C37-DF4D7A0B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851" y="4762500"/>
              <a:ext cx="12509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54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3265D667-F2E0-A946-A6F4-FEF6202021FE}"/>
              </a:ext>
            </a:extLst>
          </p:cNvPr>
          <p:cNvGrpSpPr/>
          <p:nvPr/>
        </p:nvGrpSpPr>
        <p:grpSpPr>
          <a:xfrm>
            <a:off x="4418013" y="4071938"/>
            <a:ext cx="2463800" cy="2465387"/>
            <a:chOff x="4418013" y="4071938"/>
            <a:chExt cx="2463800" cy="2465387"/>
          </a:xfrm>
        </p:grpSpPr>
        <p:pic>
          <p:nvPicPr>
            <p:cNvPr id="150538" name="Рисунок 34">
              <a:extLst>
                <a:ext uri="{FF2B5EF4-FFF2-40B4-BE49-F238E27FC236}">
                  <a16:creationId xmlns:a16="http://schemas.microsoft.com/office/drawing/2014/main" id="{F3041B1D-ED2C-AB43-80B5-46560E26FE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8013" y="40719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59" name="Прямоугольник 19">
              <a:extLst>
                <a:ext uri="{FF2B5EF4-FFF2-40B4-BE49-F238E27FC236}">
                  <a16:creationId xmlns:a16="http://schemas.microsoft.com/office/drawing/2014/main" id="{945BB117-F6E0-7940-9168-BC137F55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4762500"/>
              <a:ext cx="1235075" cy="64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83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ADE19BB6-5F2F-EC4F-9E08-02177E087F3D}"/>
              </a:ext>
            </a:extLst>
          </p:cNvPr>
          <p:cNvGrpSpPr/>
          <p:nvPr/>
        </p:nvGrpSpPr>
        <p:grpSpPr>
          <a:xfrm>
            <a:off x="6264275" y="2116138"/>
            <a:ext cx="2463800" cy="2465387"/>
            <a:chOff x="6264275" y="2116138"/>
            <a:chExt cx="2463800" cy="2465387"/>
          </a:xfrm>
        </p:grpSpPr>
        <p:pic>
          <p:nvPicPr>
            <p:cNvPr id="150539" name="Рисунок 35">
              <a:extLst>
                <a:ext uri="{FF2B5EF4-FFF2-40B4-BE49-F238E27FC236}">
                  <a16:creationId xmlns:a16="http://schemas.microsoft.com/office/drawing/2014/main" id="{494A28E9-4FBD-5E40-AAF0-29A038B4A7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64275" y="21161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60" name="Прямоугольник 20">
              <a:extLst>
                <a:ext uri="{FF2B5EF4-FFF2-40B4-BE49-F238E27FC236}">
                  <a16:creationId xmlns:a16="http://schemas.microsoft.com/office/drawing/2014/main" id="{4DEAA19D-7965-AA40-823D-8798000B9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50" y="2835275"/>
              <a:ext cx="12255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6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95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E8991718-B38D-704A-B494-FC027D562F5E}"/>
              </a:ext>
            </a:extLst>
          </p:cNvPr>
          <p:cNvGrpSpPr/>
          <p:nvPr/>
        </p:nvGrpSpPr>
        <p:grpSpPr>
          <a:xfrm>
            <a:off x="8189913" y="4071938"/>
            <a:ext cx="2463800" cy="2465387"/>
            <a:chOff x="8189913" y="4071938"/>
            <a:chExt cx="2463800" cy="2465387"/>
          </a:xfrm>
        </p:grpSpPr>
        <p:pic>
          <p:nvPicPr>
            <p:cNvPr id="150540" name="Рисунок 36">
              <a:extLst>
                <a:ext uri="{FF2B5EF4-FFF2-40B4-BE49-F238E27FC236}">
                  <a16:creationId xmlns:a16="http://schemas.microsoft.com/office/drawing/2014/main" id="{0330F124-1C6F-6B4B-9526-BFF80B7EE5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9913" y="40719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61" name="Прямоугольник 21">
              <a:extLst>
                <a:ext uri="{FF2B5EF4-FFF2-40B4-BE49-F238E27FC236}">
                  <a16:creationId xmlns:a16="http://schemas.microsoft.com/office/drawing/2014/main" id="{BAF95A80-CD82-A148-8A28-66E830C0D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1713" y="4762500"/>
              <a:ext cx="1266825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2001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EA56C181-A16C-C445-BE2B-1DA14F150577}"/>
              </a:ext>
            </a:extLst>
          </p:cNvPr>
          <p:cNvGrpSpPr/>
          <p:nvPr/>
        </p:nvGrpSpPr>
        <p:grpSpPr>
          <a:xfrm>
            <a:off x="10148888" y="2116138"/>
            <a:ext cx="2463800" cy="2465387"/>
            <a:chOff x="10148888" y="2116138"/>
            <a:chExt cx="2463800" cy="2465387"/>
          </a:xfrm>
        </p:grpSpPr>
        <p:pic>
          <p:nvPicPr>
            <p:cNvPr id="150541" name="Рисунок 37">
              <a:extLst>
                <a:ext uri="{FF2B5EF4-FFF2-40B4-BE49-F238E27FC236}">
                  <a16:creationId xmlns:a16="http://schemas.microsoft.com/office/drawing/2014/main" id="{FB6D050F-B894-154A-A0C4-1394A5FEF2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8888" y="21161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62" name="Прямоугольник 22">
              <a:extLst>
                <a:ext uri="{FF2B5EF4-FFF2-40B4-BE49-F238E27FC236}">
                  <a16:creationId xmlns:a16="http://schemas.microsoft.com/office/drawing/2014/main" id="{4C2E5667-F8C7-314B-ADF5-77F28386E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5763" y="2832100"/>
              <a:ext cx="1223962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2013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68E69D22-81CF-DA47-B7FB-5BD6B2F296BE}"/>
              </a:ext>
            </a:extLst>
          </p:cNvPr>
          <p:cNvGrpSpPr/>
          <p:nvPr/>
        </p:nvGrpSpPr>
        <p:grpSpPr>
          <a:xfrm>
            <a:off x="12052300" y="4071938"/>
            <a:ext cx="2463800" cy="2465387"/>
            <a:chOff x="12052300" y="4071938"/>
            <a:chExt cx="2463800" cy="2465387"/>
          </a:xfrm>
        </p:grpSpPr>
        <p:pic>
          <p:nvPicPr>
            <p:cNvPr id="150542" name="Рисунок 38">
              <a:extLst>
                <a:ext uri="{FF2B5EF4-FFF2-40B4-BE49-F238E27FC236}">
                  <a16:creationId xmlns:a16="http://schemas.microsoft.com/office/drawing/2014/main" id="{A1A59088-F601-4042-AE26-1E115762D6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52300" y="4071938"/>
              <a:ext cx="2463800" cy="2465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63" name="Прямоугольник 23">
              <a:extLst>
                <a:ext uri="{FF2B5EF4-FFF2-40B4-BE49-F238E27FC236}">
                  <a16:creationId xmlns:a16="http://schemas.microsoft.com/office/drawing/2014/main" id="{6868C9C6-A61D-AB40-9EFE-AC0650D3E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2988" y="4762500"/>
              <a:ext cx="1223962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6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2021</a:t>
              </a:r>
              <a:endParaRPr lang="en-UA" altLang="en-UA" sz="36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50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50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3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50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4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150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150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600"/>
                            </p:stCondLst>
                            <p:childTnLst>
                              <p:par>
                                <p:cTn id="10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1000"/>
                                        <p:tgtEl>
                                          <p:spTgt spid="150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750"/>
                                        <p:tgtEl>
                                          <p:spTgt spid="150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150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750"/>
                                        <p:tgtEl>
                                          <p:spTgt spid="150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750"/>
                                        <p:tgtEl>
                                          <p:spTgt spid="150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150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0" dur="750"/>
                                        <p:tgtEl>
                                          <p:spTgt spid="1505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750"/>
                                        <p:tgtEl>
                                          <p:spTgt spid="150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50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750"/>
                                        <p:tgtEl>
                                          <p:spTgt spid="150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8" dur="750"/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0" dur="750"/>
                                        <p:tgtEl>
                                          <p:spTgt spid="150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750"/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750"/>
                                        <p:tgtEl>
                                          <p:spTgt spid="150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8" dur="750"/>
                                        <p:tgtEl>
                                          <p:spTgt spid="150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50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0" dur="750"/>
                                        <p:tgtEl>
                                          <p:spTgt spid="150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750"/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750"/>
                                        <p:tgtEl>
                                          <p:spTgt spid="150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8" dur="750"/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0" dur="750"/>
                                        <p:tgtEl>
                                          <p:spTgt spid="150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750"/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750"/>
                                        <p:tgtEl>
                                          <p:spTgt spid="150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750"/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0" dur="750"/>
                                        <p:tgtEl>
                                          <p:spTgt spid="1505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3" dur="750"/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5" dur="750"/>
                                        <p:tgtEl>
                                          <p:spTgt spid="1505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8" dur="750"/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0" dur="750"/>
                                        <p:tgtEl>
                                          <p:spTgt spid="150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3" dur="750"/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5" dur="750"/>
                                        <p:tgtEl>
                                          <p:spTgt spid="1505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" dur="750"/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750"/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0" dur="750"/>
                                        <p:tgtEl>
                                          <p:spTgt spid="150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3" dur="750"/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750"/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750"/>
                                        <p:tgtEl>
                                          <p:spTgt spid="150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750"/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750"/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0" dur="750"/>
                                        <p:tgtEl>
                                          <p:spTgt spid="1505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3" dur="750"/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750"/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5" dur="750"/>
                                        <p:tgtEl>
                                          <p:spTgt spid="1505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8" dur="750"/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750"/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0" dur="750"/>
                                        <p:tgtEl>
                                          <p:spTgt spid="150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3" dur="750"/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750"/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5" dur="750"/>
                                        <p:tgtEl>
                                          <p:spTgt spid="1505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8" dur="750"/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750"/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0" dur="750"/>
                                        <p:tgtEl>
                                          <p:spTgt spid="1505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3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8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0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8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0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3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543" grpId="0"/>
      <p:bldP spid="150543" grpId="1"/>
      <p:bldP spid="150544" grpId="0"/>
      <p:bldP spid="150544" grpId="1"/>
      <p:bldP spid="150545" grpId="0"/>
      <p:bldP spid="150545" grpId="1"/>
      <p:bldP spid="150546" grpId="0"/>
      <p:bldP spid="150546" grpId="1"/>
      <p:bldP spid="150547" grpId="0"/>
      <p:bldP spid="150547" grpId="1"/>
      <p:bldP spid="150548" grpId="0"/>
      <p:bldP spid="150548" grpId="1"/>
      <p:bldP spid="150549" grpId="0"/>
      <p:bldP spid="150549" grpId="1"/>
      <p:bldP spid="150550" grpId="0"/>
      <p:bldP spid="150550" grpId="1"/>
      <p:bldP spid="150551" grpId="0"/>
      <p:bldP spid="150551" grpId="1"/>
      <p:bldP spid="150552" grpId="0"/>
      <p:bldP spid="150552" grpId="1"/>
      <p:bldP spid="150553" grpId="0"/>
      <p:bldP spid="150553" grpId="1"/>
      <p:bldP spid="150554" grpId="0"/>
      <p:bldP spid="150554" grpId="1"/>
      <p:bldP spid="150555" grpId="0"/>
      <p:bldP spid="150555" grpId="1"/>
      <p:bldP spid="150556" grpId="0"/>
      <p:bldP spid="150556" grpId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Рисунок 68">
            <a:extLst>
              <a:ext uri="{FF2B5EF4-FFF2-40B4-BE49-F238E27FC236}">
                <a16:creationId xmlns:a16="http://schemas.microsoft.com/office/drawing/2014/main" id="{AC1DFB66-2679-6B4B-8E1A-F322057F92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2838" y="3432175"/>
            <a:ext cx="1395412" cy="145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0" name="Рисунок 67">
            <a:extLst>
              <a:ext uri="{FF2B5EF4-FFF2-40B4-BE49-F238E27FC236}">
                <a16:creationId xmlns:a16="http://schemas.microsoft.com/office/drawing/2014/main" id="{F540E56B-AEA2-A543-8FAC-B15E3200CC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233737" y="3367088"/>
            <a:ext cx="1395413" cy="145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1" name="Рисунок 70">
            <a:extLst>
              <a:ext uri="{FF2B5EF4-FFF2-40B4-BE49-F238E27FC236}">
                <a16:creationId xmlns:a16="http://schemas.microsoft.com/office/drawing/2014/main" id="{99787FEA-4730-4B4C-B2A4-9581C1F299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8338" y="3397250"/>
            <a:ext cx="1395412" cy="145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2" name="Рисунок 71">
            <a:extLst>
              <a:ext uri="{FF2B5EF4-FFF2-40B4-BE49-F238E27FC236}">
                <a16:creationId xmlns:a16="http://schemas.microsoft.com/office/drawing/2014/main" id="{C32DE7EA-2588-F94F-9E00-8CA7D4001F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940925" y="3376613"/>
            <a:ext cx="1395413" cy="145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3" name="Рисунок 72">
            <a:extLst>
              <a:ext uri="{FF2B5EF4-FFF2-40B4-BE49-F238E27FC236}">
                <a16:creationId xmlns:a16="http://schemas.microsoft.com/office/drawing/2014/main" id="{F28A48EB-BBFC-5D40-B9EB-3129A0275E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91938" y="3397250"/>
            <a:ext cx="1397000" cy="145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4" name="Рисунок 69">
            <a:extLst>
              <a:ext uri="{FF2B5EF4-FFF2-40B4-BE49-F238E27FC236}">
                <a16:creationId xmlns:a16="http://schemas.microsoft.com/office/drawing/2014/main" id="{12209472-EFA8-EE46-9BF4-C98D15B2A4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74632" y="3412331"/>
            <a:ext cx="1397000" cy="145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5" name="Рисунок 66">
            <a:extLst>
              <a:ext uri="{FF2B5EF4-FFF2-40B4-BE49-F238E27FC236}">
                <a16:creationId xmlns:a16="http://schemas.microsoft.com/office/drawing/2014/main" id="{B4A9145E-B0B5-4F4D-A916-FAACD80460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9563" y="3387725"/>
            <a:ext cx="1397000" cy="145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93" name="Прямоугольник 32">
            <a:extLst>
              <a:ext uri="{FF2B5EF4-FFF2-40B4-BE49-F238E27FC236}">
                <a16:creationId xmlns:a16="http://schemas.microsoft.com/office/drawing/2014/main" id="{F504CD38-9D34-9646-988F-ACEB018D7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6242050"/>
            <a:ext cx="12128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</a:p>
        </p:txBody>
      </p:sp>
      <p:sp>
        <p:nvSpPr>
          <p:cNvPr id="152594" name="Прямоугольник 33">
            <a:extLst>
              <a:ext uri="{FF2B5EF4-FFF2-40B4-BE49-F238E27FC236}">
                <a16:creationId xmlns:a16="http://schemas.microsoft.com/office/drawing/2014/main" id="{56489F6A-0099-1F4D-B507-B4DE5F55C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513" y="6584950"/>
            <a:ext cx="2578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595" name="Прямоугольник 36">
            <a:extLst>
              <a:ext uri="{FF2B5EF4-FFF2-40B4-BE49-F238E27FC236}">
                <a16:creationId xmlns:a16="http://schemas.microsoft.com/office/drawing/2014/main" id="{7631EF20-76F1-8245-A4A0-550601BA7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1077913"/>
            <a:ext cx="1212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</a:p>
        </p:txBody>
      </p:sp>
      <p:sp>
        <p:nvSpPr>
          <p:cNvPr id="152596" name="Прямоугольник 37">
            <a:extLst>
              <a:ext uri="{FF2B5EF4-FFF2-40B4-BE49-F238E27FC236}">
                <a16:creationId xmlns:a16="http://schemas.microsoft.com/office/drawing/2014/main" id="{3776F494-1D9B-9F44-94E9-026F26406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1420813"/>
            <a:ext cx="2578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597" name="Прямоугольник 38">
            <a:extLst>
              <a:ext uri="{FF2B5EF4-FFF2-40B4-BE49-F238E27FC236}">
                <a16:creationId xmlns:a16="http://schemas.microsoft.com/office/drawing/2014/main" id="{F3A4D9D3-1696-F344-BABC-1BC364508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9413" y="6242050"/>
            <a:ext cx="1201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</a:p>
        </p:txBody>
      </p:sp>
      <p:sp>
        <p:nvSpPr>
          <p:cNvPr id="152598" name="Прямоугольник 39">
            <a:extLst>
              <a:ext uri="{FF2B5EF4-FFF2-40B4-BE49-F238E27FC236}">
                <a16:creationId xmlns:a16="http://schemas.microsoft.com/office/drawing/2014/main" id="{9A8CAA8E-C754-6843-BF6A-E6CE2C56C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658495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599" name="Прямоугольник 40">
            <a:extLst>
              <a:ext uri="{FF2B5EF4-FFF2-40B4-BE49-F238E27FC236}">
                <a16:creationId xmlns:a16="http://schemas.microsoft.com/office/drawing/2014/main" id="{0FA5127A-89C8-4B4C-8979-63B5163D5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3113" y="1077913"/>
            <a:ext cx="1231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</a:p>
        </p:txBody>
      </p:sp>
      <p:sp>
        <p:nvSpPr>
          <p:cNvPr id="152600" name="Прямоугольник 41">
            <a:extLst>
              <a:ext uri="{FF2B5EF4-FFF2-40B4-BE49-F238E27FC236}">
                <a16:creationId xmlns:a16="http://schemas.microsoft.com/office/drawing/2014/main" id="{DEB62CF5-89DE-2347-A01E-9D5618918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7638" y="1420813"/>
            <a:ext cx="25765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601" name="Прямоугольник 42">
            <a:extLst>
              <a:ext uri="{FF2B5EF4-FFF2-40B4-BE49-F238E27FC236}">
                <a16:creationId xmlns:a16="http://schemas.microsoft.com/office/drawing/2014/main" id="{192D193D-B99B-1549-B2BA-ADB864FB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0" y="6251575"/>
            <a:ext cx="1184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</a:p>
        </p:txBody>
      </p:sp>
      <p:sp>
        <p:nvSpPr>
          <p:cNvPr id="152602" name="Прямоугольник 43">
            <a:extLst>
              <a:ext uri="{FF2B5EF4-FFF2-40B4-BE49-F238E27FC236}">
                <a16:creationId xmlns:a16="http://schemas.microsoft.com/office/drawing/2014/main" id="{F6DFC7B5-7D3C-A141-84E1-25F742789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6584950"/>
            <a:ext cx="2578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603" name="Прямоугольник 44">
            <a:extLst>
              <a:ext uri="{FF2B5EF4-FFF2-40B4-BE49-F238E27FC236}">
                <a16:creationId xmlns:a16="http://schemas.microsoft.com/office/drawing/2014/main" id="{C84E03C0-C78F-A146-942E-6BB261ABF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3700" y="1079500"/>
            <a:ext cx="1174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</a:p>
        </p:txBody>
      </p:sp>
      <p:sp>
        <p:nvSpPr>
          <p:cNvPr id="152604" name="Прямоугольник 45">
            <a:extLst>
              <a:ext uri="{FF2B5EF4-FFF2-40B4-BE49-F238E27FC236}">
                <a16:creationId xmlns:a16="http://schemas.microsoft.com/office/drawing/2014/main" id="{E13E74F7-704D-CD45-B1F7-342FCEAE6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1409700"/>
            <a:ext cx="2578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605" name="Прямоугольник 46">
            <a:extLst>
              <a:ext uri="{FF2B5EF4-FFF2-40B4-BE49-F238E27FC236}">
                <a16:creationId xmlns:a16="http://schemas.microsoft.com/office/drawing/2014/main" id="{25F44D4F-42D9-6F48-AAF0-61923D1A9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1850" y="6242050"/>
            <a:ext cx="12144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G</a:t>
            </a:r>
          </a:p>
        </p:txBody>
      </p:sp>
      <p:sp>
        <p:nvSpPr>
          <p:cNvPr id="152606" name="Прямоугольник 47">
            <a:extLst>
              <a:ext uri="{FF2B5EF4-FFF2-40B4-BE49-F238E27FC236}">
                <a16:creationId xmlns:a16="http://schemas.microsoft.com/office/drawing/2014/main" id="{8CD79332-9140-994E-9567-D9AEFEF47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00" y="658495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sp>
        <p:nvSpPr>
          <p:cNvPr id="152607" name="Прямоугольник 48">
            <a:extLst>
              <a:ext uri="{FF2B5EF4-FFF2-40B4-BE49-F238E27FC236}">
                <a16:creationId xmlns:a16="http://schemas.microsoft.com/office/drawing/2014/main" id="{F722E472-8689-4940-9328-0887E541C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50788" y="10779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H</a:t>
            </a:r>
          </a:p>
        </p:txBody>
      </p:sp>
      <p:sp>
        <p:nvSpPr>
          <p:cNvPr id="152608" name="Прямоугольник 49">
            <a:extLst>
              <a:ext uri="{FF2B5EF4-FFF2-40B4-BE49-F238E27FC236}">
                <a16:creationId xmlns:a16="http://schemas.microsoft.com/office/drawing/2014/main" id="{37EA5D1F-15DF-684C-A7F0-66F94C8AD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4513" y="1420813"/>
            <a:ext cx="2578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600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 sz="1600">
                <a:latin typeface="Open Sans" panose="020B0606030504020204" pitchFamily="34" charset="0"/>
              </a:rPr>
              <a:t>sit amet, consecte-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BBA0083-DA8D-294C-A060-47DDC5692C02}"/>
              </a:ext>
            </a:extLst>
          </p:cNvPr>
          <p:cNvGrpSpPr/>
          <p:nvPr/>
        </p:nvGrpSpPr>
        <p:grpSpPr>
          <a:xfrm>
            <a:off x="546100" y="4051300"/>
            <a:ext cx="2120900" cy="2120900"/>
            <a:chOff x="546100" y="4051300"/>
            <a:chExt cx="2120900" cy="2120900"/>
          </a:xfrm>
        </p:grpSpPr>
        <p:pic>
          <p:nvPicPr>
            <p:cNvPr id="152586" name="Рисунок 58">
              <a:extLst>
                <a:ext uri="{FF2B5EF4-FFF2-40B4-BE49-F238E27FC236}">
                  <a16:creationId xmlns:a16="http://schemas.microsoft.com/office/drawing/2014/main" id="{2385DD43-DF48-C542-857A-E861B1807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" y="4051300"/>
              <a:ext cx="2120900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09" name="Прямоугольник 50">
              <a:extLst>
                <a:ext uri="{FF2B5EF4-FFF2-40B4-BE49-F238E27FC236}">
                  <a16:creationId xmlns:a16="http://schemas.microsoft.com/office/drawing/2014/main" id="{C9C23DC5-5268-394D-A9C8-6659DA6C9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950" y="4667250"/>
              <a:ext cx="1131888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54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4DAE6A1-95EE-AE46-A89C-ACAC94BBD834}"/>
              </a:ext>
            </a:extLst>
          </p:cNvPr>
          <p:cNvGrpSpPr/>
          <p:nvPr/>
        </p:nvGrpSpPr>
        <p:grpSpPr>
          <a:xfrm>
            <a:off x="2201863" y="2354263"/>
            <a:ext cx="2120900" cy="2120900"/>
            <a:chOff x="2201863" y="2354263"/>
            <a:chExt cx="2120900" cy="2120900"/>
          </a:xfrm>
        </p:grpSpPr>
        <p:pic>
          <p:nvPicPr>
            <p:cNvPr id="152587" name="Рисунок 59">
              <a:extLst>
                <a:ext uri="{FF2B5EF4-FFF2-40B4-BE49-F238E27FC236}">
                  <a16:creationId xmlns:a16="http://schemas.microsoft.com/office/drawing/2014/main" id="{AB531E41-EFD8-E944-96EC-FC9407FB32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1863" y="2354263"/>
              <a:ext cx="2120900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0" name="Прямоугольник 51">
              <a:extLst>
                <a:ext uri="{FF2B5EF4-FFF2-40B4-BE49-F238E27FC236}">
                  <a16:creationId xmlns:a16="http://schemas.microsoft.com/office/drawing/2014/main" id="{3AED9B62-F15D-E04C-94EC-0D212E572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238" y="3001963"/>
              <a:ext cx="1122362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76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030D5FBD-F918-FE44-9BED-5E60CD98DFDB}"/>
              </a:ext>
            </a:extLst>
          </p:cNvPr>
          <p:cNvGrpSpPr/>
          <p:nvPr/>
        </p:nvGrpSpPr>
        <p:grpSpPr>
          <a:xfrm>
            <a:off x="3930650" y="4071938"/>
            <a:ext cx="2120900" cy="2120900"/>
            <a:chOff x="3930650" y="4071938"/>
            <a:chExt cx="2120900" cy="2120900"/>
          </a:xfrm>
        </p:grpSpPr>
        <p:pic>
          <p:nvPicPr>
            <p:cNvPr id="152579" name="Рисунок 60">
              <a:extLst>
                <a:ext uri="{FF2B5EF4-FFF2-40B4-BE49-F238E27FC236}">
                  <a16:creationId xmlns:a16="http://schemas.microsoft.com/office/drawing/2014/main" id="{387A4074-EE5D-234E-A087-B55401CB56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0650" y="4071938"/>
              <a:ext cx="2120900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1" name="Прямоугольник 52">
              <a:extLst>
                <a:ext uri="{FF2B5EF4-FFF2-40B4-BE49-F238E27FC236}">
                  <a16:creationId xmlns:a16="http://schemas.microsoft.com/office/drawing/2014/main" id="{02198C3D-09F4-C642-B81A-E70D67D9D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4691063"/>
              <a:ext cx="112077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</a:t>
              </a:r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83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EF28685-E6D1-3242-ACDC-00FB49E31701}"/>
              </a:ext>
            </a:extLst>
          </p:cNvPr>
          <p:cNvGrpSpPr/>
          <p:nvPr/>
        </p:nvGrpSpPr>
        <p:grpSpPr>
          <a:xfrm>
            <a:off x="5586413" y="2374900"/>
            <a:ext cx="2120900" cy="2120900"/>
            <a:chOff x="5586413" y="2374900"/>
            <a:chExt cx="2120900" cy="2120900"/>
          </a:xfrm>
        </p:grpSpPr>
        <p:pic>
          <p:nvPicPr>
            <p:cNvPr id="152588" name="Рисунок 61">
              <a:extLst>
                <a:ext uri="{FF2B5EF4-FFF2-40B4-BE49-F238E27FC236}">
                  <a16:creationId xmlns:a16="http://schemas.microsoft.com/office/drawing/2014/main" id="{EE82B5F0-046A-3A4C-91DB-EEC6601748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6413" y="2374900"/>
              <a:ext cx="2120900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2" name="Прямоугольник 53">
              <a:extLst>
                <a:ext uri="{FF2B5EF4-FFF2-40B4-BE49-F238E27FC236}">
                  <a16:creationId xmlns:a16="http://schemas.microsoft.com/office/drawing/2014/main" id="{EA8CD645-72BD-E242-8EE3-3545546D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4713" y="3001963"/>
              <a:ext cx="11112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1995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89F52CB3-8E05-3141-B8B1-75584356D8CD}"/>
              </a:ext>
            </a:extLst>
          </p:cNvPr>
          <p:cNvGrpSpPr/>
          <p:nvPr/>
        </p:nvGrpSpPr>
        <p:grpSpPr>
          <a:xfrm>
            <a:off x="7242175" y="4051300"/>
            <a:ext cx="2119313" cy="2120900"/>
            <a:chOff x="7242175" y="4051300"/>
            <a:chExt cx="2119313" cy="2120900"/>
          </a:xfrm>
        </p:grpSpPr>
        <p:pic>
          <p:nvPicPr>
            <p:cNvPr id="152589" name="Рисунок 62">
              <a:extLst>
                <a:ext uri="{FF2B5EF4-FFF2-40B4-BE49-F238E27FC236}">
                  <a16:creationId xmlns:a16="http://schemas.microsoft.com/office/drawing/2014/main" id="{118406C9-8A65-7A4A-9F67-E4FBE363FB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2175" y="4051300"/>
              <a:ext cx="2119313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3" name="Прямоугольник 54">
              <a:extLst>
                <a:ext uri="{FF2B5EF4-FFF2-40B4-BE49-F238E27FC236}">
                  <a16:creationId xmlns:a16="http://schemas.microsoft.com/office/drawing/2014/main" id="{2644ABC4-4323-A948-A57D-C4C92272B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0313" y="4691063"/>
              <a:ext cx="1144587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2001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84643576-0D1A-DF43-A202-3F37C5C8D039}"/>
              </a:ext>
            </a:extLst>
          </p:cNvPr>
          <p:cNvGrpSpPr/>
          <p:nvPr/>
        </p:nvGrpSpPr>
        <p:grpSpPr>
          <a:xfrm>
            <a:off x="8897938" y="2354263"/>
            <a:ext cx="2119312" cy="2120900"/>
            <a:chOff x="8897938" y="2354263"/>
            <a:chExt cx="2119312" cy="2120900"/>
          </a:xfrm>
        </p:grpSpPr>
        <p:pic>
          <p:nvPicPr>
            <p:cNvPr id="152590" name="Рисунок 63">
              <a:extLst>
                <a:ext uri="{FF2B5EF4-FFF2-40B4-BE49-F238E27FC236}">
                  <a16:creationId xmlns:a16="http://schemas.microsoft.com/office/drawing/2014/main" id="{2549A640-E960-634C-B0EA-188F47EAF3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7938" y="2354263"/>
              <a:ext cx="2119312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4" name="Прямоугольник 55">
              <a:extLst>
                <a:ext uri="{FF2B5EF4-FFF2-40B4-BE49-F238E27FC236}">
                  <a16:creationId xmlns:a16="http://schemas.microsoft.com/office/drawing/2014/main" id="{9CFB715B-E82A-A647-BAFE-1F3F3520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0525" y="3001963"/>
              <a:ext cx="11096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2013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178EB85D-054B-6D44-8BA2-66CA2624DAC5}"/>
              </a:ext>
            </a:extLst>
          </p:cNvPr>
          <p:cNvGrpSpPr/>
          <p:nvPr/>
        </p:nvGrpSpPr>
        <p:grpSpPr>
          <a:xfrm>
            <a:off x="10663238" y="4071938"/>
            <a:ext cx="2119312" cy="2120900"/>
            <a:chOff x="10663238" y="4071938"/>
            <a:chExt cx="2119312" cy="2120900"/>
          </a:xfrm>
        </p:grpSpPr>
        <p:pic>
          <p:nvPicPr>
            <p:cNvPr id="152591" name="Рисунок 64">
              <a:extLst>
                <a:ext uri="{FF2B5EF4-FFF2-40B4-BE49-F238E27FC236}">
                  <a16:creationId xmlns:a16="http://schemas.microsoft.com/office/drawing/2014/main" id="{91A0F3BA-15A9-3748-A0FF-B307DB2D4F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3238" y="4071938"/>
              <a:ext cx="2119312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5" name="Прямоугольник 56">
              <a:extLst>
                <a:ext uri="{FF2B5EF4-FFF2-40B4-BE49-F238E27FC236}">
                  <a16:creationId xmlns:a16="http://schemas.microsoft.com/office/drawing/2014/main" id="{97B60481-7185-234F-8D84-4B4C0963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0425" y="4711700"/>
              <a:ext cx="110807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>
                  <a:solidFill>
                    <a:srgbClr val="0059FF"/>
                  </a:solidFill>
                  <a:latin typeface="Montserrat" panose="02000505000000020004" pitchFamily="2" charset="77"/>
                </a:rPr>
                <a:t>2021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6ADBB595-DAE1-2C46-8C1C-09BE01407C44}"/>
              </a:ext>
            </a:extLst>
          </p:cNvPr>
          <p:cNvGrpSpPr/>
          <p:nvPr/>
        </p:nvGrpSpPr>
        <p:grpSpPr>
          <a:xfrm>
            <a:off x="12319000" y="2374900"/>
            <a:ext cx="2120900" cy="2120900"/>
            <a:chOff x="12319000" y="2374900"/>
            <a:chExt cx="2120900" cy="2120900"/>
          </a:xfrm>
        </p:grpSpPr>
        <p:pic>
          <p:nvPicPr>
            <p:cNvPr id="152592" name="Рисунок 65">
              <a:extLst>
                <a:ext uri="{FF2B5EF4-FFF2-40B4-BE49-F238E27FC236}">
                  <a16:creationId xmlns:a16="http://schemas.microsoft.com/office/drawing/2014/main" id="{F2B45E5B-C129-E346-8A7D-A240FB55F0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19000" y="2374900"/>
              <a:ext cx="2120900" cy="212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616" name="Прямоугольник 57">
              <a:extLst>
                <a:ext uri="{FF2B5EF4-FFF2-40B4-BE49-F238E27FC236}">
                  <a16:creationId xmlns:a16="http://schemas.microsoft.com/office/drawing/2014/main" id="{171AD908-CE25-1546-9B0C-2629275AA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4750" y="2974975"/>
              <a:ext cx="119221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3200" b="1" dirty="0">
                  <a:solidFill>
                    <a:srgbClr val="0059FF"/>
                  </a:solidFill>
                  <a:latin typeface="Montserrat" panose="02000505000000020004" pitchFamily="2" charset="77"/>
                </a:rPr>
                <a:t>2025</a:t>
              </a:r>
              <a:endParaRPr lang="en-UA" altLang="en-UA" sz="3200">
                <a:solidFill>
                  <a:srgbClr val="0059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1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52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2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52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3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52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4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1000"/>
                                        <p:tgtEl>
                                          <p:spTgt spid="152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152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600"/>
                            </p:stCondLst>
                            <p:childTnLst>
                              <p:par>
                                <p:cTn id="10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1000"/>
                                        <p:tgtEl>
                                          <p:spTgt spid="152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8700"/>
                            </p:stCondLst>
                            <p:childTnLst>
                              <p:par>
                                <p:cTn id="1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1000"/>
                                        <p:tgtEl>
                                          <p:spTgt spid="152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1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0" dur="750"/>
                                        <p:tgtEl>
                                          <p:spTgt spid="152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/>
                                        <p:tgtEl>
                                          <p:spTgt spid="152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2" dur="750"/>
                                        <p:tgtEl>
                                          <p:spTgt spid="152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5" dur="750"/>
                                        <p:tgtEl>
                                          <p:spTgt spid="152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/>
                                        <p:tgtEl>
                                          <p:spTgt spid="152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7" dur="750"/>
                                        <p:tgtEl>
                                          <p:spTgt spid="1525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750"/>
                                        <p:tgtEl>
                                          <p:spTgt spid="152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750"/>
                                        <p:tgtEl>
                                          <p:spTgt spid="152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2" dur="750"/>
                                        <p:tgtEl>
                                          <p:spTgt spid="152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5" dur="750"/>
                                        <p:tgtEl>
                                          <p:spTgt spid="152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750"/>
                                        <p:tgtEl>
                                          <p:spTgt spid="152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7" dur="750"/>
                                        <p:tgtEl>
                                          <p:spTgt spid="1525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0" dur="750"/>
                                        <p:tgtEl>
                                          <p:spTgt spid="152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750"/>
                                        <p:tgtEl>
                                          <p:spTgt spid="152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2" dur="750"/>
                                        <p:tgtEl>
                                          <p:spTgt spid="1525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5" dur="750"/>
                                        <p:tgtEl>
                                          <p:spTgt spid="152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750"/>
                                        <p:tgtEl>
                                          <p:spTgt spid="152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7" dur="750"/>
                                        <p:tgtEl>
                                          <p:spTgt spid="152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0" dur="750"/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750"/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" dur="750"/>
                                        <p:tgtEl>
                                          <p:spTgt spid="1525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5" dur="750"/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750"/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750"/>
                                        <p:tgtEl>
                                          <p:spTgt spid="152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750"/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750"/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750"/>
                                        <p:tgtEl>
                                          <p:spTgt spid="1525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750"/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750"/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750"/>
                                        <p:tgtEl>
                                          <p:spTgt spid="152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750"/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750"/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750"/>
                                        <p:tgtEl>
                                          <p:spTgt spid="152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750"/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750"/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750"/>
                                        <p:tgtEl>
                                          <p:spTgt spid="1525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750"/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750"/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2" dur="750"/>
                                        <p:tgtEl>
                                          <p:spTgt spid="1525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5" dur="750"/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750"/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750"/>
                                        <p:tgtEl>
                                          <p:spTgt spid="152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750"/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750"/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2" dur="750"/>
                                        <p:tgtEl>
                                          <p:spTgt spid="1526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5" dur="750"/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750"/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7" dur="750"/>
                                        <p:tgtEl>
                                          <p:spTgt spid="152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750"/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750"/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750"/>
                                        <p:tgtEl>
                                          <p:spTgt spid="152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750"/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750"/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7" dur="750"/>
                                        <p:tgtEl>
                                          <p:spTgt spid="152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750"/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750"/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750"/>
                                        <p:tgtEl>
                                          <p:spTgt spid="152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5" dur="750"/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750"/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750"/>
                                        <p:tgtEl>
                                          <p:spTgt spid="152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750"/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750"/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2" dur="750"/>
                                        <p:tgtEl>
                                          <p:spTgt spid="152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5" dur="750"/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750"/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7" dur="750"/>
                                        <p:tgtEl>
                                          <p:spTgt spid="152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0" dur="750"/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750"/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2" dur="750"/>
                                        <p:tgtEl>
                                          <p:spTgt spid="152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0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5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5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0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5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593" grpId="0"/>
      <p:bldP spid="152593" grpId="1"/>
      <p:bldP spid="152594" grpId="0"/>
      <p:bldP spid="152594" grpId="1"/>
      <p:bldP spid="152595" grpId="0"/>
      <p:bldP spid="152595" grpId="1"/>
      <p:bldP spid="152596" grpId="0"/>
      <p:bldP spid="152596" grpId="1"/>
      <p:bldP spid="152597" grpId="0"/>
      <p:bldP spid="152597" grpId="1"/>
      <p:bldP spid="152598" grpId="0"/>
      <p:bldP spid="152598" grpId="1"/>
      <p:bldP spid="152599" grpId="0"/>
      <p:bldP spid="152599" grpId="1"/>
      <p:bldP spid="152600" grpId="0"/>
      <p:bldP spid="152600" grpId="1"/>
      <p:bldP spid="152601" grpId="0"/>
      <p:bldP spid="152601" grpId="1"/>
      <p:bldP spid="152602" grpId="0"/>
      <p:bldP spid="152602" grpId="1"/>
      <p:bldP spid="152603" grpId="0"/>
      <p:bldP spid="152603" grpId="1"/>
      <p:bldP spid="152604" grpId="0"/>
      <p:bldP spid="152604" grpId="1"/>
      <p:bldP spid="152605" grpId="0"/>
      <p:bldP spid="152605" grpId="1"/>
      <p:bldP spid="152606" grpId="0"/>
      <p:bldP spid="152606" grpId="1"/>
      <p:bldP spid="152607" grpId="0"/>
      <p:bldP spid="152607" grpId="1"/>
      <p:bldP spid="152608" grpId="0"/>
      <p:bldP spid="152608" grpId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Рисунок 9">
            <a:extLst>
              <a:ext uri="{FF2B5EF4-FFF2-40B4-BE49-F238E27FC236}">
                <a16:creationId xmlns:a16="http://schemas.microsoft.com/office/drawing/2014/main" id="{9F7E17E2-69BF-3C4F-BD4E-253FD27CCB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2054225"/>
            <a:ext cx="3089275" cy="418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3" name="Рисунок 31">
            <a:extLst>
              <a:ext uri="{FF2B5EF4-FFF2-40B4-BE49-F238E27FC236}">
                <a16:creationId xmlns:a16="http://schemas.microsoft.com/office/drawing/2014/main" id="{7A714441-61B1-EF47-BA09-1B950DD3F2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3363" y="2054225"/>
            <a:ext cx="3087687" cy="418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4" name="Рисунок 32">
            <a:extLst>
              <a:ext uri="{FF2B5EF4-FFF2-40B4-BE49-F238E27FC236}">
                <a16:creationId xmlns:a16="http://schemas.microsoft.com/office/drawing/2014/main" id="{DCD5AF82-B33E-A641-8EAE-674E9AA113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8225" y="2071688"/>
            <a:ext cx="3089275" cy="4186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5" name="Рисунок 33">
            <a:extLst>
              <a:ext uri="{FF2B5EF4-FFF2-40B4-BE49-F238E27FC236}">
                <a16:creationId xmlns:a16="http://schemas.microsoft.com/office/drawing/2014/main" id="{D290A561-0EAF-F143-BDE7-9C8C7DF745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02900" y="2071688"/>
            <a:ext cx="3087688" cy="4186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6" name="Freeform 3">
            <a:extLst>
              <a:ext uri="{FF2B5EF4-FFF2-40B4-BE49-F238E27FC236}">
                <a16:creationId xmlns:a16="http://schemas.microsoft.com/office/drawing/2014/main" id="{B46EE2D2-E33C-6A4B-972A-F63D26D66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0163" y="6483350"/>
            <a:ext cx="2444750" cy="200025"/>
          </a:xfrm>
          <a:custGeom>
            <a:avLst/>
            <a:gdLst>
              <a:gd name="T0" fmla="*/ 35899053 w 6791"/>
              <a:gd name="T1" fmla="*/ 71702319 h 557"/>
              <a:gd name="T2" fmla="*/ 0 w 6791"/>
              <a:gd name="T3" fmla="*/ 35851159 h 557"/>
              <a:gd name="T4" fmla="*/ 35899053 w 6791"/>
              <a:gd name="T5" fmla="*/ 0 h 557"/>
              <a:gd name="T6" fmla="*/ 844077747 w 6791"/>
              <a:gd name="T7" fmla="*/ 0 h 557"/>
              <a:gd name="T8" fmla="*/ 879976801 w 6791"/>
              <a:gd name="T9" fmla="*/ 35851159 h 557"/>
              <a:gd name="T10" fmla="*/ 844077747 w 6791"/>
              <a:gd name="T11" fmla="*/ 71702319 h 557"/>
              <a:gd name="T12" fmla="*/ 35899053 w 6791"/>
              <a:gd name="T13" fmla="*/ 71702319 h 5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91" h="557">
                <a:moveTo>
                  <a:pt x="277" y="556"/>
                </a:moveTo>
                <a:cubicBezTo>
                  <a:pt x="124" y="556"/>
                  <a:pt x="0" y="431"/>
                  <a:pt x="0" y="278"/>
                </a:cubicBezTo>
                <a:cubicBezTo>
                  <a:pt x="0" y="125"/>
                  <a:pt x="124" y="0"/>
                  <a:pt x="277" y="0"/>
                </a:cubicBezTo>
                <a:lnTo>
                  <a:pt x="6513" y="0"/>
                </a:lnTo>
                <a:cubicBezTo>
                  <a:pt x="6666" y="0"/>
                  <a:pt x="6790" y="125"/>
                  <a:pt x="6790" y="278"/>
                </a:cubicBezTo>
                <a:cubicBezTo>
                  <a:pt x="6790" y="431"/>
                  <a:pt x="6666" y="556"/>
                  <a:pt x="6513" y="556"/>
                </a:cubicBezTo>
                <a:lnTo>
                  <a:pt x="277" y="556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08" name="Freeform 5">
            <a:extLst>
              <a:ext uri="{FF2B5EF4-FFF2-40B4-BE49-F238E27FC236}">
                <a16:creationId xmlns:a16="http://schemas.microsoft.com/office/drawing/2014/main" id="{3F55EBF4-6BFD-004C-B96D-4D14B7977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6483350"/>
            <a:ext cx="2444750" cy="200025"/>
          </a:xfrm>
          <a:custGeom>
            <a:avLst/>
            <a:gdLst>
              <a:gd name="T0" fmla="*/ 36017949 w 6792"/>
              <a:gd name="T1" fmla="*/ 71702319 h 557"/>
              <a:gd name="T2" fmla="*/ 0 w 6792"/>
              <a:gd name="T3" fmla="*/ 35851159 h 557"/>
              <a:gd name="T4" fmla="*/ 36017949 w 6792"/>
              <a:gd name="T5" fmla="*/ 0 h 557"/>
              <a:gd name="T6" fmla="*/ 843829291 w 6792"/>
              <a:gd name="T7" fmla="*/ 0 h 557"/>
              <a:gd name="T8" fmla="*/ 879847240 w 6792"/>
              <a:gd name="T9" fmla="*/ 35851159 h 557"/>
              <a:gd name="T10" fmla="*/ 843829291 w 6792"/>
              <a:gd name="T11" fmla="*/ 71702319 h 557"/>
              <a:gd name="T12" fmla="*/ 36017949 w 6792"/>
              <a:gd name="T13" fmla="*/ 71702319 h 5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92" h="557">
                <a:moveTo>
                  <a:pt x="278" y="556"/>
                </a:moveTo>
                <a:cubicBezTo>
                  <a:pt x="124" y="556"/>
                  <a:pt x="0" y="431"/>
                  <a:pt x="0" y="278"/>
                </a:cubicBezTo>
                <a:cubicBezTo>
                  <a:pt x="0" y="125"/>
                  <a:pt x="124" y="0"/>
                  <a:pt x="278" y="0"/>
                </a:cubicBezTo>
                <a:lnTo>
                  <a:pt x="6513" y="0"/>
                </a:lnTo>
                <a:cubicBezTo>
                  <a:pt x="6666" y="0"/>
                  <a:pt x="6791" y="125"/>
                  <a:pt x="6791" y="278"/>
                </a:cubicBezTo>
                <a:cubicBezTo>
                  <a:pt x="6791" y="431"/>
                  <a:pt x="6666" y="556"/>
                  <a:pt x="6513" y="556"/>
                </a:cubicBezTo>
                <a:lnTo>
                  <a:pt x="278" y="556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0" name="Freeform 7">
            <a:extLst>
              <a:ext uri="{FF2B5EF4-FFF2-40B4-BE49-F238E27FC236}">
                <a16:creationId xmlns:a16="http://schemas.microsoft.com/office/drawing/2014/main" id="{44152B8A-6E11-C840-9D4A-E7541499A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9850" y="6483350"/>
            <a:ext cx="2444750" cy="200025"/>
          </a:xfrm>
          <a:custGeom>
            <a:avLst/>
            <a:gdLst>
              <a:gd name="T0" fmla="*/ 36017949 w 6792"/>
              <a:gd name="T1" fmla="*/ 71702319 h 557"/>
              <a:gd name="T2" fmla="*/ 0 w 6792"/>
              <a:gd name="T3" fmla="*/ 35851159 h 557"/>
              <a:gd name="T4" fmla="*/ 36017949 w 6792"/>
              <a:gd name="T5" fmla="*/ 0 h 557"/>
              <a:gd name="T6" fmla="*/ 843829291 w 6792"/>
              <a:gd name="T7" fmla="*/ 0 h 557"/>
              <a:gd name="T8" fmla="*/ 879847240 w 6792"/>
              <a:gd name="T9" fmla="*/ 35851159 h 557"/>
              <a:gd name="T10" fmla="*/ 843829291 w 6792"/>
              <a:gd name="T11" fmla="*/ 71702319 h 557"/>
              <a:gd name="T12" fmla="*/ 36017949 w 6792"/>
              <a:gd name="T13" fmla="*/ 71702319 h 5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92" h="557">
                <a:moveTo>
                  <a:pt x="278" y="556"/>
                </a:moveTo>
                <a:cubicBezTo>
                  <a:pt x="125" y="556"/>
                  <a:pt x="0" y="431"/>
                  <a:pt x="0" y="278"/>
                </a:cubicBezTo>
                <a:cubicBezTo>
                  <a:pt x="0" y="125"/>
                  <a:pt x="125" y="0"/>
                  <a:pt x="278" y="0"/>
                </a:cubicBezTo>
                <a:lnTo>
                  <a:pt x="6513" y="0"/>
                </a:lnTo>
                <a:cubicBezTo>
                  <a:pt x="6667" y="0"/>
                  <a:pt x="6791" y="125"/>
                  <a:pt x="6791" y="278"/>
                </a:cubicBezTo>
                <a:cubicBezTo>
                  <a:pt x="6791" y="431"/>
                  <a:pt x="6667" y="556"/>
                  <a:pt x="6513" y="556"/>
                </a:cubicBezTo>
                <a:lnTo>
                  <a:pt x="278" y="556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2" name="Freeform 9">
            <a:extLst>
              <a:ext uri="{FF2B5EF4-FFF2-40B4-BE49-F238E27FC236}">
                <a16:creationId xmlns:a16="http://schemas.microsoft.com/office/drawing/2014/main" id="{60970BBB-FBC0-8946-9142-6FAD8D15F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85488" y="6483350"/>
            <a:ext cx="2444750" cy="200025"/>
          </a:xfrm>
          <a:custGeom>
            <a:avLst/>
            <a:gdLst>
              <a:gd name="T0" fmla="*/ 36028653 w 6791"/>
              <a:gd name="T1" fmla="*/ 71702319 h 557"/>
              <a:gd name="T2" fmla="*/ 0 w 6791"/>
              <a:gd name="T3" fmla="*/ 35851159 h 557"/>
              <a:gd name="T4" fmla="*/ 36028653 w 6791"/>
              <a:gd name="T5" fmla="*/ 0 h 557"/>
              <a:gd name="T6" fmla="*/ 844077747 w 6791"/>
              <a:gd name="T7" fmla="*/ 0 h 557"/>
              <a:gd name="T8" fmla="*/ 879976801 w 6791"/>
              <a:gd name="T9" fmla="*/ 35851159 h 557"/>
              <a:gd name="T10" fmla="*/ 844077747 w 6791"/>
              <a:gd name="T11" fmla="*/ 71702319 h 557"/>
              <a:gd name="T12" fmla="*/ 36028653 w 6791"/>
              <a:gd name="T13" fmla="*/ 71702319 h 5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91" h="557">
                <a:moveTo>
                  <a:pt x="278" y="556"/>
                </a:moveTo>
                <a:cubicBezTo>
                  <a:pt x="124" y="556"/>
                  <a:pt x="0" y="431"/>
                  <a:pt x="0" y="278"/>
                </a:cubicBezTo>
                <a:cubicBezTo>
                  <a:pt x="0" y="125"/>
                  <a:pt x="124" y="0"/>
                  <a:pt x="278" y="0"/>
                </a:cubicBezTo>
                <a:lnTo>
                  <a:pt x="6513" y="0"/>
                </a:lnTo>
                <a:cubicBezTo>
                  <a:pt x="6666" y="0"/>
                  <a:pt x="6790" y="125"/>
                  <a:pt x="6790" y="278"/>
                </a:cubicBezTo>
                <a:cubicBezTo>
                  <a:pt x="6790" y="431"/>
                  <a:pt x="6666" y="556"/>
                  <a:pt x="6513" y="556"/>
                </a:cubicBezTo>
                <a:lnTo>
                  <a:pt x="278" y="556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4" name="Freeform 11">
            <a:extLst>
              <a:ext uri="{FF2B5EF4-FFF2-40B4-BE49-F238E27FC236}">
                <a16:creationId xmlns:a16="http://schemas.microsoft.com/office/drawing/2014/main" id="{F5D37581-DEE5-4C48-8922-96AC690AC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2013" y="2530475"/>
            <a:ext cx="858837" cy="1025525"/>
          </a:xfrm>
          <a:custGeom>
            <a:avLst/>
            <a:gdLst>
              <a:gd name="T0" fmla="*/ 30991592 w 2385"/>
              <a:gd name="T1" fmla="*/ 155075728 h 2848"/>
              <a:gd name="T2" fmla="*/ 15171707 w 2385"/>
              <a:gd name="T3" fmla="*/ 181137674 h 2848"/>
              <a:gd name="T4" fmla="*/ 43569503 w 2385"/>
              <a:gd name="T5" fmla="*/ 115658551 h 2848"/>
              <a:gd name="T6" fmla="*/ 1037446 w 2385"/>
              <a:gd name="T7" fmla="*/ 108008523 h 2848"/>
              <a:gd name="T8" fmla="*/ 49793821 w 2385"/>
              <a:gd name="T9" fmla="*/ 79612500 h 2848"/>
              <a:gd name="T10" fmla="*/ 49275278 w 2385"/>
              <a:gd name="T11" fmla="*/ 49142020 h 2848"/>
              <a:gd name="T12" fmla="*/ 49793821 w 2385"/>
              <a:gd name="T13" fmla="*/ 79612500 h 2848"/>
              <a:gd name="T14" fmla="*/ 109961384 w 2385"/>
              <a:gd name="T15" fmla="*/ 37213090 h 2848"/>
              <a:gd name="T16" fmla="*/ 80266870 w 2385"/>
              <a:gd name="T17" fmla="*/ 29563063 h 2848"/>
              <a:gd name="T18" fmla="*/ 307191771 w 2385"/>
              <a:gd name="T19" fmla="*/ 172450239 h 2848"/>
              <a:gd name="T20" fmla="*/ 264918986 w 2385"/>
              <a:gd name="T21" fmla="*/ 163763163 h 2848"/>
              <a:gd name="T22" fmla="*/ 299022557 w 2385"/>
              <a:gd name="T23" fmla="*/ 120974501 h 2848"/>
              <a:gd name="T24" fmla="*/ 274644189 w 2385"/>
              <a:gd name="T25" fmla="*/ 102562582 h 2848"/>
              <a:gd name="T26" fmla="*/ 299022557 w 2385"/>
              <a:gd name="T27" fmla="*/ 120974501 h 2848"/>
              <a:gd name="T28" fmla="*/ 259861750 w 2385"/>
              <a:gd name="T29" fmla="*/ 49142020 h 2848"/>
              <a:gd name="T30" fmla="*/ 259213571 w 2385"/>
              <a:gd name="T31" fmla="*/ 79612500 h 2848"/>
              <a:gd name="T32" fmla="*/ 224331825 w 2385"/>
              <a:gd name="T33" fmla="*/ 14392638 h 2848"/>
              <a:gd name="T34" fmla="*/ 203713976 w 2385"/>
              <a:gd name="T35" fmla="*/ 52383515 h 2848"/>
              <a:gd name="T36" fmla="*/ 166498426 w 2385"/>
              <a:gd name="T37" fmla="*/ 11280415 h 2848"/>
              <a:gd name="T38" fmla="*/ 144064955 w 2385"/>
              <a:gd name="T39" fmla="*/ 32026411 h 2848"/>
              <a:gd name="T40" fmla="*/ 166498426 w 2385"/>
              <a:gd name="T41" fmla="*/ 11280415 h 2848"/>
              <a:gd name="T42" fmla="*/ 64576260 w 2385"/>
              <a:gd name="T43" fmla="*/ 189565848 h 2848"/>
              <a:gd name="T44" fmla="*/ 123577102 w 2385"/>
              <a:gd name="T45" fmla="*/ 302242166 h 2848"/>
              <a:gd name="T46" fmla="*/ 112425184 w 2385"/>
              <a:gd name="T47" fmla="*/ 181915820 h 2848"/>
              <a:gd name="T48" fmla="*/ 90899884 w 2385"/>
              <a:gd name="T49" fmla="*/ 129661936 h 2848"/>
              <a:gd name="T50" fmla="*/ 143027869 w 2385"/>
              <a:gd name="T51" fmla="*/ 169857259 h 2848"/>
              <a:gd name="T52" fmla="*/ 167535512 w 2385"/>
              <a:gd name="T53" fmla="*/ 150926457 h 2848"/>
              <a:gd name="T54" fmla="*/ 219793133 w 2385"/>
              <a:gd name="T55" fmla="*/ 129661936 h 2848"/>
              <a:gd name="T56" fmla="*/ 198138197 w 2385"/>
              <a:gd name="T57" fmla="*/ 181915820 h 2848"/>
              <a:gd name="T58" fmla="*/ 187115915 w 2385"/>
              <a:gd name="T59" fmla="*/ 302242166 h 2848"/>
              <a:gd name="T60" fmla="*/ 245987121 w 2385"/>
              <a:gd name="T61" fmla="*/ 189565848 h 2848"/>
              <a:gd name="T62" fmla="*/ 198138197 w 2385"/>
              <a:gd name="T63" fmla="*/ 132773800 h 2848"/>
              <a:gd name="T64" fmla="*/ 198138197 w 2385"/>
              <a:gd name="T65" fmla="*/ 169857259 h 2848"/>
              <a:gd name="T66" fmla="*/ 94011863 w 2385"/>
              <a:gd name="T67" fmla="*/ 151315350 h 2848"/>
              <a:gd name="T68" fmla="*/ 130968141 w 2385"/>
              <a:gd name="T69" fmla="*/ 151315350 h 2848"/>
              <a:gd name="T70" fmla="*/ 167535512 w 2385"/>
              <a:gd name="T71" fmla="*/ 181915820 h 2848"/>
              <a:gd name="T72" fmla="*/ 154698330 w 2385"/>
              <a:gd name="T73" fmla="*/ 302242166 h 2848"/>
              <a:gd name="T74" fmla="*/ 167535512 w 2385"/>
              <a:gd name="T75" fmla="*/ 302242166 h 2848"/>
              <a:gd name="T76" fmla="*/ 116444974 w 2385"/>
              <a:gd name="T77" fmla="*/ 309892194 h 2848"/>
              <a:gd name="T78" fmla="*/ 194248044 w 2385"/>
              <a:gd name="T79" fmla="*/ 335565247 h 2848"/>
              <a:gd name="T80" fmla="*/ 194248044 w 2385"/>
              <a:gd name="T81" fmla="*/ 369147590 h 2848"/>
              <a:gd name="T82" fmla="*/ 116444974 w 2385"/>
              <a:gd name="T83" fmla="*/ 343474537 h 2848"/>
              <a:gd name="T84" fmla="*/ 194248044 w 2385"/>
              <a:gd name="T85" fmla="*/ 369147590 h 28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385" h="2848">
                <a:moveTo>
                  <a:pt x="273" y="1365"/>
                </a:moveTo>
                <a:cubicBezTo>
                  <a:pt x="320" y="1356"/>
                  <a:pt x="351" y="1310"/>
                  <a:pt x="341" y="1263"/>
                </a:cubicBezTo>
                <a:cubicBezTo>
                  <a:pt x="331" y="1216"/>
                  <a:pt x="286" y="1186"/>
                  <a:pt x="239" y="1196"/>
                </a:cubicBezTo>
                <a:lnTo>
                  <a:pt x="82" y="1228"/>
                </a:lnTo>
                <a:cubicBezTo>
                  <a:pt x="35" y="1237"/>
                  <a:pt x="5" y="1283"/>
                  <a:pt x="15" y="1330"/>
                </a:cubicBezTo>
                <a:cubicBezTo>
                  <a:pt x="24" y="1376"/>
                  <a:pt x="70" y="1407"/>
                  <a:pt x="117" y="1397"/>
                </a:cubicBezTo>
                <a:lnTo>
                  <a:pt x="273" y="1365"/>
                </a:lnTo>
                <a:close/>
                <a:moveTo>
                  <a:pt x="236" y="962"/>
                </a:moveTo>
                <a:cubicBezTo>
                  <a:pt x="283" y="970"/>
                  <a:pt x="328" y="939"/>
                  <a:pt x="336" y="892"/>
                </a:cubicBezTo>
                <a:cubicBezTo>
                  <a:pt x="345" y="845"/>
                  <a:pt x="313" y="800"/>
                  <a:pt x="266" y="791"/>
                </a:cubicBezTo>
                <a:lnTo>
                  <a:pt x="109" y="763"/>
                </a:lnTo>
                <a:cubicBezTo>
                  <a:pt x="62" y="754"/>
                  <a:pt x="17" y="786"/>
                  <a:pt x="8" y="833"/>
                </a:cubicBezTo>
                <a:cubicBezTo>
                  <a:pt x="0" y="880"/>
                  <a:pt x="31" y="925"/>
                  <a:pt x="78" y="933"/>
                </a:cubicBezTo>
                <a:lnTo>
                  <a:pt x="236" y="962"/>
                </a:lnTo>
                <a:close/>
                <a:moveTo>
                  <a:pt x="384" y="614"/>
                </a:moveTo>
                <a:cubicBezTo>
                  <a:pt x="420" y="646"/>
                  <a:pt x="475" y="643"/>
                  <a:pt x="507" y="607"/>
                </a:cubicBezTo>
                <a:cubicBezTo>
                  <a:pt x="538" y="571"/>
                  <a:pt x="535" y="517"/>
                  <a:pt x="499" y="485"/>
                </a:cubicBezTo>
                <a:lnTo>
                  <a:pt x="380" y="379"/>
                </a:lnTo>
                <a:cubicBezTo>
                  <a:pt x="344" y="347"/>
                  <a:pt x="289" y="350"/>
                  <a:pt x="258" y="386"/>
                </a:cubicBezTo>
                <a:cubicBezTo>
                  <a:pt x="226" y="422"/>
                  <a:pt x="229" y="476"/>
                  <a:pt x="265" y="508"/>
                </a:cubicBezTo>
                <a:lnTo>
                  <a:pt x="384" y="614"/>
                </a:lnTo>
                <a:close/>
                <a:moveTo>
                  <a:pt x="695" y="369"/>
                </a:moveTo>
                <a:cubicBezTo>
                  <a:pt x="718" y="411"/>
                  <a:pt x="771" y="427"/>
                  <a:pt x="813" y="404"/>
                </a:cubicBezTo>
                <a:cubicBezTo>
                  <a:pt x="855" y="381"/>
                  <a:pt x="870" y="329"/>
                  <a:pt x="848" y="287"/>
                </a:cubicBezTo>
                <a:lnTo>
                  <a:pt x="771" y="146"/>
                </a:lnTo>
                <a:cubicBezTo>
                  <a:pt x="749" y="104"/>
                  <a:pt x="696" y="88"/>
                  <a:pt x="654" y="111"/>
                </a:cubicBezTo>
                <a:cubicBezTo>
                  <a:pt x="612" y="134"/>
                  <a:pt x="596" y="186"/>
                  <a:pt x="619" y="228"/>
                </a:cubicBezTo>
                <a:lnTo>
                  <a:pt x="695" y="369"/>
                </a:lnTo>
                <a:close/>
                <a:moveTo>
                  <a:pt x="2267" y="1397"/>
                </a:moveTo>
                <a:cubicBezTo>
                  <a:pt x="2314" y="1407"/>
                  <a:pt x="2360" y="1376"/>
                  <a:pt x="2369" y="1330"/>
                </a:cubicBezTo>
                <a:cubicBezTo>
                  <a:pt x="2379" y="1283"/>
                  <a:pt x="2349" y="1237"/>
                  <a:pt x="2302" y="1228"/>
                </a:cubicBezTo>
                <a:lnTo>
                  <a:pt x="2145" y="1196"/>
                </a:lnTo>
                <a:cubicBezTo>
                  <a:pt x="2098" y="1186"/>
                  <a:pt x="2052" y="1216"/>
                  <a:pt x="2043" y="1263"/>
                </a:cubicBezTo>
                <a:cubicBezTo>
                  <a:pt x="2033" y="1310"/>
                  <a:pt x="2064" y="1356"/>
                  <a:pt x="2110" y="1365"/>
                </a:cubicBezTo>
                <a:lnTo>
                  <a:pt x="2267" y="1397"/>
                </a:lnTo>
                <a:close/>
                <a:moveTo>
                  <a:pt x="2306" y="933"/>
                </a:moveTo>
                <a:cubicBezTo>
                  <a:pt x="2353" y="925"/>
                  <a:pt x="2384" y="880"/>
                  <a:pt x="2376" y="833"/>
                </a:cubicBezTo>
                <a:cubicBezTo>
                  <a:pt x="2367" y="786"/>
                  <a:pt x="2322" y="754"/>
                  <a:pt x="2275" y="763"/>
                </a:cubicBezTo>
                <a:lnTo>
                  <a:pt x="2118" y="791"/>
                </a:lnTo>
                <a:cubicBezTo>
                  <a:pt x="2070" y="800"/>
                  <a:pt x="2039" y="845"/>
                  <a:pt x="2048" y="892"/>
                </a:cubicBezTo>
                <a:cubicBezTo>
                  <a:pt x="2056" y="939"/>
                  <a:pt x="2101" y="970"/>
                  <a:pt x="2148" y="962"/>
                </a:cubicBezTo>
                <a:lnTo>
                  <a:pt x="2306" y="933"/>
                </a:lnTo>
                <a:close/>
                <a:moveTo>
                  <a:pt x="2119" y="508"/>
                </a:moveTo>
                <a:cubicBezTo>
                  <a:pt x="2155" y="476"/>
                  <a:pt x="2158" y="422"/>
                  <a:pt x="2126" y="386"/>
                </a:cubicBezTo>
                <a:cubicBezTo>
                  <a:pt x="2095" y="350"/>
                  <a:pt x="2040" y="347"/>
                  <a:pt x="2004" y="379"/>
                </a:cubicBezTo>
                <a:lnTo>
                  <a:pt x="1885" y="485"/>
                </a:lnTo>
                <a:cubicBezTo>
                  <a:pt x="1849" y="517"/>
                  <a:pt x="1846" y="571"/>
                  <a:pt x="1877" y="607"/>
                </a:cubicBezTo>
                <a:cubicBezTo>
                  <a:pt x="1909" y="643"/>
                  <a:pt x="1964" y="646"/>
                  <a:pt x="1999" y="614"/>
                </a:cubicBezTo>
                <a:lnTo>
                  <a:pt x="2119" y="508"/>
                </a:lnTo>
                <a:close/>
                <a:moveTo>
                  <a:pt x="1765" y="228"/>
                </a:moveTo>
                <a:cubicBezTo>
                  <a:pt x="1788" y="186"/>
                  <a:pt x="1772" y="134"/>
                  <a:pt x="1730" y="111"/>
                </a:cubicBezTo>
                <a:cubicBezTo>
                  <a:pt x="1688" y="88"/>
                  <a:pt x="1635" y="104"/>
                  <a:pt x="1613" y="146"/>
                </a:cubicBezTo>
                <a:lnTo>
                  <a:pt x="1536" y="287"/>
                </a:lnTo>
                <a:cubicBezTo>
                  <a:pt x="1514" y="329"/>
                  <a:pt x="1529" y="381"/>
                  <a:pt x="1571" y="404"/>
                </a:cubicBezTo>
                <a:cubicBezTo>
                  <a:pt x="1613" y="427"/>
                  <a:pt x="1666" y="411"/>
                  <a:pt x="1689" y="369"/>
                </a:cubicBezTo>
                <a:lnTo>
                  <a:pt x="1765" y="228"/>
                </a:lnTo>
                <a:close/>
                <a:moveTo>
                  <a:pt x="1284" y="87"/>
                </a:moveTo>
                <a:cubicBezTo>
                  <a:pt x="1284" y="39"/>
                  <a:pt x="1245" y="0"/>
                  <a:pt x="1198" y="0"/>
                </a:cubicBezTo>
                <a:cubicBezTo>
                  <a:pt x="1150" y="0"/>
                  <a:pt x="1111" y="39"/>
                  <a:pt x="1111" y="87"/>
                </a:cubicBezTo>
                <a:lnTo>
                  <a:pt x="1111" y="247"/>
                </a:lnTo>
                <a:cubicBezTo>
                  <a:pt x="1111" y="295"/>
                  <a:pt x="1150" y="334"/>
                  <a:pt x="1198" y="334"/>
                </a:cubicBezTo>
                <a:cubicBezTo>
                  <a:pt x="1245" y="334"/>
                  <a:pt x="1284" y="295"/>
                  <a:pt x="1284" y="247"/>
                </a:cubicBezTo>
                <a:lnTo>
                  <a:pt x="1284" y="87"/>
                </a:lnTo>
                <a:close/>
                <a:moveTo>
                  <a:pt x="1198" y="381"/>
                </a:moveTo>
                <a:cubicBezTo>
                  <a:pt x="777" y="382"/>
                  <a:pt x="474" y="655"/>
                  <a:pt x="410" y="909"/>
                </a:cubicBezTo>
                <a:cubicBezTo>
                  <a:pt x="361" y="1101"/>
                  <a:pt x="406" y="1284"/>
                  <a:pt x="498" y="1462"/>
                </a:cubicBezTo>
                <a:cubicBezTo>
                  <a:pt x="581" y="1622"/>
                  <a:pt x="668" y="1754"/>
                  <a:pt x="740" y="1919"/>
                </a:cubicBezTo>
                <a:cubicBezTo>
                  <a:pt x="779" y="2009"/>
                  <a:pt x="794" y="2134"/>
                  <a:pt x="815" y="2229"/>
                </a:cubicBezTo>
                <a:cubicBezTo>
                  <a:pt x="832" y="2305"/>
                  <a:pt x="861" y="2330"/>
                  <a:pt x="953" y="2331"/>
                </a:cubicBezTo>
                <a:cubicBezTo>
                  <a:pt x="972" y="2331"/>
                  <a:pt x="991" y="2331"/>
                  <a:pt x="1010" y="2331"/>
                </a:cubicBezTo>
                <a:lnTo>
                  <a:pt x="1010" y="1403"/>
                </a:lnTo>
                <a:lnTo>
                  <a:pt x="867" y="1403"/>
                </a:lnTo>
                <a:cubicBezTo>
                  <a:pt x="804" y="1403"/>
                  <a:pt x="745" y="1378"/>
                  <a:pt x="701" y="1334"/>
                </a:cubicBezTo>
                <a:cubicBezTo>
                  <a:pt x="656" y="1289"/>
                  <a:pt x="632" y="1230"/>
                  <a:pt x="632" y="1167"/>
                </a:cubicBezTo>
                <a:cubicBezTo>
                  <a:pt x="632" y="1104"/>
                  <a:pt x="656" y="1045"/>
                  <a:pt x="701" y="1000"/>
                </a:cubicBezTo>
                <a:cubicBezTo>
                  <a:pt x="745" y="956"/>
                  <a:pt x="804" y="931"/>
                  <a:pt x="867" y="931"/>
                </a:cubicBezTo>
                <a:cubicBezTo>
                  <a:pt x="996" y="931"/>
                  <a:pt x="1101" y="1035"/>
                  <a:pt x="1103" y="1164"/>
                </a:cubicBezTo>
                <a:lnTo>
                  <a:pt x="1103" y="1310"/>
                </a:lnTo>
                <a:lnTo>
                  <a:pt x="1292" y="1310"/>
                </a:lnTo>
                <a:lnTo>
                  <a:pt x="1292" y="1164"/>
                </a:lnTo>
                <a:cubicBezTo>
                  <a:pt x="1293" y="1102"/>
                  <a:pt x="1318" y="1044"/>
                  <a:pt x="1361" y="1000"/>
                </a:cubicBezTo>
                <a:cubicBezTo>
                  <a:pt x="1406" y="956"/>
                  <a:pt x="1465" y="931"/>
                  <a:pt x="1528" y="931"/>
                </a:cubicBezTo>
                <a:cubicBezTo>
                  <a:pt x="1591" y="931"/>
                  <a:pt x="1650" y="956"/>
                  <a:pt x="1695" y="1000"/>
                </a:cubicBezTo>
                <a:cubicBezTo>
                  <a:pt x="1739" y="1045"/>
                  <a:pt x="1764" y="1104"/>
                  <a:pt x="1764" y="1167"/>
                </a:cubicBezTo>
                <a:cubicBezTo>
                  <a:pt x="1764" y="1230"/>
                  <a:pt x="1739" y="1289"/>
                  <a:pt x="1695" y="1334"/>
                </a:cubicBezTo>
                <a:cubicBezTo>
                  <a:pt x="1650" y="1378"/>
                  <a:pt x="1591" y="1403"/>
                  <a:pt x="1528" y="1403"/>
                </a:cubicBezTo>
                <a:lnTo>
                  <a:pt x="1385" y="1403"/>
                </a:lnTo>
                <a:lnTo>
                  <a:pt x="1385" y="2331"/>
                </a:lnTo>
                <a:cubicBezTo>
                  <a:pt x="1404" y="2331"/>
                  <a:pt x="1424" y="2331"/>
                  <a:pt x="1443" y="2331"/>
                </a:cubicBezTo>
                <a:cubicBezTo>
                  <a:pt x="1534" y="2330"/>
                  <a:pt x="1563" y="2305"/>
                  <a:pt x="1580" y="2229"/>
                </a:cubicBezTo>
                <a:cubicBezTo>
                  <a:pt x="1601" y="2134"/>
                  <a:pt x="1616" y="2009"/>
                  <a:pt x="1655" y="1919"/>
                </a:cubicBezTo>
                <a:cubicBezTo>
                  <a:pt x="1727" y="1754"/>
                  <a:pt x="1814" y="1622"/>
                  <a:pt x="1897" y="1462"/>
                </a:cubicBezTo>
                <a:cubicBezTo>
                  <a:pt x="1990" y="1284"/>
                  <a:pt x="2034" y="1101"/>
                  <a:pt x="1985" y="909"/>
                </a:cubicBezTo>
                <a:cubicBezTo>
                  <a:pt x="1921" y="655"/>
                  <a:pt x="1619" y="382"/>
                  <a:pt x="1198" y="381"/>
                </a:cubicBezTo>
                <a:close/>
                <a:moveTo>
                  <a:pt x="1528" y="1024"/>
                </a:moveTo>
                <a:cubicBezTo>
                  <a:pt x="1449" y="1024"/>
                  <a:pt x="1385" y="1088"/>
                  <a:pt x="1385" y="1167"/>
                </a:cubicBezTo>
                <a:lnTo>
                  <a:pt x="1385" y="1310"/>
                </a:lnTo>
                <a:lnTo>
                  <a:pt x="1528" y="1310"/>
                </a:lnTo>
                <a:cubicBezTo>
                  <a:pt x="1607" y="1310"/>
                  <a:pt x="1671" y="1246"/>
                  <a:pt x="1671" y="1167"/>
                </a:cubicBezTo>
                <a:cubicBezTo>
                  <a:pt x="1671" y="1088"/>
                  <a:pt x="1607" y="1024"/>
                  <a:pt x="1528" y="1024"/>
                </a:cubicBezTo>
                <a:close/>
                <a:moveTo>
                  <a:pt x="725" y="1167"/>
                </a:moveTo>
                <a:cubicBezTo>
                  <a:pt x="725" y="1246"/>
                  <a:pt x="789" y="1310"/>
                  <a:pt x="867" y="1310"/>
                </a:cubicBezTo>
                <a:lnTo>
                  <a:pt x="1010" y="1310"/>
                </a:lnTo>
                <a:lnTo>
                  <a:pt x="1010" y="1167"/>
                </a:lnTo>
                <a:cubicBezTo>
                  <a:pt x="1010" y="1088"/>
                  <a:pt x="946" y="1024"/>
                  <a:pt x="867" y="1024"/>
                </a:cubicBezTo>
                <a:cubicBezTo>
                  <a:pt x="789" y="1024"/>
                  <a:pt x="725" y="1088"/>
                  <a:pt x="725" y="1167"/>
                </a:cubicBezTo>
                <a:close/>
                <a:moveTo>
                  <a:pt x="1292" y="1403"/>
                </a:moveTo>
                <a:lnTo>
                  <a:pt x="1103" y="1403"/>
                </a:lnTo>
                <a:lnTo>
                  <a:pt x="1103" y="2331"/>
                </a:lnTo>
                <a:cubicBezTo>
                  <a:pt x="1133" y="2331"/>
                  <a:pt x="1163" y="2331"/>
                  <a:pt x="1193" y="2331"/>
                </a:cubicBezTo>
                <a:lnTo>
                  <a:pt x="1202" y="2331"/>
                </a:lnTo>
                <a:cubicBezTo>
                  <a:pt x="1202" y="2332"/>
                  <a:pt x="1202" y="2330"/>
                  <a:pt x="1202" y="2331"/>
                </a:cubicBezTo>
                <a:cubicBezTo>
                  <a:pt x="1232" y="2331"/>
                  <a:pt x="1262" y="2331"/>
                  <a:pt x="1292" y="2331"/>
                </a:cubicBezTo>
                <a:lnTo>
                  <a:pt x="1292" y="1403"/>
                </a:lnTo>
                <a:close/>
                <a:moveTo>
                  <a:pt x="1498" y="2390"/>
                </a:moveTo>
                <a:lnTo>
                  <a:pt x="898" y="2390"/>
                </a:lnTo>
                <a:cubicBezTo>
                  <a:pt x="843" y="2390"/>
                  <a:pt x="799" y="2434"/>
                  <a:pt x="799" y="2489"/>
                </a:cubicBezTo>
                <a:cubicBezTo>
                  <a:pt x="799" y="2543"/>
                  <a:pt x="843" y="2588"/>
                  <a:pt x="898" y="2588"/>
                </a:cubicBezTo>
                <a:lnTo>
                  <a:pt x="1498" y="2588"/>
                </a:lnTo>
                <a:cubicBezTo>
                  <a:pt x="1552" y="2588"/>
                  <a:pt x="1597" y="2543"/>
                  <a:pt x="1597" y="2489"/>
                </a:cubicBezTo>
                <a:cubicBezTo>
                  <a:pt x="1597" y="2434"/>
                  <a:pt x="1552" y="2390"/>
                  <a:pt x="1498" y="2390"/>
                </a:cubicBezTo>
                <a:close/>
                <a:moveTo>
                  <a:pt x="1498" y="2847"/>
                </a:moveTo>
                <a:lnTo>
                  <a:pt x="898" y="2847"/>
                </a:lnTo>
                <a:cubicBezTo>
                  <a:pt x="843" y="2847"/>
                  <a:pt x="799" y="2802"/>
                  <a:pt x="799" y="2748"/>
                </a:cubicBezTo>
                <a:cubicBezTo>
                  <a:pt x="799" y="2693"/>
                  <a:pt x="843" y="2649"/>
                  <a:pt x="898" y="2649"/>
                </a:cubicBezTo>
                <a:lnTo>
                  <a:pt x="1498" y="2649"/>
                </a:lnTo>
                <a:cubicBezTo>
                  <a:pt x="1552" y="2649"/>
                  <a:pt x="1597" y="2693"/>
                  <a:pt x="1597" y="2748"/>
                </a:cubicBezTo>
                <a:cubicBezTo>
                  <a:pt x="1597" y="2802"/>
                  <a:pt x="1552" y="2847"/>
                  <a:pt x="1498" y="2847"/>
                </a:cubicBez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5" name="Freeform 12">
            <a:extLst>
              <a:ext uri="{FF2B5EF4-FFF2-40B4-BE49-F238E27FC236}">
                <a16:creationId xmlns:a16="http://schemas.microsoft.com/office/drawing/2014/main" id="{E29FCDF9-9E2A-414C-A0E3-34575E3EE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2605088"/>
            <a:ext cx="976312" cy="877887"/>
          </a:xfrm>
          <a:custGeom>
            <a:avLst/>
            <a:gdLst>
              <a:gd name="T0" fmla="*/ 159158289 w 2713"/>
              <a:gd name="T1" fmla="*/ 158705262 h 2438"/>
              <a:gd name="T2" fmla="*/ 153460196 w 2713"/>
              <a:gd name="T3" fmla="*/ 165447491 h 2438"/>
              <a:gd name="T4" fmla="*/ 153460196 w 2713"/>
              <a:gd name="T5" fmla="*/ 201493431 h 2438"/>
              <a:gd name="T6" fmla="*/ 159158289 w 2713"/>
              <a:gd name="T7" fmla="*/ 208235661 h 2438"/>
              <a:gd name="T8" fmla="*/ 191922499 w 2713"/>
              <a:gd name="T9" fmla="*/ 208235661 h 2438"/>
              <a:gd name="T10" fmla="*/ 197750142 w 2713"/>
              <a:gd name="T11" fmla="*/ 201493431 h 2438"/>
              <a:gd name="T12" fmla="*/ 197750142 w 2713"/>
              <a:gd name="T13" fmla="*/ 165447491 h 2438"/>
              <a:gd name="T14" fmla="*/ 191922499 w 2713"/>
              <a:gd name="T15" fmla="*/ 158705262 h 2438"/>
              <a:gd name="T16" fmla="*/ 159158289 w 2713"/>
              <a:gd name="T17" fmla="*/ 158705262 h 2438"/>
              <a:gd name="T18" fmla="*/ 209534980 w 2713"/>
              <a:gd name="T19" fmla="*/ 190342682 h 2438"/>
              <a:gd name="T20" fmla="*/ 209534980 w 2713"/>
              <a:gd name="T21" fmla="*/ 203049358 h 2438"/>
              <a:gd name="T22" fmla="*/ 192828997 w 2713"/>
              <a:gd name="T23" fmla="*/ 220423814 h 2438"/>
              <a:gd name="T24" fmla="*/ 158381342 w 2713"/>
              <a:gd name="T25" fmla="*/ 220423814 h 2438"/>
              <a:gd name="T26" fmla="*/ 141675718 w 2713"/>
              <a:gd name="T27" fmla="*/ 203049358 h 2438"/>
              <a:gd name="T28" fmla="*/ 141675718 w 2713"/>
              <a:gd name="T29" fmla="*/ 190342682 h 2438"/>
              <a:gd name="T30" fmla="*/ 53095827 w 2713"/>
              <a:gd name="T31" fmla="*/ 190342682 h 2438"/>
              <a:gd name="T32" fmla="*/ 0 w 2713"/>
              <a:gd name="T33" fmla="*/ 159613036 h 2438"/>
              <a:gd name="T34" fmla="*/ 0 w 2713"/>
              <a:gd name="T35" fmla="*/ 269046799 h 2438"/>
              <a:gd name="T36" fmla="*/ 40922695 w 2713"/>
              <a:gd name="T37" fmla="*/ 315984227 h 2438"/>
              <a:gd name="T38" fmla="*/ 310287644 w 2713"/>
              <a:gd name="T39" fmla="*/ 315984227 h 2438"/>
              <a:gd name="T40" fmla="*/ 351210339 w 2713"/>
              <a:gd name="T41" fmla="*/ 269046799 h 2438"/>
              <a:gd name="T42" fmla="*/ 351210339 w 2713"/>
              <a:gd name="T43" fmla="*/ 159613036 h 2438"/>
              <a:gd name="T44" fmla="*/ 298114512 w 2713"/>
              <a:gd name="T45" fmla="*/ 190342682 h 2438"/>
              <a:gd name="T46" fmla="*/ 209534980 w 2713"/>
              <a:gd name="T47" fmla="*/ 190342682 h 2438"/>
              <a:gd name="T48" fmla="*/ 141675718 w 2713"/>
              <a:gd name="T49" fmla="*/ 175820457 h 2438"/>
              <a:gd name="T50" fmla="*/ 141675718 w 2713"/>
              <a:gd name="T51" fmla="*/ 163113781 h 2438"/>
              <a:gd name="T52" fmla="*/ 158381342 w 2713"/>
              <a:gd name="T53" fmla="*/ 145738964 h 2438"/>
              <a:gd name="T54" fmla="*/ 192828997 w 2713"/>
              <a:gd name="T55" fmla="*/ 145738964 h 2438"/>
              <a:gd name="T56" fmla="*/ 209534980 w 2713"/>
              <a:gd name="T57" fmla="*/ 163113781 h 2438"/>
              <a:gd name="T58" fmla="*/ 209534980 w 2713"/>
              <a:gd name="T59" fmla="*/ 175820457 h 2438"/>
              <a:gd name="T60" fmla="*/ 298114512 w 2713"/>
              <a:gd name="T61" fmla="*/ 175820457 h 2438"/>
              <a:gd name="T62" fmla="*/ 351210339 w 2713"/>
              <a:gd name="T63" fmla="*/ 125771176 h 2438"/>
              <a:gd name="T64" fmla="*/ 351210339 w 2713"/>
              <a:gd name="T65" fmla="*/ 98153384 h 2438"/>
              <a:gd name="T66" fmla="*/ 310287644 w 2713"/>
              <a:gd name="T67" fmla="*/ 51216316 h 2438"/>
              <a:gd name="T68" fmla="*/ 40922695 w 2713"/>
              <a:gd name="T69" fmla="*/ 51216316 h 2438"/>
              <a:gd name="T70" fmla="*/ 0 w 2713"/>
              <a:gd name="T71" fmla="*/ 98153384 h 2438"/>
              <a:gd name="T72" fmla="*/ 0 w 2713"/>
              <a:gd name="T73" fmla="*/ 125771176 h 2438"/>
              <a:gd name="T74" fmla="*/ 53095827 w 2713"/>
              <a:gd name="T75" fmla="*/ 175820457 h 2438"/>
              <a:gd name="T76" fmla="*/ 141675718 w 2713"/>
              <a:gd name="T77" fmla="*/ 175820457 h 2438"/>
              <a:gd name="T78" fmla="*/ 217952567 w 2713"/>
              <a:gd name="T79" fmla="*/ 42399277 h 2438"/>
              <a:gd name="T80" fmla="*/ 195418941 w 2713"/>
              <a:gd name="T81" fmla="*/ 19838158 h 2438"/>
              <a:gd name="T82" fmla="*/ 155791398 w 2713"/>
              <a:gd name="T83" fmla="*/ 19838158 h 2438"/>
              <a:gd name="T84" fmla="*/ 133257771 w 2713"/>
              <a:gd name="T85" fmla="*/ 42399277 h 2438"/>
              <a:gd name="T86" fmla="*/ 112407950 w 2713"/>
              <a:gd name="T87" fmla="*/ 42399277 h 2438"/>
              <a:gd name="T88" fmla="*/ 150611150 w 2713"/>
              <a:gd name="T89" fmla="*/ 0 h 2438"/>
              <a:gd name="T90" fmla="*/ 200599188 w 2713"/>
              <a:gd name="T91" fmla="*/ 0 h 2438"/>
              <a:gd name="T92" fmla="*/ 238802389 w 2713"/>
              <a:gd name="T93" fmla="*/ 42399277 h 2438"/>
              <a:gd name="T94" fmla="*/ 217952567 w 2713"/>
              <a:gd name="T95" fmla="*/ 42399277 h 24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713" h="2438">
                <a:moveTo>
                  <a:pt x="1229" y="1224"/>
                </a:moveTo>
                <a:cubicBezTo>
                  <a:pt x="1205" y="1224"/>
                  <a:pt x="1185" y="1247"/>
                  <a:pt x="1185" y="1276"/>
                </a:cubicBezTo>
                <a:lnTo>
                  <a:pt x="1185" y="1554"/>
                </a:lnTo>
                <a:cubicBezTo>
                  <a:pt x="1185" y="1583"/>
                  <a:pt x="1205" y="1606"/>
                  <a:pt x="1229" y="1606"/>
                </a:cubicBezTo>
                <a:lnTo>
                  <a:pt x="1482" y="1606"/>
                </a:lnTo>
                <a:cubicBezTo>
                  <a:pt x="1507" y="1606"/>
                  <a:pt x="1527" y="1583"/>
                  <a:pt x="1527" y="1554"/>
                </a:cubicBezTo>
                <a:lnTo>
                  <a:pt x="1527" y="1276"/>
                </a:lnTo>
                <a:cubicBezTo>
                  <a:pt x="1527" y="1247"/>
                  <a:pt x="1507" y="1224"/>
                  <a:pt x="1482" y="1224"/>
                </a:cubicBezTo>
                <a:lnTo>
                  <a:pt x="1229" y="1224"/>
                </a:lnTo>
                <a:close/>
                <a:moveTo>
                  <a:pt x="1618" y="1468"/>
                </a:moveTo>
                <a:lnTo>
                  <a:pt x="1618" y="1566"/>
                </a:lnTo>
                <a:cubicBezTo>
                  <a:pt x="1618" y="1640"/>
                  <a:pt x="1560" y="1700"/>
                  <a:pt x="1489" y="1700"/>
                </a:cubicBezTo>
                <a:lnTo>
                  <a:pt x="1223" y="1700"/>
                </a:lnTo>
                <a:cubicBezTo>
                  <a:pt x="1152" y="1700"/>
                  <a:pt x="1094" y="1640"/>
                  <a:pt x="1094" y="1566"/>
                </a:cubicBezTo>
                <a:lnTo>
                  <a:pt x="1094" y="1468"/>
                </a:lnTo>
                <a:lnTo>
                  <a:pt x="410" y="1468"/>
                </a:lnTo>
                <a:cubicBezTo>
                  <a:pt x="240" y="1468"/>
                  <a:pt x="90" y="1374"/>
                  <a:pt x="0" y="1231"/>
                </a:cubicBezTo>
                <a:lnTo>
                  <a:pt x="0" y="2075"/>
                </a:lnTo>
                <a:cubicBezTo>
                  <a:pt x="0" y="2275"/>
                  <a:pt x="141" y="2437"/>
                  <a:pt x="316" y="2437"/>
                </a:cubicBezTo>
                <a:lnTo>
                  <a:pt x="2396" y="2437"/>
                </a:lnTo>
                <a:cubicBezTo>
                  <a:pt x="2571" y="2437"/>
                  <a:pt x="2712" y="2275"/>
                  <a:pt x="2712" y="2075"/>
                </a:cubicBezTo>
                <a:lnTo>
                  <a:pt x="2712" y="1231"/>
                </a:lnTo>
                <a:cubicBezTo>
                  <a:pt x="2622" y="1374"/>
                  <a:pt x="2472" y="1468"/>
                  <a:pt x="2302" y="1468"/>
                </a:cubicBezTo>
                <a:lnTo>
                  <a:pt x="1618" y="1468"/>
                </a:lnTo>
                <a:close/>
                <a:moveTo>
                  <a:pt x="1094" y="1356"/>
                </a:moveTo>
                <a:lnTo>
                  <a:pt x="1094" y="1258"/>
                </a:lnTo>
                <a:cubicBezTo>
                  <a:pt x="1094" y="1184"/>
                  <a:pt x="1152" y="1124"/>
                  <a:pt x="1223" y="1124"/>
                </a:cubicBezTo>
                <a:lnTo>
                  <a:pt x="1489" y="1124"/>
                </a:lnTo>
                <a:cubicBezTo>
                  <a:pt x="1560" y="1124"/>
                  <a:pt x="1618" y="1184"/>
                  <a:pt x="1618" y="1258"/>
                </a:cubicBezTo>
                <a:lnTo>
                  <a:pt x="1618" y="1356"/>
                </a:lnTo>
                <a:lnTo>
                  <a:pt x="2302" y="1356"/>
                </a:lnTo>
                <a:cubicBezTo>
                  <a:pt x="2507" y="1356"/>
                  <a:pt x="2678" y="1189"/>
                  <a:pt x="2712" y="970"/>
                </a:cubicBezTo>
                <a:lnTo>
                  <a:pt x="2712" y="757"/>
                </a:lnTo>
                <a:cubicBezTo>
                  <a:pt x="2712" y="557"/>
                  <a:pt x="2571" y="395"/>
                  <a:pt x="2396" y="395"/>
                </a:cubicBezTo>
                <a:lnTo>
                  <a:pt x="316" y="395"/>
                </a:lnTo>
                <a:cubicBezTo>
                  <a:pt x="141" y="395"/>
                  <a:pt x="0" y="557"/>
                  <a:pt x="0" y="757"/>
                </a:cubicBezTo>
                <a:lnTo>
                  <a:pt x="0" y="970"/>
                </a:lnTo>
                <a:cubicBezTo>
                  <a:pt x="33" y="1189"/>
                  <a:pt x="205" y="1356"/>
                  <a:pt x="410" y="1356"/>
                </a:cubicBezTo>
                <a:lnTo>
                  <a:pt x="1094" y="1356"/>
                </a:lnTo>
                <a:close/>
                <a:moveTo>
                  <a:pt x="1683" y="327"/>
                </a:moveTo>
                <a:cubicBezTo>
                  <a:pt x="1672" y="228"/>
                  <a:pt x="1597" y="153"/>
                  <a:pt x="1509" y="153"/>
                </a:cubicBezTo>
                <a:lnTo>
                  <a:pt x="1203" y="153"/>
                </a:lnTo>
                <a:cubicBezTo>
                  <a:pt x="1115" y="153"/>
                  <a:pt x="1040" y="228"/>
                  <a:pt x="1029" y="327"/>
                </a:cubicBezTo>
                <a:lnTo>
                  <a:pt x="868" y="327"/>
                </a:lnTo>
                <a:cubicBezTo>
                  <a:pt x="874" y="145"/>
                  <a:pt x="1004" y="0"/>
                  <a:pt x="1163" y="0"/>
                </a:cubicBezTo>
                <a:lnTo>
                  <a:pt x="1549" y="0"/>
                </a:lnTo>
                <a:cubicBezTo>
                  <a:pt x="1708" y="0"/>
                  <a:pt x="1838" y="145"/>
                  <a:pt x="1844" y="327"/>
                </a:cubicBezTo>
                <a:lnTo>
                  <a:pt x="1683" y="327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6" name="Freeform 13">
            <a:extLst>
              <a:ext uri="{FF2B5EF4-FFF2-40B4-BE49-F238E27FC236}">
                <a16:creationId xmlns:a16="http://schemas.microsoft.com/office/drawing/2014/main" id="{37E263DB-F281-6D43-92B2-96AA9D866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2603500"/>
            <a:ext cx="931862" cy="931863"/>
          </a:xfrm>
          <a:custGeom>
            <a:avLst/>
            <a:gdLst>
              <a:gd name="T0" fmla="*/ 177217845 w 2590"/>
              <a:gd name="T1" fmla="*/ 158059436 h 2590"/>
              <a:gd name="T2" fmla="*/ 335147227 w 2590"/>
              <a:gd name="T3" fmla="*/ 158059436 h 2590"/>
              <a:gd name="T4" fmla="*/ 177217845 w 2590"/>
              <a:gd name="T5" fmla="*/ 0 h 2590"/>
              <a:gd name="T6" fmla="*/ 177217845 w 2590"/>
              <a:gd name="T7" fmla="*/ 158059436 h 2590"/>
              <a:gd name="T8" fmla="*/ 157929741 w 2590"/>
              <a:gd name="T9" fmla="*/ 177218035 h 2590"/>
              <a:gd name="T10" fmla="*/ 315988648 w 2590"/>
              <a:gd name="T11" fmla="*/ 177218035 h 2590"/>
              <a:gd name="T12" fmla="*/ 157929741 w 2590"/>
              <a:gd name="T13" fmla="*/ 335147946 h 2590"/>
              <a:gd name="T14" fmla="*/ 0 w 2590"/>
              <a:gd name="T15" fmla="*/ 177218035 h 2590"/>
              <a:gd name="T16" fmla="*/ 157929741 w 2590"/>
              <a:gd name="T17" fmla="*/ 19288125 h 2590"/>
              <a:gd name="T18" fmla="*/ 157929741 w 2590"/>
              <a:gd name="T19" fmla="*/ 177218035 h 259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90" h="2590">
                <a:moveTo>
                  <a:pt x="1369" y="1221"/>
                </a:moveTo>
                <a:lnTo>
                  <a:pt x="2589" y="1221"/>
                </a:lnTo>
                <a:cubicBezTo>
                  <a:pt x="2589" y="547"/>
                  <a:pt x="2043" y="0"/>
                  <a:pt x="1369" y="0"/>
                </a:cubicBezTo>
                <a:lnTo>
                  <a:pt x="1369" y="1221"/>
                </a:lnTo>
                <a:close/>
                <a:moveTo>
                  <a:pt x="1220" y="1369"/>
                </a:moveTo>
                <a:lnTo>
                  <a:pt x="2441" y="1369"/>
                </a:lnTo>
                <a:cubicBezTo>
                  <a:pt x="2441" y="2043"/>
                  <a:pt x="1894" y="2589"/>
                  <a:pt x="1220" y="2589"/>
                </a:cubicBezTo>
                <a:cubicBezTo>
                  <a:pt x="547" y="2589"/>
                  <a:pt x="0" y="2043"/>
                  <a:pt x="0" y="1369"/>
                </a:cubicBezTo>
                <a:cubicBezTo>
                  <a:pt x="0" y="695"/>
                  <a:pt x="547" y="149"/>
                  <a:pt x="1220" y="149"/>
                </a:cubicBezTo>
                <a:lnTo>
                  <a:pt x="1220" y="1369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7" name="Freeform 14">
            <a:extLst>
              <a:ext uri="{FF2B5EF4-FFF2-40B4-BE49-F238E27FC236}">
                <a16:creationId xmlns:a16="http://schemas.microsoft.com/office/drawing/2014/main" id="{54339F13-AE67-FC43-9B46-F62F1A0C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4313" y="2582863"/>
            <a:ext cx="930275" cy="930275"/>
          </a:xfrm>
          <a:custGeom>
            <a:avLst/>
            <a:gdLst>
              <a:gd name="T0" fmla="*/ 105665837 w 2582"/>
              <a:gd name="T1" fmla="*/ 167585691 h 2582"/>
              <a:gd name="T2" fmla="*/ 167455625 w 2582"/>
              <a:gd name="T3" fmla="*/ 105795542 h 2582"/>
              <a:gd name="T4" fmla="*/ 229245413 w 2582"/>
              <a:gd name="T5" fmla="*/ 167585691 h 2582"/>
              <a:gd name="T6" fmla="*/ 167455625 w 2582"/>
              <a:gd name="T7" fmla="*/ 229245413 h 2582"/>
              <a:gd name="T8" fmla="*/ 105665837 w 2582"/>
              <a:gd name="T9" fmla="*/ 167585691 h 2582"/>
              <a:gd name="T10" fmla="*/ 287141160 w 2582"/>
              <a:gd name="T11" fmla="*/ 136820322 h 2582"/>
              <a:gd name="T12" fmla="*/ 273770709 w 2582"/>
              <a:gd name="T13" fmla="*/ 104627474 h 2582"/>
              <a:gd name="T14" fmla="*/ 298694297 w 2582"/>
              <a:gd name="T15" fmla="*/ 70487247 h 2582"/>
              <a:gd name="T16" fmla="*/ 298045050 w 2582"/>
              <a:gd name="T17" fmla="*/ 61140901 h 2582"/>
              <a:gd name="T18" fmla="*/ 273770709 w 2582"/>
              <a:gd name="T19" fmla="*/ 36995905 h 2582"/>
              <a:gd name="T20" fmla="*/ 264554069 w 2582"/>
              <a:gd name="T21" fmla="*/ 36217314 h 2582"/>
              <a:gd name="T22" fmla="*/ 230413841 w 2582"/>
              <a:gd name="T23" fmla="*/ 61270606 h 2582"/>
              <a:gd name="T24" fmla="*/ 198090928 w 2582"/>
              <a:gd name="T25" fmla="*/ 47900155 h 2582"/>
              <a:gd name="T26" fmla="*/ 191730326 w 2582"/>
              <a:gd name="T27" fmla="*/ 6101192 h 2582"/>
              <a:gd name="T28" fmla="*/ 184590772 w 2582"/>
              <a:gd name="T29" fmla="*/ 0 h 2582"/>
              <a:gd name="T30" fmla="*/ 150320839 w 2582"/>
              <a:gd name="T31" fmla="*/ 0 h 2582"/>
              <a:gd name="T32" fmla="*/ 143181284 w 2582"/>
              <a:gd name="T33" fmla="*/ 6101192 h 2582"/>
              <a:gd name="T34" fmla="*/ 136820322 w 2582"/>
              <a:gd name="T35" fmla="*/ 47900155 h 2582"/>
              <a:gd name="T36" fmla="*/ 104627474 w 2582"/>
              <a:gd name="T37" fmla="*/ 61270606 h 2582"/>
              <a:gd name="T38" fmla="*/ 70357181 w 2582"/>
              <a:gd name="T39" fmla="*/ 36217314 h 2582"/>
              <a:gd name="T40" fmla="*/ 61140901 w 2582"/>
              <a:gd name="T41" fmla="*/ 36995905 h 2582"/>
              <a:gd name="T42" fmla="*/ 36866200 w 2582"/>
              <a:gd name="T43" fmla="*/ 61140901 h 2582"/>
              <a:gd name="T44" fmla="*/ 36217314 w 2582"/>
              <a:gd name="T45" fmla="*/ 70487247 h 2582"/>
              <a:gd name="T46" fmla="*/ 61140901 w 2582"/>
              <a:gd name="T47" fmla="*/ 104627474 h 2582"/>
              <a:gd name="T48" fmla="*/ 47770450 w 2582"/>
              <a:gd name="T49" fmla="*/ 136820322 h 2582"/>
              <a:gd name="T50" fmla="*/ 5971126 w 2582"/>
              <a:gd name="T51" fmla="*/ 143310989 h 2582"/>
              <a:gd name="T52" fmla="*/ 0 w 2582"/>
              <a:gd name="T53" fmla="*/ 150320839 h 2582"/>
              <a:gd name="T54" fmla="*/ 0 w 2582"/>
              <a:gd name="T55" fmla="*/ 184720477 h 2582"/>
              <a:gd name="T56" fmla="*/ 5971126 w 2582"/>
              <a:gd name="T57" fmla="*/ 191730326 h 2582"/>
              <a:gd name="T58" fmla="*/ 47770450 w 2582"/>
              <a:gd name="T59" fmla="*/ 198220994 h 2582"/>
              <a:gd name="T60" fmla="*/ 61140901 w 2582"/>
              <a:gd name="T61" fmla="*/ 230413841 h 2582"/>
              <a:gd name="T62" fmla="*/ 36217314 w 2582"/>
              <a:gd name="T63" fmla="*/ 264554069 h 2582"/>
              <a:gd name="T64" fmla="*/ 36866200 w 2582"/>
              <a:gd name="T65" fmla="*/ 273900414 h 2582"/>
              <a:gd name="T66" fmla="*/ 61140901 w 2582"/>
              <a:gd name="T67" fmla="*/ 298045050 h 2582"/>
              <a:gd name="T68" fmla="*/ 70357181 w 2582"/>
              <a:gd name="T69" fmla="*/ 298824002 h 2582"/>
              <a:gd name="T70" fmla="*/ 104627474 w 2582"/>
              <a:gd name="T71" fmla="*/ 273770709 h 2582"/>
              <a:gd name="T72" fmla="*/ 136820322 w 2582"/>
              <a:gd name="T73" fmla="*/ 287141160 h 2582"/>
              <a:gd name="T74" fmla="*/ 143181284 w 2582"/>
              <a:gd name="T75" fmla="*/ 328940124 h 2582"/>
              <a:gd name="T76" fmla="*/ 150320839 w 2582"/>
              <a:gd name="T77" fmla="*/ 335041316 h 2582"/>
              <a:gd name="T78" fmla="*/ 184590772 w 2582"/>
              <a:gd name="T79" fmla="*/ 335041316 h 2582"/>
              <a:gd name="T80" fmla="*/ 191730326 w 2582"/>
              <a:gd name="T81" fmla="*/ 328940124 h 2582"/>
              <a:gd name="T82" fmla="*/ 198090928 w 2582"/>
              <a:gd name="T83" fmla="*/ 287141160 h 2582"/>
              <a:gd name="T84" fmla="*/ 230413841 w 2582"/>
              <a:gd name="T85" fmla="*/ 273770709 h 2582"/>
              <a:gd name="T86" fmla="*/ 264554069 w 2582"/>
              <a:gd name="T87" fmla="*/ 298824002 h 2582"/>
              <a:gd name="T88" fmla="*/ 273770709 w 2582"/>
              <a:gd name="T89" fmla="*/ 298045050 h 2582"/>
              <a:gd name="T90" fmla="*/ 298045050 w 2582"/>
              <a:gd name="T91" fmla="*/ 273770709 h 2582"/>
              <a:gd name="T92" fmla="*/ 298694297 w 2582"/>
              <a:gd name="T93" fmla="*/ 264554069 h 2582"/>
              <a:gd name="T94" fmla="*/ 273770709 w 2582"/>
              <a:gd name="T95" fmla="*/ 230413841 h 2582"/>
              <a:gd name="T96" fmla="*/ 287141160 w 2582"/>
              <a:gd name="T97" fmla="*/ 198220994 h 2582"/>
              <a:gd name="T98" fmla="*/ 328940124 w 2582"/>
              <a:gd name="T99" fmla="*/ 191730326 h 2582"/>
              <a:gd name="T100" fmla="*/ 335041316 w 2582"/>
              <a:gd name="T101" fmla="*/ 184720477 h 2582"/>
              <a:gd name="T102" fmla="*/ 335041316 w 2582"/>
              <a:gd name="T103" fmla="*/ 150320839 h 2582"/>
              <a:gd name="T104" fmla="*/ 328940124 w 2582"/>
              <a:gd name="T105" fmla="*/ 143310989 h 2582"/>
              <a:gd name="T106" fmla="*/ 287141160 w 2582"/>
              <a:gd name="T107" fmla="*/ 136820322 h 258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582" h="2582">
                <a:moveTo>
                  <a:pt x="814" y="1291"/>
                </a:moveTo>
                <a:cubicBezTo>
                  <a:pt x="814" y="1028"/>
                  <a:pt x="1027" y="815"/>
                  <a:pt x="1290" y="815"/>
                </a:cubicBezTo>
                <a:cubicBezTo>
                  <a:pt x="1553" y="815"/>
                  <a:pt x="1766" y="1028"/>
                  <a:pt x="1766" y="1291"/>
                </a:cubicBezTo>
                <a:cubicBezTo>
                  <a:pt x="1766" y="1553"/>
                  <a:pt x="1553" y="1766"/>
                  <a:pt x="1290" y="1766"/>
                </a:cubicBezTo>
                <a:cubicBezTo>
                  <a:pt x="1027" y="1766"/>
                  <a:pt x="814" y="1553"/>
                  <a:pt x="814" y="1291"/>
                </a:cubicBezTo>
                <a:close/>
                <a:moveTo>
                  <a:pt x="2212" y="1054"/>
                </a:moveTo>
                <a:cubicBezTo>
                  <a:pt x="2190" y="966"/>
                  <a:pt x="2154" y="882"/>
                  <a:pt x="2109" y="806"/>
                </a:cubicBezTo>
                <a:lnTo>
                  <a:pt x="2301" y="543"/>
                </a:lnTo>
                <a:cubicBezTo>
                  <a:pt x="2317" y="522"/>
                  <a:pt x="2314" y="490"/>
                  <a:pt x="2296" y="471"/>
                </a:cubicBezTo>
                <a:lnTo>
                  <a:pt x="2109" y="285"/>
                </a:lnTo>
                <a:cubicBezTo>
                  <a:pt x="2091" y="266"/>
                  <a:pt x="2059" y="264"/>
                  <a:pt x="2038" y="279"/>
                </a:cubicBezTo>
                <a:lnTo>
                  <a:pt x="1775" y="472"/>
                </a:lnTo>
                <a:cubicBezTo>
                  <a:pt x="1698" y="426"/>
                  <a:pt x="1615" y="391"/>
                  <a:pt x="1526" y="369"/>
                </a:cubicBezTo>
                <a:lnTo>
                  <a:pt x="1477" y="47"/>
                </a:lnTo>
                <a:cubicBezTo>
                  <a:pt x="1473" y="21"/>
                  <a:pt x="1448" y="0"/>
                  <a:pt x="1422" y="0"/>
                </a:cubicBezTo>
                <a:lnTo>
                  <a:pt x="1158" y="0"/>
                </a:lnTo>
                <a:cubicBezTo>
                  <a:pt x="1132" y="0"/>
                  <a:pt x="1107" y="21"/>
                  <a:pt x="1103" y="47"/>
                </a:cubicBezTo>
                <a:lnTo>
                  <a:pt x="1054" y="369"/>
                </a:lnTo>
                <a:cubicBezTo>
                  <a:pt x="965" y="391"/>
                  <a:pt x="882" y="426"/>
                  <a:pt x="806" y="472"/>
                </a:cubicBezTo>
                <a:lnTo>
                  <a:pt x="542" y="279"/>
                </a:lnTo>
                <a:cubicBezTo>
                  <a:pt x="522" y="264"/>
                  <a:pt x="489" y="266"/>
                  <a:pt x="471" y="285"/>
                </a:cubicBezTo>
                <a:lnTo>
                  <a:pt x="284" y="471"/>
                </a:lnTo>
                <a:cubicBezTo>
                  <a:pt x="266" y="490"/>
                  <a:pt x="263" y="522"/>
                  <a:pt x="279" y="543"/>
                </a:cubicBezTo>
                <a:lnTo>
                  <a:pt x="471" y="806"/>
                </a:lnTo>
                <a:cubicBezTo>
                  <a:pt x="426" y="882"/>
                  <a:pt x="391" y="966"/>
                  <a:pt x="368" y="1054"/>
                </a:cubicBezTo>
                <a:lnTo>
                  <a:pt x="46" y="1104"/>
                </a:lnTo>
                <a:cubicBezTo>
                  <a:pt x="21" y="1108"/>
                  <a:pt x="0" y="1133"/>
                  <a:pt x="0" y="1158"/>
                </a:cubicBezTo>
                <a:lnTo>
                  <a:pt x="0" y="1423"/>
                </a:lnTo>
                <a:cubicBezTo>
                  <a:pt x="0" y="1449"/>
                  <a:pt x="21" y="1473"/>
                  <a:pt x="46" y="1477"/>
                </a:cubicBezTo>
                <a:lnTo>
                  <a:pt x="368" y="1527"/>
                </a:lnTo>
                <a:cubicBezTo>
                  <a:pt x="391" y="1615"/>
                  <a:pt x="426" y="1698"/>
                  <a:pt x="471" y="1775"/>
                </a:cubicBezTo>
                <a:lnTo>
                  <a:pt x="279" y="2038"/>
                </a:lnTo>
                <a:cubicBezTo>
                  <a:pt x="263" y="2059"/>
                  <a:pt x="266" y="2091"/>
                  <a:pt x="284" y="2110"/>
                </a:cubicBezTo>
                <a:lnTo>
                  <a:pt x="471" y="2296"/>
                </a:lnTo>
                <a:cubicBezTo>
                  <a:pt x="489" y="2315"/>
                  <a:pt x="522" y="2317"/>
                  <a:pt x="542" y="2302"/>
                </a:cubicBezTo>
                <a:lnTo>
                  <a:pt x="806" y="2109"/>
                </a:lnTo>
                <a:cubicBezTo>
                  <a:pt x="882" y="2155"/>
                  <a:pt x="965" y="2190"/>
                  <a:pt x="1054" y="2212"/>
                </a:cubicBezTo>
                <a:lnTo>
                  <a:pt x="1103" y="2534"/>
                </a:lnTo>
                <a:cubicBezTo>
                  <a:pt x="1107" y="2560"/>
                  <a:pt x="1132" y="2581"/>
                  <a:pt x="1158" y="2581"/>
                </a:cubicBezTo>
                <a:lnTo>
                  <a:pt x="1422" y="2581"/>
                </a:lnTo>
                <a:cubicBezTo>
                  <a:pt x="1448" y="2581"/>
                  <a:pt x="1473" y="2560"/>
                  <a:pt x="1477" y="2534"/>
                </a:cubicBezTo>
                <a:lnTo>
                  <a:pt x="1526" y="2212"/>
                </a:lnTo>
                <a:cubicBezTo>
                  <a:pt x="1615" y="2190"/>
                  <a:pt x="1698" y="2155"/>
                  <a:pt x="1775" y="2109"/>
                </a:cubicBezTo>
                <a:lnTo>
                  <a:pt x="2038" y="2302"/>
                </a:lnTo>
                <a:cubicBezTo>
                  <a:pt x="2059" y="2317"/>
                  <a:pt x="2091" y="2315"/>
                  <a:pt x="2109" y="2296"/>
                </a:cubicBezTo>
                <a:lnTo>
                  <a:pt x="2296" y="2109"/>
                </a:lnTo>
                <a:cubicBezTo>
                  <a:pt x="2314" y="2091"/>
                  <a:pt x="2317" y="2059"/>
                  <a:pt x="2301" y="2038"/>
                </a:cubicBezTo>
                <a:lnTo>
                  <a:pt x="2109" y="1775"/>
                </a:lnTo>
                <a:cubicBezTo>
                  <a:pt x="2154" y="1698"/>
                  <a:pt x="2190" y="1615"/>
                  <a:pt x="2212" y="1527"/>
                </a:cubicBezTo>
                <a:lnTo>
                  <a:pt x="2534" y="1477"/>
                </a:lnTo>
                <a:cubicBezTo>
                  <a:pt x="2560" y="1473"/>
                  <a:pt x="2581" y="1449"/>
                  <a:pt x="2581" y="1423"/>
                </a:cubicBezTo>
                <a:lnTo>
                  <a:pt x="2581" y="1158"/>
                </a:lnTo>
                <a:cubicBezTo>
                  <a:pt x="2581" y="1132"/>
                  <a:pt x="2560" y="1108"/>
                  <a:pt x="2534" y="1104"/>
                </a:cubicBezTo>
                <a:lnTo>
                  <a:pt x="2212" y="1054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3618" name="Прямоугольник 3">
            <a:extLst>
              <a:ext uri="{FF2B5EF4-FFF2-40B4-BE49-F238E27FC236}">
                <a16:creationId xmlns:a16="http://schemas.microsoft.com/office/drawing/2014/main" id="{579C7095-4C20-AB45-84EE-C4C942521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9589" y="525463"/>
            <a:ext cx="1167923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  <p:sp>
        <p:nvSpPr>
          <p:cNvPr id="153619" name="Прямоугольник 4">
            <a:extLst>
              <a:ext uri="{FF2B5EF4-FFF2-40B4-BE49-F238E27FC236}">
                <a16:creationId xmlns:a16="http://schemas.microsoft.com/office/drawing/2014/main" id="{D87DC5E4-FB81-5441-B8DD-F488C44E5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4826000"/>
            <a:ext cx="1550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solidFill>
                  <a:srgbClr val="231F20"/>
                </a:solidFill>
                <a:latin typeface="Montserrat" panose="02000505000000020004" pitchFamily="2" charset="77"/>
              </a:rPr>
              <a:t>Title A</a:t>
            </a:r>
            <a:endParaRPr lang="en-UA" altLang="en-UA" sz="32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3620" name="Прямоугольник 5">
            <a:extLst>
              <a:ext uri="{FF2B5EF4-FFF2-40B4-BE49-F238E27FC236}">
                <a16:creationId xmlns:a16="http://schemas.microsoft.com/office/drawing/2014/main" id="{68632954-2713-594D-BF48-86AC1A2AA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688" y="5443538"/>
            <a:ext cx="34401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3621" name="Прямоугольник 18">
            <a:extLst>
              <a:ext uri="{FF2B5EF4-FFF2-40B4-BE49-F238E27FC236}">
                <a16:creationId xmlns:a16="http://schemas.microsoft.com/office/drawing/2014/main" id="{705998B2-2174-8549-B0F3-96F41C82D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846638"/>
            <a:ext cx="155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solidFill>
                  <a:srgbClr val="231F20"/>
                </a:solidFill>
                <a:latin typeface="Montserrat" panose="02000505000000020004" pitchFamily="2" charset="77"/>
              </a:rPr>
              <a:t>Title B</a:t>
            </a:r>
            <a:endParaRPr lang="en-UA" altLang="en-UA" sz="32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3622" name="Прямоугольник 19">
            <a:extLst>
              <a:ext uri="{FF2B5EF4-FFF2-40B4-BE49-F238E27FC236}">
                <a16:creationId xmlns:a16="http://schemas.microsoft.com/office/drawing/2014/main" id="{A1653CF9-BFA7-D142-90DC-109ECEAB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7963" y="5464175"/>
            <a:ext cx="34417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3623" name="Прямоугольник 20">
            <a:extLst>
              <a:ext uri="{FF2B5EF4-FFF2-40B4-BE49-F238E27FC236}">
                <a16:creationId xmlns:a16="http://schemas.microsoft.com/office/drawing/2014/main" id="{1965A734-EEA5-2C45-8F23-00BA0CE69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8325" y="4826000"/>
            <a:ext cx="15382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solidFill>
                  <a:srgbClr val="231F20"/>
                </a:solidFill>
                <a:latin typeface="Montserrat" panose="02000505000000020004" pitchFamily="2" charset="77"/>
              </a:rPr>
              <a:t>Title C</a:t>
            </a:r>
            <a:endParaRPr lang="en-UA" altLang="en-UA" sz="32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3624" name="Прямоугольник 21">
            <a:extLst>
              <a:ext uri="{FF2B5EF4-FFF2-40B4-BE49-F238E27FC236}">
                <a16:creationId xmlns:a16="http://schemas.microsoft.com/office/drawing/2014/main" id="{8BB8FB00-4A99-7C4A-A93E-4A3C6945F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3763" y="5443538"/>
            <a:ext cx="34417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3625" name="Прямоугольник 22">
            <a:extLst>
              <a:ext uri="{FF2B5EF4-FFF2-40B4-BE49-F238E27FC236}">
                <a16:creationId xmlns:a16="http://schemas.microsoft.com/office/drawing/2014/main" id="{6EE94814-A8C2-B447-9E77-E467BF31E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45863" y="4846638"/>
            <a:ext cx="15763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3200" b="1">
                <a:solidFill>
                  <a:srgbClr val="231F20"/>
                </a:solidFill>
                <a:latin typeface="Montserrat" panose="02000505000000020004" pitchFamily="2" charset="77"/>
              </a:rPr>
              <a:t>Title D</a:t>
            </a:r>
            <a:endParaRPr lang="en-UA" altLang="en-UA" sz="32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3626" name="Прямоугольник 23">
            <a:extLst>
              <a:ext uri="{FF2B5EF4-FFF2-40B4-BE49-F238E27FC236}">
                <a16:creationId xmlns:a16="http://schemas.microsoft.com/office/drawing/2014/main" id="{9E8F5E96-1B9C-A347-B217-26F413458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1300" y="5464175"/>
            <a:ext cx="34417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4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4390D58-80BB-A744-B4E3-DA9972C5B92B}"/>
              </a:ext>
            </a:extLst>
          </p:cNvPr>
          <p:cNvGrpSpPr/>
          <p:nvPr/>
        </p:nvGrpSpPr>
        <p:grpSpPr>
          <a:xfrm>
            <a:off x="1300163" y="6415088"/>
            <a:ext cx="1793875" cy="307777"/>
            <a:chOff x="1300163" y="6415088"/>
            <a:chExt cx="1793875" cy="307777"/>
          </a:xfrm>
        </p:grpSpPr>
        <p:sp>
          <p:nvSpPr>
            <p:cNvPr id="153607" name="Freeform 4">
              <a:extLst>
                <a:ext uri="{FF2B5EF4-FFF2-40B4-BE49-F238E27FC236}">
                  <a16:creationId xmlns:a16="http://schemas.microsoft.com/office/drawing/2014/main" id="{F32B5530-5E08-744E-887B-E6B42406D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163" y="6483350"/>
              <a:ext cx="1793875" cy="200025"/>
            </a:xfrm>
            <a:custGeom>
              <a:avLst/>
              <a:gdLst>
                <a:gd name="T0" fmla="*/ 645404558 w 4985"/>
                <a:gd name="T1" fmla="*/ 0 h 557"/>
                <a:gd name="T2" fmla="*/ 35870303 w 4985"/>
                <a:gd name="T3" fmla="*/ 0 h 557"/>
                <a:gd name="T4" fmla="*/ 0 w 4985"/>
                <a:gd name="T5" fmla="*/ 35851159 h 557"/>
                <a:gd name="T6" fmla="*/ 35870303 w 4985"/>
                <a:gd name="T7" fmla="*/ 71702319 h 557"/>
                <a:gd name="T8" fmla="*/ 645404558 w 4985"/>
                <a:gd name="T9" fmla="*/ 71702319 h 557"/>
                <a:gd name="T10" fmla="*/ 645404558 w 4985"/>
                <a:gd name="T11" fmla="*/ 0 h 5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85" h="557">
                  <a:moveTo>
                    <a:pt x="4984" y="0"/>
                  </a:moveTo>
                  <a:lnTo>
                    <a:pt x="277" y="0"/>
                  </a:lnTo>
                  <a:cubicBezTo>
                    <a:pt x="124" y="0"/>
                    <a:pt x="0" y="125"/>
                    <a:pt x="0" y="278"/>
                  </a:cubicBezTo>
                  <a:cubicBezTo>
                    <a:pt x="0" y="431"/>
                    <a:pt x="124" y="556"/>
                    <a:pt x="277" y="556"/>
                  </a:cubicBezTo>
                  <a:lnTo>
                    <a:pt x="4984" y="556"/>
                  </a:lnTo>
                  <a:lnTo>
                    <a:pt x="4984" y="0"/>
                  </a:lnTo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3627" name="Прямоугольник 7">
              <a:extLst>
                <a:ext uri="{FF2B5EF4-FFF2-40B4-BE49-F238E27FC236}">
                  <a16:creationId xmlns:a16="http://schemas.microsoft.com/office/drawing/2014/main" id="{D6B3CD1F-07DC-264F-969F-F52E528F1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003" y="6415088"/>
              <a:ext cx="57419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solidFill>
                    <a:srgbClr val="FFFFFF"/>
                  </a:solidFill>
                  <a:latin typeface="Montserrat" panose="02000505000000020004" pitchFamily="2" charset="77"/>
                </a:rPr>
                <a:t>70%</a:t>
              </a:r>
              <a:endParaRPr lang="en-UA" altLang="en-UA" sz="1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33C64B2-90AF-3A49-BB32-738D3CC7A569}"/>
              </a:ext>
            </a:extLst>
          </p:cNvPr>
          <p:cNvGrpSpPr/>
          <p:nvPr/>
        </p:nvGrpSpPr>
        <p:grpSpPr>
          <a:xfrm>
            <a:off x="4495800" y="6400800"/>
            <a:ext cx="1547813" cy="307777"/>
            <a:chOff x="4495800" y="6400800"/>
            <a:chExt cx="1547813" cy="307777"/>
          </a:xfrm>
        </p:grpSpPr>
        <p:sp>
          <p:nvSpPr>
            <p:cNvPr id="153609" name="Freeform 6">
              <a:extLst>
                <a:ext uri="{FF2B5EF4-FFF2-40B4-BE49-F238E27FC236}">
                  <a16:creationId xmlns:a16="http://schemas.microsoft.com/office/drawing/2014/main" id="{15562DDD-C615-FE40-9D63-203679860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6470650"/>
              <a:ext cx="1547813" cy="200025"/>
            </a:xfrm>
            <a:custGeom>
              <a:avLst/>
              <a:gdLst>
                <a:gd name="T0" fmla="*/ 557145352 w 4299"/>
                <a:gd name="T1" fmla="*/ 0 h 557"/>
                <a:gd name="T2" fmla="*/ 36036788 w 4299"/>
                <a:gd name="T3" fmla="*/ 0 h 557"/>
                <a:gd name="T4" fmla="*/ 0 w 4299"/>
                <a:gd name="T5" fmla="*/ 35851159 h 557"/>
                <a:gd name="T6" fmla="*/ 36036788 w 4299"/>
                <a:gd name="T7" fmla="*/ 71702319 h 557"/>
                <a:gd name="T8" fmla="*/ 557145352 w 4299"/>
                <a:gd name="T9" fmla="*/ 71702319 h 557"/>
                <a:gd name="T10" fmla="*/ 557145352 w 4299"/>
                <a:gd name="T11" fmla="*/ 0 h 5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99" h="557">
                  <a:moveTo>
                    <a:pt x="4298" y="0"/>
                  </a:moveTo>
                  <a:lnTo>
                    <a:pt x="278" y="0"/>
                  </a:lnTo>
                  <a:cubicBezTo>
                    <a:pt x="124" y="0"/>
                    <a:pt x="0" y="125"/>
                    <a:pt x="0" y="278"/>
                  </a:cubicBezTo>
                  <a:cubicBezTo>
                    <a:pt x="0" y="431"/>
                    <a:pt x="124" y="556"/>
                    <a:pt x="278" y="556"/>
                  </a:cubicBezTo>
                  <a:lnTo>
                    <a:pt x="4298" y="556"/>
                  </a:lnTo>
                  <a:lnTo>
                    <a:pt x="4298" y="0"/>
                  </a:lnTo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3628" name="Прямоугольник 26">
              <a:extLst>
                <a:ext uri="{FF2B5EF4-FFF2-40B4-BE49-F238E27FC236}">
                  <a16:creationId xmlns:a16="http://schemas.microsoft.com/office/drawing/2014/main" id="{453299E8-CB31-8444-AEDF-3421194F9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005" y="6400800"/>
              <a:ext cx="5774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400" b="1" dirty="0">
                  <a:solidFill>
                    <a:srgbClr val="FFFFFF"/>
                  </a:solidFill>
                  <a:latin typeface="Montserrat" panose="02000505000000020004" pitchFamily="2" charset="77"/>
                </a:rPr>
                <a:t>6</a:t>
              </a:r>
              <a:r>
                <a:rPr lang="en-UA" altLang="en-UA" sz="1400" b="1">
                  <a:solidFill>
                    <a:srgbClr val="FFFFFF"/>
                  </a:solidFill>
                  <a:latin typeface="Montserrat" panose="02000505000000020004" pitchFamily="2" charset="77"/>
                </a:rPr>
                <a:t>0%</a:t>
              </a:r>
              <a:endParaRPr lang="en-UA" altLang="en-UA" sz="1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07FD3F35-311C-F34F-B580-8EC5797B963D}"/>
              </a:ext>
            </a:extLst>
          </p:cNvPr>
          <p:cNvGrpSpPr/>
          <p:nvPr/>
        </p:nvGrpSpPr>
        <p:grpSpPr>
          <a:xfrm>
            <a:off x="7689850" y="6424613"/>
            <a:ext cx="1057275" cy="307777"/>
            <a:chOff x="7689850" y="6424613"/>
            <a:chExt cx="1057275" cy="307777"/>
          </a:xfrm>
        </p:grpSpPr>
        <p:sp>
          <p:nvSpPr>
            <p:cNvPr id="153611" name="Freeform 8">
              <a:extLst>
                <a:ext uri="{FF2B5EF4-FFF2-40B4-BE49-F238E27FC236}">
                  <a16:creationId xmlns:a16="http://schemas.microsoft.com/office/drawing/2014/main" id="{74CECEBC-DA7F-DE4A-9CB5-E0F9B6A5F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9850" y="6483350"/>
              <a:ext cx="1057275" cy="200025"/>
            </a:xfrm>
            <a:custGeom>
              <a:avLst/>
              <a:gdLst>
                <a:gd name="T0" fmla="*/ 380473206 w 2937"/>
                <a:gd name="T1" fmla="*/ 0 h 557"/>
                <a:gd name="T2" fmla="*/ 36025827 w 2937"/>
                <a:gd name="T3" fmla="*/ 0 h 557"/>
                <a:gd name="T4" fmla="*/ 0 w 2937"/>
                <a:gd name="T5" fmla="*/ 35851159 h 557"/>
                <a:gd name="T6" fmla="*/ 36025827 w 2937"/>
                <a:gd name="T7" fmla="*/ 71702319 h 557"/>
                <a:gd name="T8" fmla="*/ 380473206 w 2937"/>
                <a:gd name="T9" fmla="*/ 71702319 h 557"/>
                <a:gd name="T10" fmla="*/ 380473206 w 2937"/>
                <a:gd name="T11" fmla="*/ 0 h 5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37" h="557">
                  <a:moveTo>
                    <a:pt x="2936" y="0"/>
                  </a:moveTo>
                  <a:lnTo>
                    <a:pt x="278" y="0"/>
                  </a:lnTo>
                  <a:cubicBezTo>
                    <a:pt x="125" y="0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2936" y="556"/>
                  </a:lnTo>
                  <a:lnTo>
                    <a:pt x="2936" y="0"/>
                  </a:ln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3629" name="Прямоугольник 27">
              <a:extLst>
                <a:ext uri="{FF2B5EF4-FFF2-40B4-BE49-F238E27FC236}">
                  <a16:creationId xmlns:a16="http://schemas.microsoft.com/office/drawing/2014/main" id="{8AF1B941-E95C-4B4B-A4B9-6139C7F1B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2993" y="6424613"/>
              <a:ext cx="57098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400" b="1" dirty="0">
                  <a:solidFill>
                    <a:srgbClr val="FFFFFF"/>
                  </a:solidFill>
                  <a:latin typeface="Montserrat" panose="02000505000000020004" pitchFamily="2" charset="77"/>
                </a:rPr>
                <a:t>42</a:t>
              </a:r>
              <a:r>
                <a:rPr lang="en-UA" altLang="en-UA" sz="14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C0C2F2AB-590A-F44B-8DF9-5B95A20F8AEA}"/>
              </a:ext>
            </a:extLst>
          </p:cNvPr>
          <p:cNvGrpSpPr/>
          <p:nvPr/>
        </p:nvGrpSpPr>
        <p:grpSpPr>
          <a:xfrm>
            <a:off x="10885488" y="6408738"/>
            <a:ext cx="2249487" cy="307777"/>
            <a:chOff x="10885488" y="6408738"/>
            <a:chExt cx="2249487" cy="307777"/>
          </a:xfrm>
        </p:grpSpPr>
        <p:sp>
          <p:nvSpPr>
            <p:cNvPr id="153613" name="Freeform 10">
              <a:extLst>
                <a:ext uri="{FF2B5EF4-FFF2-40B4-BE49-F238E27FC236}">
                  <a16:creationId xmlns:a16="http://schemas.microsoft.com/office/drawing/2014/main" id="{8742B80B-09CA-DF49-A650-B36EC3F44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5488" y="6483350"/>
              <a:ext cx="2249487" cy="200025"/>
            </a:xfrm>
            <a:custGeom>
              <a:avLst/>
              <a:gdLst>
                <a:gd name="T0" fmla="*/ 809760235 w 6248"/>
                <a:gd name="T1" fmla="*/ 0 h 557"/>
                <a:gd name="T2" fmla="*/ 36035356 w 6248"/>
                <a:gd name="T3" fmla="*/ 0 h 557"/>
                <a:gd name="T4" fmla="*/ 0 w 6248"/>
                <a:gd name="T5" fmla="*/ 35851159 h 557"/>
                <a:gd name="T6" fmla="*/ 36035356 w 6248"/>
                <a:gd name="T7" fmla="*/ 71702319 h 557"/>
                <a:gd name="T8" fmla="*/ 809760235 w 6248"/>
                <a:gd name="T9" fmla="*/ 71702319 h 557"/>
                <a:gd name="T10" fmla="*/ 809760235 w 6248"/>
                <a:gd name="T11" fmla="*/ 0 h 5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48" h="557">
                  <a:moveTo>
                    <a:pt x="6247" y="0"/>
                  </a:moveTo>
                  <a:lnTo>
                    <a:pt x="278" y="0"/>
                  </a:lnTo>
                  <a:cubicBezTo>
                    <a:pt x="124" y="0"/>
                    <a:pt x="0" y="125"/>
                    <a:pt x="0" y="278"/>
                  </a:cubicBezTo>
                  <a:cubicBezTo>
                    <a:pt x="0" y="431"/>
                    <a:pt x="124" y="556"/>
                    <a:pt x="278" y="556"/>
                  </a:cubicBezTo>
                  <a:lnTo>
                    <a:pt x="6247" y="556"/>
                  </a:lnTo>
                  <a:lnTo>
                    <a:pt x="6247" y="0"/>
                  </a:lnTo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3630" name="Прямоугольник 28">
              <a:extLst>
                <a:ext uri="{FF2B5EF4-FFF2-40B4-BE49-F238E27FC236}">
                  <a16:creationId xmlns:a16="http://schemas.microsoft.com/office/drawing/2014/main" id="{9A8AF936-7D0F-834F-99BF-D83EEE7E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9546" y="6408738"/>
              <a:ext cx="5613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400" b="1" dirty="0">
                  <a:solidFill>
                    <a:srgbClr val="FFFFFF"/>
                  </a:solidFill>
                  <a:latin typeface="Montserrat" panose="02000505000000020004" pitchFamily="2" charset="77"/>
                </a:rPr>
                <a:t>92</a:t>
              </a:r>
              <a:r>
                <a:rPr lang="en-UA" altLang="en-UA" sz="14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4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3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3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3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4" dur="750"/>
                                        <p:tgtEl>
                                          <p:spTgt spid="153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750"/>
                                        <p:tgtEl>
                                          <p:spTgt spid="153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750"/>
                                        <p:tgtEl>
                                          <p:spTgt spid="153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750"/>
                                        <p:tgtEl>
                                          <p:spTgt spid="153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2" dur="750"/>
                                        <p:tgtEl>
                                          <p:spTgt spid="153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750"/>
                                        <p:tgtEl>
                                          <p:spTgt spid="153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6" dur="750"/>
                                        <p:tgtEl>
                                          <p:spTgt spid="153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750"/>
                                        <p:tgtEl>
                                          <p:spTgt spid="153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0" dur="750"/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750"/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750"/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750"/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750"/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750"/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750"/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750"/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750"/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750"/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0" dur="750"/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750"/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4" dur="750"/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750"/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8" dur="750"/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750"/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2" dur="750"/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750"/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6" dur="750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750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0" dur="750"/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750"/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4" dur="750"/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750"/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8" dur="750"/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750"/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750"/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750"/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6" dur="750"/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750"/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0" dur="750"/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750"/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4" dur="750"/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750"/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2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6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0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06" grpId="0" animBg="1"/>
      <p:bldP spid="153606" grpId="1" animBg="1"/>
      <p:bldP spid="153608" grpId="0" animBg="1"/>
      <p:bldP spid="153608" grpId="1" animBg="1"/>
      <p:bldP spid="153610" grpId="0" animBg="1"/>
      <p:bldP spid="153610" grpId="1" animBg="1"/>
      <p:bldP spid="153612" grpId="0" animBg="1"/>
      <p:bldP spid="153612" grpId="1" animBg="1"/>
      <p:bldP spid="153614" grpId="0" animBg="1"/>
      <p:bldP spid="153614" grpId="1" animBg="1"/>
      <p:bldP spid="153615" grpId="0" animBg="1"/>
      <p:bldP spid="153615" grpId="1" animBg="1"/>
      <p:bldP spid="153616" grpId="0" animBg="1"/>
      <p:bldP spid="153616" grpId="1" animBg="1"/>
      <p:bldP spid="153617" grpId="0" animBg="1"/>
      <p:bldP spid="153617" grpId="1" animBg="1"/>
      <p:bldP spid="153618" grpId="0"/>
      <p:bldP spid="153618" grpId="1"/>
      <p:bldP spid="153619" grpId="0"/>
      <p:bldP spid="153619" grpId="1"/>
      <p:bldP spid="153620" grpId="0"/>
      <p:bldP spid="153620" grpId="1"/>
      <p:bldP spid="153621" grpId="0"/>
      <p:bldP spid="153621" grpId="1"/>
      <p:bldP spid="153622" grpId="0"/>
      <p:bldP spid="153622" grpId="1"/>
      <p:bldP spid="153623" grpId="0"/>
      <p:bldP spid="153623" grpId="1"/>
      <p:bldP spid="153624" grpId="0"/>
      <p:bldP spid="153624" grpId="1"/>
      <p:bldP spid="153625" grpId="0"/>
      <p:bldP spid="153625" grpId="1"/>
      <p:bldP spid="153626" grpId="0"/>
      <p:bldP spid="153626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694BA9F1-D979-B646-9E4A-1DC434BF24FE}"/>
              </a:ext>
            </a:extLst>
          </p:cNvPr>
          <p:cNvGrpSpPr/>
          <p:nvPr/>
        </p:nvGrpSpPr>
        <p:grpSpPr>
          <a:xfrm>
            <a:off x="8058150" y="2219325"/>
            <a:ext cx="1814513" cy="523875"/>
            <a:chOff x="8058150" y="2219325"/>
            <a:chExt cx="1814513" cy="523875"/>
          </a:xfrm>
        </p:grpSpPr>
        <p:sp>
          <p:nvSpPr>
            <p:cNvPr id="27655" name="Freeform 6">
              <a:extLst>
                <a:ext uri="{FF2B5EF4-FFF2-40B4-BE49-F238E27FC236}">
                  <a16:creationId xmlns:a16="http://schemas.microsoft.com/office/drawing/2014/main" id="{29C09052-B764-A541-8D53-A8C68DCDC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8150" y="2298700"/>
              <a:ext cx="365125" cy="365125"/>
            </a:xfrm>
            <a:custGeom>
              <a:avLst/>
              <a:gdLst>
                <a:gd name="T0" fmla="*/ 2147483646 w 1015"/>
                <a:gd name="T1" fmla="*/ 2147483646 h 1015"/>
                <a:gd name="T2" fmla="*/ 0 w 1015"/>
                <a:gd name="T3" fmla="*/ 2147483646 h 1015"/>
                <a:gd name="T4" fmla="*/ 2147483646 w 1015"/>
                <a:gd name="T5" fmla="*/ 0 h 1015"/>
                <a:gd name="T6" fmla="*/ 2147483646 w 1015"/>
                <a:gd name="T7" fmla="*/ 2147483646 h 1015"/>
                <a:gd name="T8" fmla="*/ 2147483646 w 1015"/>
                <a:gd name="T9" fmla="*/ 2147483646 h 10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5" h="1015">
                  <a:moveTo>
                    <a:pt x="507" y="1014"/>
                  </a:moveTo>
                  <a:cubicBezTo>
                    <a:pt x="227" y="1014"/>
                    <a:pt x="0" y="787"/>
                    <a:pt x="0" y="507"/>
                  </a:cubicBezTo>
                  <a:cubicBezTo>
                    <a:pt x="0" y="227"/>
                    <a:pt x="227" y="0"/>
                    <a:pt x="507" y="0"/>
                  </a:cubicBezTo>
                  <a:cubicBezTo>
                    <a:pt x="787" y="0"/>
                    <a:pt x="1014" y="227"/>
                    <a:pt x="1014" y="507"/>
                  </a:cubicBezTo>
                  <a:cubicBezTo>
                    <a:pt x="1014" y="787"/>
                    <a:pt x="787" y="1014"/>
                    <a:pt x="507" y="1014"/>
                  </a:cubicBezTo>
                </a:path>
              </a:pathLst>
            </a:custGeom>
            <a:solidFill>
              <a:srgbClr val="FF00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D6DAE6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7714" name="Прямоугольник 87">
              <a:extLst>
                <a:ext uri="{FF2B5EF4-FFF2-40B4-BE49-F238E27FC236}">
                  <a16:creationId xmlns:a16="http://schemas.microsoft.com/office/drawing/2014/main" id="{2D058916-0BC8-644A-87D9-0A5831D2A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4713" y="2219325"/>
              <a:ext cx="137795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latin typeface="Montserrat" panose="02000505000000020004" pitchFamily="2" charset="77"/>
                </a:rPr>
                <a:t>Title B</a:t>
              </a:r>
              <a:endParaRPr lang="en-UA" altLang="en-UA" sz="2800">
                <a:latin typeface="Montserrat" panose="02000505000000020004" pitchFamily="2" charset="77"/>
              </a:endParaRPr>
            </a:p>
          </p:txBody>
        </p:sp>
      </p:grpSp>
      <p:pic>
        <p:nvPicPr>
          <p:cNvPr id="27650" name="Рисунок 21">
            <a:extLst>
              <a:ext uri="{FF2B5EF4-FFF2-40B4-BE49-F238E27FC236}">
                <a16:creationId xmlns:a16="http://schemas.microsoft.com/office/drawing/2014/main" id="{BC1DD363-E466-C549-876F-E0DAF18320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94300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Line 2">
            <a:extLst>
              <a:ext uri="{FF2B5EF4-FFF2-40B4-BE49-F238E27FC236}">
                <a16:creationId xmlns:a16="http://schemas.microsoft.com/office/drawing/2014/main" id="{7C516F1F-8614-8444-827B-5CD6A7DB9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5372100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2" name="Line 3">
            <a:extLst>
              <a:ext uri="{FF2B5EF4-FFF2-40B4-BE49-F238E27FC236}">
                <a16:creationId xmlns:a16="http://schemas.microsoft.com/office/drawing/2014/main" id="{DF3D116B-7B7A-4344-AC1A-57A7601011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4441825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3" name="Line 4">
            <a:extLst>
              <a:ext uri="{FF2B5EF4-FFF2-40B4-BE49-F238E27FC236}">
                <a16:creationId xmlns:a16="http://schemas.microsoft.com/office/drawing/2014/main" id="{AB0C9203-1C3B-2748-863D-E8FDDDDFAF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5413" y="3511550"/>
            <a:ext cx="11839575" cy="1588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6" name="Line 7">
            <a:extLst>
              <a:ext uri="{FF2B5EF4-FFF2-40B4-BE49-F238E27FC236}">
                <a16:creationId xmlns:a16="http://schemas.microsoft.com/office/drawing/2014/main" id="{D64E8C90-B766-614F-BEDC-4405EC64F5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71738" y="3832225"/>
            <a:ext cx="0" cy="2471738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7" name="Line 8">
            <a:extLst>
              <a:ext uri="{FF2B5EF4-FFF2-40B4-BE49-F238E27FC236}">
                <a16:creationId xmlns:a16="http://schemas.microsoft.com/office/drawing/2014/main" id="{8D0D187C-A310-8E49-98E9-C6ADAA67CE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48063" y="4594225"/>
            <a:ext cx="0" cy="1709738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8" name="Line 9">
            <a:extLst>
              <a:ext uri="{FF2B5EF4-FFF2-40B4-BE49-F238E27FC236}">
                <a16:creationId xmlns:a16="http://schemas.microsoft.com/office/drawing/2014/main" id="{D7D0D462-EB28-C647-BBC0-224FB969A9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24388" y="5008563"/>
            <a:ext cx="0" cy="1295400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59" name="Line 10">
            <a:extLst>
              <a:ext uri="{FF2B5EF4-FFF2-40B4-BE49-F238E27FC236}">
                <a16:creationId xmlns:a16="http://schemas.microsoft.com/office/drawing/2014/main" id="{42C52BD0-F2DA-E04C-A119-E62A311EC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03888" y="4583113"/>
            <a:ext cx="1587" cy="1720850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0" name="Line 11">
            <a:extLst>
              <a:ext uri="{FF2B5EF4-FFF2-40B4-BE49-F238E27FC236}">
                <a16:creationId xmlns:a16="http://schemas.microsoft.com/office/drawing/2014/main" id="{CC2BD97D-9C01-3246-8E82-C6D3F0BFD3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0213" y="4157663"/>
            <a:ext cx="1587" cy="2146300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1" name="Line 12">
            <a:extLst>
              <a:ext uri="{FF2B5EF4-FFF2-40B4-BE49-F238E27FC236}">
                <a16:creationId xmlns:a16="http://schemas.microsoft.com/office/drawing/2014/main" id="{84652439-C0F5-0A45-92EA-9B2395414C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48600" y="3376613"/>
            <a:ext cx="1588" cy="2930525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2" name="Line 13">
            <a:extLst>
              <a:ext uri="{FF2B5EF4-FFF2-40B4-BE49-F238E27FC236}">
                <a16:creationId xmlns:a16="http://schemas.microsoft.com/office/drawing/2014/main" id="{246733C2-FAB7-A248-B623-25888E7CD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26513" y="4689475"/>
            <a:ext cx="1587" cy="1614488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3" name="Line 14">
            <a:extLst>
              <a:ext uri="{FF2B5EF4-FFF2-40B4-BE49-F238E27FC236}">
                <a16:creationId xmlns:a16="http://schemas.microsoft.com/office/drawing/2014/main" id="{F3B82E80-35E4-264B-BCF3-8ED4AF7732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999663" y="5087938"/>
            <a:ext cx="1587" cy="1231900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4" name="Line 15">
            <a:extLst>
              <a:ext uri="{FF2B5EF4-FFF2-40B4-BE49-F238E27FC236}">
                <a16:creationId xmlns:a16="http://schemas.microsoft.com/office/drawing/2014/main" id="{0F7F7BC1-58EF-9044-A3DB-01ECCB19C2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083925" y="4732338"/>
            <a:ext cx="1588" cy="1571625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7665" name="Line 16">
            <a:extLst>
              <a:ext uri="{FF2B5EF4-FFF2-40B4-BE49-F238E27FC236}">
                <a16:creationId xmlns:a16="http://schemas.microsoft.com/office/drawing/2014/main" id="{EF17BE95-2E93-234C-8B12-5276CE7F7B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171363" y="3606800"/>
            <a:ext cx="1587" cy="2697163"/>
          </a:xfrm>
          <a:prstGeom prst="line">
            <a:avLst/>
          </a:prstGeom>
          <a:noFill/>
          <a:ln w="653400">
            <a:solidFill>
              <a:srgbClr val="007B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735A36D-2B53-A04E-81CD-0F1FB96ABDCF}"/>
              </a:ext>
            </a:extLst>
          </p:cNvPr>
          <p:cNvGrpSpPr/>
          <p:nvPr/>
        </p:nvGrpSpPr>
        <p:grpSpPr>
          <a:xfrm>
            <a:off x="2119313" y="6978650"/>
            <a:ext cx="704850" cy="866775"/>
            <a:chOff x="2119313" y="6978650"/>
            <a:chExt cx="704850" cy="866775"/>
          </a:xfrm>
        </p:grpSpPr>
        <p:sp>
          <p:nvSpPr>
            <p:cNvPr id="27687" name="Прямоугольник 1">
              <a:extLst>
                <a:ext uri="{FF2B5EF4-FFF2-40B4-BE49-F238E27FC236}">
                  <a16:creationId xmlns:a16="http://schemas.microsoft.com/office/drawing/2014/main" id="{201E30C3-87D3-AC43-B628-2185CBA9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313" y="6978650"/>
              <a:ext cx="70485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Mon</a:t>
              </a:r>
            </a:p>
          </p:txBody>
        </p:sp>
        <p:sp>
          <p:nvSpPr>
            <p:cNvPr id="27688" name="Прямоугольник 2">
              <a:extLst>
                <a:ext uri="{FF2B5EF4-FFF2-40B4-BE49-F238E27FC236}">
                  <a16:creationId xmlns:a16="http://schemas.microsoft.com/office/drawing/2014/main" id="{3D49B367-B2BF-014D-BA4E-30D17DC7E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0" y="7383463"/>
              <a:ext cx="5492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23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2AA4041-47E4-ED47-B59B-76BF56D10F0A}"/>
              </a:ext>
            </a:extLst>
          </p:cNvPr>
          <p:cNvGrpSpPr/>
          <p:nvPr/>
        </p:nvGrpSpPr>
        <p:grpSpPr>
          <a:xfrm>
            <a:off x="3241675" y="6978650"/>
            <a:ext cx="612775" cy="866775"/>
            <a:chOff x="3241675" y="6978650"/>
            <a:chExt cx="612775" cy="866775"/>
          </a:xfrm>
        </p:grpSpPr>
        <p:sp>
          <p:nvSpPr>
            <p:cNvPr id="27689" name="Прямоугольник 5">
              <a:extLst>
                <a:ext uri="{FF2B5EF4-FFF2-40B4-BE49-F238E27FC236}">
                  <a16:creationId xmlns:a16="http://schemas.microsoft.com/office/drawing/2014/main" id="{5F75EDCC-B7DD-1E46-BA15-557AA1E8C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675" y="6978650"/>
              <a:ext cx="6127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dirty="0">
                  <a:solidFill>
                    <a:srgbClr val="A4A7B0"/>
                  </a:solidFill>
                  <a:latin typeface="Montserrat" panose="02000505000000020004" pitchFamily="2" charset="77"/>
                </a:rPr>
                <a:t>Tue</a:t>
              </a:r>
            </a:p>
          </p:txBody>
        </p:sp>
        <p:sp>
          <p:nvSpPr>
            <p:cNvPr id="27698" name="Прямоугольник 70">
              <a:extLst>
                <a:ext uri="{FF2B5EF4-FFF2-40B4-BE49-F238E27FC236}">
                  <a16:creationId xmlns:a16="http://schemas.microsoft.com/office/drawing/2014/main" id="{5E3DEF78-2297-024D-9FAB-1B6EE470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7383463"/>
              <a:ext cx="57785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4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D75DE94-EBCA-4B43-89EB-F6C6CE155066}"/>
              </a:ext>
            </a:extLst>
          </p:cNvPr>
          <p:cNvGrpSpPr/>
          <p:nvPr/>
        </p:nvGrpSpPr>
        <p:grpSpPr>
          <a:xfrm>
            <a:off x="4256088" y="6978650"/>
            <a:ext cx="736600" cy="866775"/>
            <a:chOff x="4256088" y="6978650"/>
            <a:chExt cx="736600" cy="866775"/>
          </a:xfrm>
        </p:grpSpPr>
        <p:sp>
          <p:nvSpPr>
            <p:cNvPr id="27690" name="Прямоугольник 6">
              <a:extLst>
                <a:ext uri="{FF2B5EF4-FFF2-40B4-BE49-F238E27FC236}">
                  <a16:creationId xmlns:a16="http://schemas.microsoft.com/office/drawing/2014/main" id="{81220B4D-AB0C-C149-A55F-CECC82D11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6978650"/>
              <a:ext cx="73660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Wed</a:t>
              </a:r>
            </a:p>
          </p:txBody>
        </p:sp>
        <p:sp>
          <p:nvSpPr>
            <p:cNvPr id="27699" name="Прямоугольник 71">
              <a:extLst>
                <a:ext uri="{FF2B5EF4-FFF2-40B4-BE49-F238E27FC236}">
                  <a16:creationId xmlns:a16="http://schemas.microsoft.com/office/drawing/2014/main" id="{88CBD54C-A424-5541-975A-B8FAB6150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7383463"/>
              <a:ext cx="5492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5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150F46B-9BF7-E345-AF74-FE31EF24B19E}"/>
              </a:ext>
            </a:extLst>
          </p:cNvPr>
          <p:cNvGrpSpPr/>
          <p:nvPr/>
        </p:nvGrpSpPr>
        <p:grpSpPr>
          <a:xfrm>
            <a:off x="5391150" y="6978650"/>
            <a:ext cx="628650" cy="866775"/>
            <a:chOff x="5391150" y="6978650"/>
            <a:chExt cx="628650" cy="866775"/>
          </a:xfrm>
        </p:grpSpPr>
        <p:sp>
          <p:nvSpPr>
            <p:cNvPr id="27691" name="Прямоугольник 7">
              <a:extLst>
                <a:ext uri="{FF2B5EF4-FFF2-40B4-BE49-F238E27FC236}">
                  <a16:creationId xmlns:a16="http://schemas.microsoft.com/office/drawing/2014/main" id="{31065E6E-98B2-E043-A71E-01D799127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150" y="6978650"/>
              <a:ext cx="62865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dirty="0">
                  <a:solidFill>
                    <a:srgbClr val="A4A7B0"/>
                  </a:solidFill>
                  <a:latin typeface="Montserrat" panose="02000505000000020004" pitchFamily="2" charset="77"/>
                </a:rPr>
                <a:t>Thu</a:t>
              </a:r>
            </a:p>
          </p:txBody>
        </p:sp>
        <p:sp>
          <p:nvSpPr>
            <p:cNvPr id="27700" name="Прямоугольник 73">
              <a:extLst>
                <a:ext uri="{FF2B5EF4-FFF2-40B4-BE49-F238E27FC236}">
                  <a16:creationId xmlns:a16="http://schemas.microsoft.com/office/drawing/2014/main" id="{30B3C1C8-46A4-9744-B0FA-6C884B4D7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7383463"/>
              <a:ext cx="560387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6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08B59CEE-7D30-1645-8E61-BD87F8240719}"/>
              </a:ext>
            </a:extLst>
          </p:cNvPr>
          <p:cNvGrpSpPr/>
          <p:nvPr/>
        </p:nvGrpSpPr>
        <p:grpSpPr>
          <a:xfrm>
            <a:off x="6502400" y="6978650"/>
            <a:ext cx="557213" cy="866775"/>
            <a:chOff x="6502400" y="6978650"/>
            <a:chExt cx="557213" cy="866775"/>
          </a:xfrm>
        </p:grpSpPr>
        <p:sp>
          <p:nvSpPr>
            <p:cNvPr id="27692" name="Прямоугольник 8">
              <a:extLst>
                <a:ext uri="{FF2B5EF4-FFF2-40B4-BE49-F238E27FC236}">
                  <a16:creationId xmlns:a16="http://schemas.microsoft.com/office/drawing/2014/main" id="{7CD48B5C-4468-8B43-B37B-441BF090D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7325" y="6978650"/>
              <a:ext cx="487363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Fri</a:t>
              </a:r>
            </a:p>
          </p:txBody>
        </p:sp>
        <p:sp>
          <p:nvSpPr>
            <p:cNvPr id="27701" name="Прямоугольник 74">
              <a:extLst>
                <a:ext uri="{FF2B5EF4-FFF2-40B4-BE49-F238E27FC236}">
                  <a16:creationId xmlns:a16="http://schemas.microsoft.com/office/drawing/2014/main" id="{8F4201C0-2F04-E840-8BF8-640F79C40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400" y="7383463"/>
              <a:ext cx="557213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 dirty="0">
                  <a:latin typeface="Montserrat" panose="02000505000000020004" pitchFamily="2" charset="77"/>
                </a:rPr>
                <a:t>2</a:t>
              </a:r>
              <a:r>
                <a:rPr lang="en-US" altLang="en-UA" sz="2400" b="1" dirty="0">
                  <a:latin typeface="Montserrat" panose="02000505000000020004" pitchFamily="2" charset="77"/>
                </a:rPr>
                <a:t>7</a:t>
              </a:r>
              <a:endParaRPr lang="en-UA" altLang="en-UA" sz="2400" dirty="0"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A9AA2E6E-5F26-9045-83B3-015A890FFA3F}"/>
              </a:ext>
            </a:extLst>
          </p:cNvPr>
          <p:cNvGrpSpPr/>
          <p:nvPr/>
        </p:nvGrpSpPr>
        <p:grpSpPr>
          <a:xfrm>
            <a:off x="7564438" y="6978650"/>
            <a:ext cx="569912" cy="866775"/>
            <a:chOff x="7564438" y="6978650"/>
            <a:chExt cx="569912" cy="866775"/>
          </a:xfrm>
        </p:grpSpPr>
        <p:sp>
          <p:nvSpPr>
            <p:cNvPr id="27693" name="Прямоугольник 10">
              <a:extLst>
                <a:ext uri="{FF2B5EF4-FFF2-40B4-BE49-F238E27FC236}">
                  <a16:creationId xmlns:a16="http://schemas.microsoft.com/office/drawing/2014/main" id="{5F38E13A-A02A-1745-8C95-4A9D34947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6978650"/>
              <a:ext cx="557212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Sat</a:t>
              </a:r>
            </a:p>
          </p:txBody>
        </p:sp>
        <p:sp>
          <p:nvSpPr>
            <p:cNvPr id="27702" name="Прямоугольник 75">
              <a:extLst>
                <a:ext uri="{FF2B5EF4-FFF2-40B4-BE49-F238E27FC236}">
                  <a16:creationId xmlns:a16="http://schemas.microsoft.com/office/drawing/2014/main" id="{00A3B018-39A7-144C-A1A9-6DBDF351F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4438" y="7383463"/>
              <a:ext cx="569912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>
                  <a:latin typeface="Montserrat" panose="02000505000000020004" pitchFamily="2" charset="77"/>
                </a:rPr>
                <a:t>8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74F8D4F-A61A-7D44-920C-F9E8E4E4E1E6}"/>
              </a:ext>
            </a:extLst>
          </p:cNvPr>
          <p:cNvGrpSpPr/>
          <p:nvPr/>
        </p:nvGrpSpPr>
        <p:grpSpPr>
          <a:xfrm>
            <a:off x="8607425" y="6978650"/>
            <a:ext cx="638175" cy="866775"/>
            <a:chOff x="8607425" y="6978650"/>
            <a:chExt cx="638175" cy="866775"/>
          </a:xfrm>
        </p:grpSpPr>
        <p:sp>
          <p:nvSpPr>
            <p:cNvPr id="27694" name="Прямоугольник 11">
              <a:extLst>
                <a:ext uri="{FF2B5EF4-FFF2-40B4-BE49-F238E27FC236}">
                  <a16:creationId xmlns:a16="http://schemas.microsoft.com/office/drawing/2014/main" id="{5858A1E1-5708-BF4F-B07B-6669DF8E4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7425" y="6978650"/>
              <a:ext cx="6381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Sun</a:t>
              </a:r>
            </a:p>
          </p:txBody>
        </p:sp>
        <p:sp>
          <p:nvSpPr>
            <p:cNvPr id="27703" name="Прямоугольник 76">
              <a:extLst>
                <a:ext uri="{FF2B5EF4-FFF2-40B4-BE49-F238E27FC236}">
                  <a16:creationId xmlns:a16="http://schemas.microsoft.com/office/drawing/2014/main" id="{756F2E46-CA26-574E-8336-A252C0349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5525" y="7383463"/>
              <a:ext cx="5619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2</a:t>
              </a:r>
              <a:r>
                <a:rPr lang="en-US" altLang="en-UA" sz="2400" b="1">
                  <a:latin typeface="Montserrat" panose="02000505000000020004" pitchFamily="2" charset="77"/>
                </a:rPr>
                <a:t>9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835FAD83-3184-1444-A83B-2101CBDB9D7C}"/>
              </a:ext>
            </a:extLst>
          </p:cNvPr>
          <p:cNvGrpSpPr/>
          <p:nvPr/>
        </p:nvGrpSpPr>
        <p:grpSpPr>
          <a:xfrm>
            <a:off x="9647238" y="6978650"/>
            <a:ext cx="706437" cy="866775"/>
            <a:chOff x="9647238" y="6978650"/>
            <a:chExt cx="706437" cy="866775"/>
          </a:xfrm>
        </p:grpSpPr>
        <p:sp>
          <p:nvSpPr>
            <p:cNvPr id="27695" name="Прямоугольник 13">
              <a:extLst>
                <a:ext uri="{FF2B5EF4-FFF2-40B4-BE49-F238E27FC236}">
                  <a16:creationId xmlns:a16="http://schemas.microsoft.com/office/drawing/2014/main" id="{DF81BEAC-C793-1841-8F49-7070362D8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7238" y="6978650"/>
              <a:ext cx="706437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Mon</a:t>
              </a:r>
            </a:p>
          </p:txBody>
        </p:sp>
        <p:sp>
          <p:nvSpPr>
            <p:cNvPr id="27704" name="Прямоугольник 77">
              <a:extLst>
                <a:ext uri="{FF2B5EF4-FFF2-40B4-BE49-F238E27FC236}">
                  <a16:creationId xmlns:a16="http://schemas.microsoft.com/office/drawing/2014/main" id="{29997CB9-0717-3A4D-B712-B366C3636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2325" y="7383463"/>
              <a:ext cx="576263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>
                  <a:latin typeface="Montserrat" panose="02000505000000020004" pitchFamily="2" charset="77"/>
                </a:rPr>
                <a:t>30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3FF8311E-6834-EC4B-AE99-773A3EC7ECC0}"/>
              </a:ext>
            </a:extLst>
          </p:cNvPr>
          <p:cNvGrpSpPr/>
          <p:nvPr/>
        </p:nvGrpSpPr>
        <p:grpSpPr>
          <a:xfrm>
            <a:off x="10777538" y="6978650"/>
            <a:ext cx="612775" cy="866775"/>
            <a:chOff x="10777538" y="6978650"/>
            <a:chExt cx="612775" cy="866775"/>
          </a:xfrm>
        </p:grpSpPr>
        <p:sp>
          <p:nvSpPr>
            <p:cNvPr id="27696" name="Прямоугольник 15">
              <a:extLst>
                <a:ext uri="{FF2B5EF4-FFF2-40B4-BE49-F238E27FC236}">
                  <a16:creationId xmlns:a16="http://schemas.microsoft.com/office/drawing/2014/main" id="{760848FF-3780-0642-A3A1-99E2B7A0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7538" y="6978650"/>
              <a:ext cx="6127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Tue</a:t>
              </a:r>
            </a:p>
          </p:txBody>
        </p:sp>
        <p:sp>
          <p:nvSpPr>
            <p:cNvPr id="27705" name="Прямоугольник 78">
              <a:extLst>
                <a:ext uri="{FF2B5EF4-FFF2-40B4-BE49-F238E27FC236}">
                  <a16:creationId xmlns:a16="http://schemas.microsoft.com/office/drawing/2014/main" id="{4801C136-E693-CE45-9592-30D88012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1525" y="7383463"/>
              <a:ext cx="3048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>
                  <a:latin typeface="Montserrat" panose="02000505000000020004" pitchFamily="2" charset="77"/>
                </a:rPr>
                <a:t>1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F47B6DD7-72C8-0F43-9499-0A929C1D141B}"/>
              </a:ext>
            </a:extLst>
          </p:cNvPr>
          <p:cNvGrpSpPr/>
          <p:nvPr/>
        </p:nvGrpSpPr>
        <p:grpSpPr>
          <a:xfrm>
            <a:off x="11803063" y="6978650"/>
            <a:ext cx="736600" cy="866775"/>
            <a:chOff x="11803063" y="6978650"/>
            <a:chExt cx="736600" cy="866775"/>
          </a:xfrm>
        </p:grpSpPr>
        <p:sp>
          <p:nvSpPr>
            <p:cNvPr id="27697" name="Прямоугольник 69">
              <a:extLst>
                <a:ext uri="{FF2B5EF4-FFF2-40B4-BE49-F238E27FC236}">
                  <a16:creationId xmlns:a16="http://schemas.microsoft.com/office/drawing/2014/main" id="{82F735B7-1209-8442-9674-9FA139A23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3063" y="6978650"/>
              <a:ext cx="73660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>
                  <a:solidFill>
                    <a:srgbClr val="A4A7B0"/>
                  </a:solidFill>
                  <a:latin typeface="Montserrat" panose="02000505000000020004" pitchFamily="2" charset="77"/>
                </a:rPr>
                <a:t>Wed</a:t>
              </a:r>
            </a:p>
          </p:txBody>
        </p:sp>
        <p:sp>
          <p:nvSpPr>
            <p:cNvPr id="27706" name="Прямоугольник 79">
              <a:extLst>
                <a:ext uri="{FF2B5EF4-FFF2-40B4-BE49-F238E27FC236}">
                  <a16:creationId xmlns:a16="http://schemas.microsoft.com/office/drawing/2014/main" id="{621C27AD-317E-A543-9A0D-5E87C2983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8800" y="7383463"/>
              <a:ext cx="3651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2400" b="1" dirty="0">
                  <a:latin typeface="Montserrat" panose="02000505000000020004" pitchFamily="2" charset="77"/>
                </a:rPr>
                <a:t>2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sp>
        <p:nvSpPr>
          <p:cNvPr id="27707" name="Прямоугольник 16">
            <a:extLst>
              <a:ext uri="{FF2B5EF4-FFF2-40B4-BE49-F238E27FC236}">
                <a16:creationId xmlns:a16="http://schemas.microsoft.com/office/drawing/2014/main" id="{1B0BE6C3-848E-B140-A002-DADAC3809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3341688"/>
            <a:ext cx="5254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007BFF"/>
                </a:solidFill>
                <a:latin typeface="Montserrat" panose="02000505000000020004" pitchFamily="2" charset="77"/>
              </a:rPr>
              <a:t>150</a:t>
            </a:r>
            <a:endParaRPr lang="en-UA" altLang="en-UA" sz="1600">
              <a:solidFill>
                <a:srgbClr val="007BFF"/>
              </a:solidFill>
              <a:latin typeface="Montserrat" panose="02000505000000020004" pitchFamily="2" charset="77"/>
            </a:endParaRPr>
          </a:p>
        </p:txBody>
      </p:sp>
      <p:sp>
        <p:nvSpPr>
          <p:cNvPr id="27708" name="Прямоугольник 81">
            <a:extLst>
              <a:ext uri="{FF2B5EF4-FFF2-40B4-BE49-F238E27FC236}">
                <a16:creationId xmlns:a16="http://schemas.microsoft.com/office/drawing/2014/main" id="{F0E019C3-7332-4945-B0B0-C9FAA87AF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4275138"/>
            <a:ext cx="5445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007BFF"/>
                </a:solidFill>
                <a:latin typeface="Montserrat" panose="02000505000000020004" pitchFamily="2" charset="77"/>
              </a:rPr>
              <a:t>1</a:t>
            </a:r>
            <a:r>
              <a:rPr lang="en-US" altLang="en-UA" sz="1600" b="1">
                <a:solidFill>
                  <a:srgbClr val="007BFF"/>
                </a:solidFill>
                <a:latin typeface="Montserrat" panose="02000505000000020004" pitchFamily="2" charset="77"/>
              </a:rPr>
              <a:t>00</a:t>
            </a:r>
            <a:endParaRPr lang="en-UA" altLang="en-UA" sz="1600">
              <a:solidFill>
                <a:srgbClr val="007BFF"/>
              </a:solidFill>
              <a:latin typeface="Montserrat" panose="02000505000000020004" pitchFamily="2" charset="77"/>
            </a:endParaRPr>
          </a:p>
        </p:txBody>
      </p:sp>
      <p:sp>
        <p:nvSpPr>
          <p:cNvPr id="27709" name="Прямоугольник 82">
            <a:extLst>
              <a:ext uri="{FF2B5EF4-FFF2-40B4-BE49-F238E27FC236}">
                <a16:creationId xmlns:a16="http://schemas.microsoft.com/office/drawing/2014/main" id="{E9919EB3-D1FA-C642-863F-5A4345B56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3" y="5207000"/>
            <a:ext cx="446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007BFF"/>
                </a:solidFill>
                <a:latin typeface="Montserrat" panose="02000505000000020004" pitchFamily="2" charset="77"/>
              </a:rPr>
              <a:t>50</a:t>
            </a:r>
            <a:endParaRPr lang="en-UA" altLang="en-UA" sz="1600">
              <a:solidFill>
                <a:srgbClr val="007BFF"/>
              </a:solidFill>
              <a:latin typeface="Montserrat" panose="02000505000000020004" pitchFamily="2" charset="77"/>
            </a:endParaRPr>
          </a:p>
        </p:txBody>
      </p:sp>
      <p:sp>
        <p:nvSpPr>
          <p:cNvPr id="27710" name="Прямоугольник 17">
            <a:extLst>
              <a:ext uri="{FF2B5EF4-FFF2-40B4-BE49-F238E27FC236}">
                <a16:creationId xmlns:a16="http://schemas.microsoft.com/office/drawing/2014/main" id="{8C7DE2E1-6B94-8A41-88DD-226E57581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9950" y="3341688"/>
            <a:ext cx="5857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600" b="1">
                <a:solidFill>
                  <a:srgbClr val="FF008C"/>
                </a:solidFill>
                <a:latin typeface="Montserrat" panose="02000505000000020004" pitchFamily="2" charset="77"/>
              </a:rPr>
              <a:t>300</a:t>
            </a:r>
            <a:endParaRPr lang="en-UA" altLang="en-UA" sz="1600">
              <a:solidFill>
                <a:srgbClr val="FF008C"/>
              </a:solidFill>
              <a:latin typeface="Montserrat" panose="02000505000000020004" pitchFamily="2" charset="77"/>
            </a:endParaRPr>
          </a:p>
        </p:txBody>
      </p:sp>
      <p:sp>
        <p:nvSpPr>
          <p:cNvPr id="27711" name="Прямоугольник 84">
            <a:extLst>
              <a:ext uri="{FF2B5EF4-FFF2-40B4-BE49-F238E27FC236}">
                <a16:creationId xmlns:a16="http://schemas.microsoft.com/office/drawing/2014/main" id="{E62AFFB5-EA7B-8647-AB03-FDC91CC4D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9950" y="4275138"/>
            <a:ext cx="5857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FF008C"/>
                </a:solidFill>
                <a:latin typeface="Montserrat" panose="02000505000000020004" pitchFamily="2" charset="77"/>
              </a:rPr>
              <a:t>200</a:t>
            </a:r>
            <a:endParaRPr lang="en-UA" altLang="en-UA" sz="1600">
              <a:solidFill>
                <a:srgbClr val="FF008C"/>
              </a:solidFill>
              <a:latin typeface="Montserrat" panose="02000505000000020004" pitchFamily="2" charset="77"/>
            </a:endParaRPr>
          </a:p>
        </p:txBody>
      </p:sp>
      <p:sp>
        <p:nvSpPr>
          <p:cNvPr id="27712" name="Прямоугольник 85">
            <a:extLst>
              <a:ext uri="{FF2B5EF4-FFF2-40B4-BE49-F238E27FC236}">
                <a16:creationId xmlns:a16="http://schemas.microsoft.com/office/drawing/2014/main" id="{A373D57F-7AC4-0144-BC02-507C67168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2175" y="5230813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A" sz="1600" b="1">
                <a:solidFill>
                  <a:srgbClr val="FF008C"/>
                </a:solidFill>
                <a:latin typeface="Montserrat" panose="02000505000000020004" pitchFamily="2" charset="77"/>
              </a:rPr>
              <a:t>100</a:t>
            </a:r>
            <a:endParaRPr lang="en-UA" altLang="en-UA" sz="1600">
              <a:solidFill>
                <a:srgbClr val="FF008C"/>
              </a:solidFill>
              <a:latin typeface="Montserrat" panose="02000505000000020004" pitchFamily="2" charset="77"/>
            </a:endParaRPr>
          </a:p>
        </p:txBody>
      </p: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D4DA9D18-55B4-E14D-A819-B1D8CE455120}"/>
              </a:ext>
            </a:extLst>
          </p:cNvPr>
          <p:cNvGrpSpPr/>
          <p:nvPr/>
        </p:nvGrpSpPr>
        <p:grpSpPr>
          <a:xfrm>
            <a:off x="4937125" y="2219325"/>
            <a:ext cx="1789113" cy="523875"/>
            <a:chOff x="4937125" y="2219325"/>
            <a:chExt cx="1789113" cy="523875"/>
          </a:xfrm>
        </p:grpSpPr>
        <p:sp>
          <p:nvSpPr>
            <p:cNvPr id="27654" name="Freeform 5">
              <a:extLst>
                <a:ext uri="{FF2B5EF4-FFF2-40B4-BE49-F238E27FC236}">
                  <a16:creationId xmlns:a16="http://schemas.microsoft.com/office/drawing/2014/main" id="{C476660D-F8FD-EC48-8719-B5745CB5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2298700"/>
              <a:ext cx="365125" cy="365125"/>
            </a:xfrm>
            <a:custGeom>
              <a:avLst/>
              <a:gdLst>
                <a:gd name="T0" fmla="*/ 2147483646 w 1014"/>
                <a:gd name="T1" fmla="*/ 2147483646 h 1015"/>
                <a:gd name="T2" fmla="*/ 0 w 1014"/>
                <a:gd name="T3" fmla="*/ 2147483646 h 1015"/>
                <a:gd name="T4" fmla="*/ 2147483646 w 1014"/>
                <a:gd name="T5" fmla="*/ 0 h 1015"/>
                <a:gd name="T6" fmla="*/ 2147483646 w 1014"/>
                <a:gd name="T7" fmla="*/ 2147483646 h 1015"/>
                <a:gd name="T8" fmla="*/ 2147483646 w 1014"/>
                <a:gd name="T9" fmla="*/ 2147483646 h 10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4" h="1015">
                  <a:moveTo>
                    <a:pt x="507" y="1014"/>
                  </a:moveTo>
                  <a:cubicBezTo>
                    <a:pt x="227" y="1014"/>
                    <a:pt x="0" y="787"/>
                    <a:pt x="0" y="507"/>
                  </a:cubicBezTo>
                  <a:cubicBezTo>
                    <a:pt x="0" y="227"/>
                    <a:pt x="227" y="0"/>
                    <a:pt x="507" y="0"/>
                  </a:cubicBezTo>
                  <a:cubicBezTo>
                    <a:pt x="786" y="0"/>
                    <a:pt x="1013" y="227"/>
                    <a:pt x="1013" y="507"/>
                  </a:cubicBezTo>
                  <a:cubicBezTo>
                    <a:pt x="1013" y="787"/>
                    <a:pt x="786" y="1014"/>
                    <a:pt x="507" y="1014"/>
                  </a:cubicBezTo>
                </a:path>
              </a:pathLst>
            </a:custGeom>
            <a:solidFill>
              <a:srgbClr val="00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D6DAE6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7713" name="Прямоугольник 18">
              <a:extLst>
                <a:ext uri="{FF2B5EF4-FFF2-40B4-BE49-F238E27FC236}">
                  <a16:creationId xmlns:a16="http://schemas.microsoft.com/office/drawing/2014/main" id="{73013265-7F11-7E46-A743-283872103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700" y="2219325"/>
              <a:ext cx="137953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800" b="1">
                  <a:latin typeface="Montserrat" panose="02000505000000020004" pitchFamily="2" charset="77"/>
                </a:rPr>
                <a:t>Title A</a:t>
              </a:r>
              <a:endParaRPr lang="en-UA" altLang="en-UA" sz="2800">
                <a:latin typeface="Montserrat" panose="02000505000000020004" pitchFamily="2" charset="77"/>
              </a:endParaRPr>
            </a:p>
          </p:txBody>
        </p:sp>
      </p:grpSp>
      <p:sp>
        <p:nvSpPr>
          <p:cNvPr id="27715" name="Прямоугольник 19">
            <a:extLst>
              <a:ext uri="{FF2B5EF4-FFF2-40B4-BE49-F238E27FC236}">
                <a16:creationId xmlns:a16="http://schemas.microsoft.com/office/drawing/2014/main" id="{DA9FF329-3B83-F14B-A593-332189B2D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2189" y="514350"/>
            <a:ext cx="11346024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Statistical Chart</a:t>
            </a:r>
          </a:p>
        </p:txBody>
      </p:sp>
      <p:grpSp>
        <p:nvGrpSpPr>
          <p:cNvPr id="82" name="Группа 81">
            <a:extLst>
              <a:ext uri="{FF2B5EF4-FFF2-40B4-BE49-F238E27FC236}">
                <a16:creationId xmlns:a16="http://schemas.microsoft.com/office/drawing/2014/main" id="{10F81E5B-30E2-D74C-9B1F-EA3DCFF23314}"/>
              </a:ext>
            </a:extLst>
          </p:cNvPr>
          <p:cNvGrpSpPr/>
          <p:nvPr/>
        </p:nvGrpSpPr>
        <p:grpSpPr>
          <a:xfrm>
            <a:off x="2393950" y="3435350"/>
            <a:ext cx="9844183" cy="1799939"/>
            <a:chOff x="2393950" y="3435350"/>
            <a:chExt cx="9844183" cy="1799939"/>
          </a:xfrm>
        </p:grpSpPr>
        <p:grpSp>
          <p:nvGrpSpPr>
            <p:cNvPr id="83" name="Группа 82">
              <a:extLst>
                <a:ext uri="{FF2B5EF4-FFF2-40B4-BE49-F238E27FC236}">
                  <a16:creationId xmlns:a16="http://schemas.microsoft.com/office/drawing/2014/main" id="{C2AD4172-8AC7-854C-9655-3F153A3894D3}"/>
                </a:ext>
              </a:extLst>
            </p:cNvPr>
            <p:cNvGrpSpPr/>
            <p:nvPr/>
          </p:nvGrpSpPr>
          <p:grpSpPr>
            <a:xfrm>
              <a:off x="2395633" y="3439826"/>
              <a:ext cx="9842500" cy="1795463"/>
              <a:chOff x="2393950" y="3435350"/>
              <a:chExt cx="9842500" cy="1795463"/>
            </a:xfrm>
          </p:grpSpPr>
          <p:sp>
            <p:nvSpPr>
              <p:cNvPr id="95" name="Freeform 33">
                <a:extLst>
                  <a:ext uri="{FF2B5EF4-FFF2-40B4-BE49-F238E27FC236}">
                    <a16:creationId xmlns:a16="http://schemas.microsoft.com/office/drawing/2014/main" id="{BCFE4B6D-6643-E047-BC0A-1C284358A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738" y="3511550"/>
                <a:ext cx="9686925" cy="1641475"/>
              </a:xfrm>
              <a:custGeom>
                <a:avLst/>
                <a:gdLst>
                  <a:gd name="T0" fmla="*/ 0 w 26909"/>
                  <a:gd name="T1" fmla="*/ 2147483646 h 4558"/>
                  <a:gd name="T2" fmla="*/ 2147483646 w 26909"/>
                  <a:gd name="T3" fmla="*/ 2147483646 h 4558"/>
                  <a:gd name="T4" fmla="*/ 2147483646 w 26909"/>
                  <a:gd name="T5" fmla="*/ 2147483646 h 4558"/>
                  <a:gd name="T6" fmla="*/ 2147483646 w 26909"/>
                  <a:gd name="T7" fmla="*/ 2147483646 h 4558"/>
                  <a:gd name="T8" fmla="*/ 2147483646 w 26909"/>
                  <a:gd name="T9" fmla="*/ 2147483646 h 4558"/>
                  <a:gd name="T10" fmla="*/ 2147483646 w 26909"/>
                  <a:gd name="T11" fmla="*/ 0 h 4558"/>
                  <a:gd name="T12" fmla="*/ 2147483646 w 26909"/>
                  <a:gd name="T13" fmla="*/ 2147483646 h 4558"/>
                  <a:gd name="T14" fmla="*/ 2147483646 w 26909"/>
                  <a:gd name="T15" fmla="*/ 2147483646 h 4558"/>
                  <a:gd name="T16" fmla="*/ 2147483646 w 26909"/>
                  <a:gd name="T17" fmla="*/ 2147483646 h 4558"/>
                  <a:gd name="T18" fmla="*/ 2147483646 w 26909"/>
                  <a:gd name="T19" fmla="*/ 2147483646 h 45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909" h="4558">
                    <a:moveTo>
                      <a:pt x="0" y="1425"/>
                    </a:moveTo>
                    <a:lnTo>
                      <a:pt x="2990" y="4159"/>
                    </a:lnTo>
                    <a:lnTo>
                      <a:pt x="5980" y="4557"/>
                    </a:lnTo>
                    <a:lnTo>
                      <a:pt x="8969" y="2773"/>
                    </a:lnTo>
                    <a:lnTo>
                      <a:pt x="11960" y="3009"/>
                    </a:lnTo>
                    <a:lnTo>
                      <a:pt x="14948" y="0"/>
                    </a:lnTo>
                    <a:lnTo>
                      <a:pt x="17938" y="4557"/>
                    </a:lnTo>
                    <a:lnTo>
                      <a:pt x="20928" y="3274"/>
                    </a:lnTo>
                    <a:lnTo>
                      <a:pt x="23918" y="3854"/>
                    </a:lnTo>
                    <a:lnTo>
                      <a:pt x="26908" y="1058"/>
                    </a:lnTo>
                  </a:path>
                </a:pathLst>
              </a:custGeom>
              <a:noFill/>
              <a:ln w="41040" cap="rnd">
                <a:solidFill>
                  <a:srgbClr val="FF008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A"/>
              </a:p>
            </p:txBody>
          </p:sp>
          <p:sp>
            <p:nvSpPr>
              <p:cNvPr id="96" name="Freeform 42">
                <a:extLst>
                  <a:ext uri="{FF2B5EF4-FFF2-40B4-BE49-F238E27FC236}">
                    <a16:creationId xmlns:a16="http://schemas.microsoft.com/office/drawing/2014/main" id="{63F4889F-6811-2543-A6B4-33DD54F83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9250" y="4510088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4" y="429"/>
                    </a:moveTo>
                    <a:cubicBezTo>
                      <a:pt x="95" y="429"/>
                      <a:pt x="0" y="333"/>
                      <a:pt x="0" y="214"/>
                    </a:cubicBezTo>
                    <a:cubicBezTo>
                      <a:pt x="0" y="96"/>
                      <a:pt x="95" y="0"/>
                      <a:pt x="214" y="0"/>
                    </a:cubicBezTo>
                    <a:cubicBezTo>
                      <a:pt x="332" y="0"/>
                      <a:pt x="429" y="96"/>
                      <a:pt x="429" y="214"/>
                    </a:cubicBezTo>
                    <a:cubicBezTo>
                      <a:pt x="429" y="333"/>
                      <a:pt x="332" y="429"/>
                      <a:pt x="214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97" name="Freeform 44">
                <a:extLst>
                  <a:ext uri="{FF2B5EF4-FFF2-40B4-BE49-F238E27FC236}">
                    <a16:creationId xmlns:a16="http://schemas.microsoft.com/office/drawing/2014/main" id="{36E277BD-2627-4948-8FA8-444543756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5575" y="3435350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5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5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98" name="Freeform 48">
                <a:extLst>
                  <a:ext uri="{FF2B5EF4-FFF2-40B4-BE49-F238E27FC236}">
                    <a16:creationId xmlns:a16="http://schemas.microsoft.com/office/drawing/2014/main" id="{EB717DF9-575A-5B4E-8AA6-9428A5EC2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8225" y="4613275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4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4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99" name="Freeform 52">
                <a:extLst>
                  <a:ext uri="{FF2B5EF4-FFF2-40B4-BE49-F238E27FC236}">
                    <a16:creationId xmlns:a16="http://schemas.microsoft.com/office/drawing/2014/main" id="{091F1A75-966E-A547-900A-16CE3AC65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0875" y="3817938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5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5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100" name="Freeform 34">
                <a:extLst>
                  <a:ext uri="{FF2B5EF4-FFF2-40B4-BE49-F238E27FC236}">
                    <a16:creationId xmlns:a16="http://schemas.microsoft.com/office/drawing/2014/main" id="{FB87AF30-80EB-B04F-9BF6-7B1DB524B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3948113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4" y="429"/>
                    </a:moveTo>
                    <a:cubicBezTo>
                      <a:pt x="96" y="429"/>
                      <a:pt x="0" y="333"/>
                      <a:pt x="0" y="214"/>
                    </a:cubicBezTo>
                    <a:cubicBezTo>
                      <a:pt x="0" y="96"/>
                      <a:pt x="96" y="0"/>
                      <a:pt x="214" y="0"/>
                    </a:cubicBezTo>
                    <a:cubicBezTo>
                      <a:pt x="333" y="0"/>
                      <a:pt x="429" y="96"/>
                      <a:pt x="429" y="214"/>
                    </a:cubicBezTo>
                    <a:cubicBezTo>
                      <a:pt x="429" y="333"/>
                      <a:pt x="333" y="429"/>
                      <a:pt x="214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101" name="Freeform 36">
                <a:extLst>
                  <a:ext uri="{FF2B5EF4-FFF2-40B4-BE49-F238E27FC236}">
                    <a16:creationId xmlns:a16="http://schemas.microsoft.com/office/drawing/2014/main" id="{ADECA7D1-E50E-E744-B11D-3A446F829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4932363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4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4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102" name="Freeform 38">
                <a:extLst>
                  <a:ext uri="{FF2B5EF4-FFF2-40B4-BE49-F238E27FC236}">
                    <a16:creationId xmlns:a16="http://schemas.microsoft.com/office/drawing/2014/main" id="{3C479EF9-A8D3-BD4C-B2D2-06633A528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6600" y="5075238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4" y="429"/>
                    </a:moveTo>
                    <a:cubicBezTo>
                      <a:pt x="96" y="429"/>
                      <a:pt x="0" y="333"/>
                      <a:pt x="0" y="215"/>
                    </a:cubicBezTo>
                    <a:cubicBezTo>
                      <a:pt x="0" y="96"/>
                      <a:pt x="96" y="0"/>
                      <a:pt x="214" y="0"/>
                    </a:cubicBezTo>
                    <a:cubicBezTo>
                      <a:pt x="333" y="0"/>
                      <a:pt x="429" y="96"/>
                      <a:pt x="429" y="215"/>
                    </a:cubicBezTo>
                    <a:cubicBezTo>
                      <a:pt x="429" y="333"/>
                      <a:pt x="333" y="429"/>
                      <a:pt x="214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103" name="Freeform 40">
                <a:extLst>
                  <a:ext uri="{FF2B5EF4-FFF2-40B4-BE49-F238E27FC236}">
                    <a16:creationId xmlns:a16="http://schemas.microsoft.com/office/drawing/2014/main" id="{B1F1222F-12DD-B643-B537-6517836F9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2925" y="4432300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5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5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  <p:sp>
            <p:nvSpPr>
              <p:cNvPr id="104" name="Freeform 50">
                <a:extLst>
                  <a:ext uri="{FF2B5EF4-FFF2-40B4-BE49-F238E27FC236}">
                    <a16:creationId xmlns:a16="http://schemas.microsoft.com/office/drawing/2014/main" id="{B0CD5FBE-DC0F-DF4E-9FF1-DC21480AB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4550" y="4810125"/>
                <a:ext cx="155575" cy="155575"/>
              </a:xfrm>
              <a:custGeom>
                <a:avLst/>
                <a:gdLst>
                  <a:gd name="T0" fmla="*/ 2147483646 w 430"/>
                  <a:gd name="T1" fmla="*/ 2147483646 h 430"/>
                  <a:gd name="T2" fmla="*/ 0 w 430"/>
                  <a:gd name="T3" fmla="*/ 2147483646 h 430"/>
                  <a:gd name="T4" fmla="*/ 2147483646 w 430"/>
                  <a:gd name="T5" fmla="*/ 0 h 430"/>
                  <a:gd name="T6" fmla="*/ 2147483646 w 430"/>
                  <a:gd name="T7" fmla="*/ 2147483646 h 430"/>
                  <a:gd name="T8" fmla="*/ 2147483646 w 430"/>
                  <a:gd name="T9" fmla="*/ 214748364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0" h="430">
                    <a:moveTo>
                      <a:pt x="215" y="429"/>
                    </a:moveTo>
                    <a:cubicBezTo>
                      <a:pt x="96" y="429"/>
                      <a:pt x="0" y="333"/>
                      <a:pt x="0" y="214"/>
                    </a:cubicBezTo>
                    <a:cubicBezTo>
                      <a:pt x="0" y="96"/>
                      <a:pt x="96" y="0"/>
                      <a:pt x="215" y="0"/>
                    </a:cubicBezTo>
                    <a:cubicBezTo>
                      <a:pt x="333" y="0"/>
                      <a:pt x="429" y="96"/>
                      <a:pt x="429" y="214"/>
                    </a:cubicBezTo>
                    <a:cubicBezTo>
                      <a:pt x="429" y="333"/>
                      <a:pt x="333" y="429"/>
                      <a:pt x="215" y="4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008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A"/>
              </a:p>
            </p:txBody>
          </p:sp>
        </p:grpSp>
        <p:sp>
          <p:nvSpPr>
            <p:cNvPr id="84" name="Freeform 35">
              <a:extLst>
                <a:ext uri="{FF2B5EF4-FFF2-40B4-BE49-F238E27FC236}">
                  <a16:creationId xmlns:a16="http://schemas.microsoft.com/office/drawing/2014/main" id="{DFD8B5BF-D717-0C4F-8A66-804F5B81E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950" y="3948113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4" y="0"/>
                  </a:moveTo>
                  <a:cubicBezTo>
                    <a:pt x="175" y="0"/>
                    <a:pt x="141" y="9"/>
                    <a:pt x="107" y="29"/>
                  </a:cubicBezTo>
                  <a:cubicBezTo>
                    <a:pt x="73" y="48"/>
                    <a:pt x="49" y="73"/>
                    <a:pt x="29" y="107"/>
                  </a:cubicBezTo>
                  <a:cubicBezTo>
                    <a:pt x="9" y="141"/>
                    <a:pt x="0" y="174"/>
                    <a:pt x="0" y="214"/>
                  </a:cubicBezTo>
                  <a:cubicBezTo>
                    <a:pt x="0" y="253"/>
                    <a:pt x="9" y="287"/>
                    <a:pt x="29" y="322"/>
                  </a:cubicBezTo>
                  <a:cubicBezTo>
                    <a:pt x="49" y="356"/>
                    <a:pt x="73" y="380"/>
                    <a:pt x="107" y="400"/>
                  </a:cubicBezTo>
                  <a:cubicBezTo>
                    <a:pt x="141" y="420"/>
                    <a:pt x="174" y="429"/>
                    <a:pt x="214" y="429"/>
                  </a:cubicBezTo>
                  <a:cubicBezTo>
                    <a:pt x="253" y="429"/>
                    <a:pt x="288" y="420"/>
                    <a:pt x="322" y="400"/>
                  </a:cubicBezTo>
                  <a:cubicBezTo>
                    <a:pt x="356" y="380"/>
                    <a:pt x="380" y="356"/>
                    <a:pt x="400" y="322"/>
                  </a:cubicBezTo>
                  <a:cubicBezTo>
                    <a:pt x="420" y="287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8"/>
                    <a:pt x="322" y="29"/>
                  </a:cubicBezTo>
                  <a:cubicBezTo>
                    <a:pt x="288" y="9"/>
                    <a:pt x="254" y="0"/>
                    <a:pt x="214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7C4CDA88-1830-B142-8DE0-B6C9F1AC5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275" y="4932363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1" y="10"/>
                    <a:pt x="107" y="29"/>
                  </a:cubicBezTo>
                  <a:cubicBezTo>
                    <a:pt x="73" y="49"/>
                    <a:pt x="49" y="73"/>
                    <a:pt x="29" y="107"/>
                  </a:cubicBezTo>
                  <a:cubicBezTo>
                    <a:pt x="9" y="141"/>
                    <a:pt x="0" y="175"/>
                    <a:pt x="0" y="214"/>
                  </a:cubicBezTo>
                  <a:cubicBezTo>
                    <a:pt x="0" y="254"/>
                    <a:pt x="9" y="287"/>
                    <a:pt x="29" y="321"/>
                  </a:cubicBezTo>
                  <a:cubicBezTo>
                    <a:pt x="49" y="356"/>
                    <a:pt x="73" y="380"/>
                    <a:pt x="107" y="400"/>
                  </a:cubicBezTo>
                  <a:cubicBezTo>
                    <a:pt x="141" y="420"/>
                    <a:pt x="175" y="429"/>
                    <a:pt x="215" y="429"/>
                  </a:cubicBezTo>
                  <a:cubicBezTo>
                    <a:pt x="254" y="429"/>
                    <a:pt x="288" y="420"/>
                    <a:pt x="322" y="400"/>
                  </a:cubicBezTo>
                  <a:cubicBezTo>
                    <a:pt x="356" y="380"/>
                    <a:pt x="380" y="356"/>
                    <a:pt x="400" y="321"/>
                  </a:cubicBezTo>
                  <a:cubicBezTo>
                    <a:pt x="420" y="287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8" y="10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86" name="Freeform 39">
              <a:extLst>
                <a:ext uri="{FF2B5EF4-FFF2-40B4-BE49-F238E27FC236}">
                  <a16:creationId xmlns:a16="http://schemas.microsoft.com/office/drawing/2014/main" id="{06CB8DAA-B7AE-F34E-B9B5-0DB46637B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6600" y="5075238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4" y="0"/>
                  </a:moveTo>
                  <a:cubicBezTo>
                    <a:pt x="175" y="0"/>
                    <a:pt x="141" y="9"/>
                    <a:pt x="107" y="29"/>
                  </a:cubicBezTo>
                  <a:cubicBezTo>
                    <a:pt x="73" y="49"/>
                    <a:pt x="48" y="74"/>
                    <a:pt x="29" y="108"/>
                  </a:cubicBezTo>
                  <a:cubicBezTo>
                    <a:pt x="9" y="143"/>
                    <a:pt x="0" y="176"/>
                    <a:pt x="0" y="215"/>
                  </a:cubicBezTo>
                  <a:cubicBezTo>
                    <a:pt x="0" y="255"/>
                    <a:pt x="9" y="288"/>
                    <a:pt x="29" y="322"/>
                  </a:cubicBezTo>
                  <a:cubicBezTo>
                    <a:pt x="48" y="356"/>
                    <a:pt x="73" y="381"/>
                    <a:pt x="107" y="400"/>
                  </a:cubicBezTo>
                  <a:cubicBezTo>
                    <a:pt x="141" y="420"/>
                    <a:pt x="174" y="429"/>
                    <a:pt x="214" y="429"/>
                  </a:cubicBezTo>
                  <a:cubicBezTo>
                    <a:pt x="253" y="429"/>
                    <a:pt x="287" y="420"/>
                    <a:pt x="322" y="400"/>
                  </a:cubicBezTo>
                  <a:cubicBezTo>
                    <a:pt x="356" y="381"/>
                    <a:pt x="380" y="356"/>
                    <a:pt x="400" y="322"/>
                  </a:cubicBezTo>
                  <a:cubicBezTo>
                    <a:pt x="420" y="288"/>
                    <a:pt x="429" y="254"/>
                    <a:pt x="429" y="215"/>
                  </a:cubicBezTo>
                  <a:cubicBezTo>
                    <a:pt x="429" y="175"/>
                    <a:pt x="420" y="143"/>
                    <a:pt x="400" y="108"/>
                  </a:cubicBezTo>
                  <a:cubicBezTo>
                    <a:pt x="380" y="74"/>
                    <a:pt x="356" y="49"/>
                    <a:pt x="322" y="29"/>
                  </a:cubicBezTo>
                  <a:cubicBezTo>
                    <a:pt x="287" y="9"/>
                    <a:pt x="254" y="0"/>
                    <a:pt x="214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DA2262B8-5C7A-C848-AE33-6FEBC9497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2925" y="4432300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1" y="9"/>
                    <a:pt x="107" y="29"/>
                  </a:cubicBezTo>
                  <a:cubicBezTo>
                    <a:pt x="72" y="49"/>
                    <a:pt x="49" y="74"/>
                    <a:pt x="29" y="108"/>
                  </a:cubicBezTo>
                  <a:cubicBezTo>
                    <a:pt x="9" y="143"/>
                    <a:pt x="0" y="176"/>
                    <a:pt x="0" y="215"/>
                  </a:cubicBezTo>
                  <a:cubicBezTo>
                    <a:pt x="0" y="255"/>
                    <a:pt x="9" y="288"/>
                    <a:pt x="29" y="322"/>
                  </a:cubicBezTo>
                  <a:cubicBezTo>
                    <a:pt x="49" y="356"/>
                    <a:pt x="72" y="382"/>
                    <a:pt x="107" y="401"/>
                  </a:cubicBezTo>
                  <a:cubicBezTo>
                    <a:pt x="141" y="421"/>
                    <a:pt x="175" y="429"/>
                    <a:pt x="215" y="429"/>
                  </a:cubicBezTo>
                  <a:cubicBezTo>
                    <a:pt x="254" y="429"/>
                    <a:pt x="288" y="421"/>
                    <a:pt x="322" y="401"/>
                  </a:cubicBezTo>
                  <a:cubicBezTo>
                    <a:pt x="356" y="382"/>
                    <a:pt x="380" y="356"/>
                    <a:pt x="400" y="322"/>
                  </a:cubicBezTo>
                  <a:cubicBezTo>
                    <a:pt x="419" y="288"/>
                    <a:pt x="429" y="254"/>
                    <a:pt x="429" y="215"/>
                  </a:cubicBezTo>
                  <a:cubicBezTo>
                    <a:pt x="429" y="175"/>
                    <a:pt x="419" y="143"/>
                    <a:pt x="400" y="108"/>
                  </a:cubicBezTo>
                  <a:cubicBezTo>
                    <a:pt x="380" y="74"/>
                    <a:pt x="356" y="49"/>
                    <a:pt x="322" y="29"/>
                  </a:cubicBezTo>
                  <a:cubicBezTo>
                    <a:pt x="288" y="9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88" name="Freeform 51">
              <a:extLst>
                <a:ext uri="{FF2B5EF4-FFF2-40B4-BE49-F238E27FC236}">
                  <a16:creationId xmlns:a16="http://schemas.microsoft.com/office/drawing/2014/main" id="{3C40EC94-9CA2-7C47-A2EB-594DCB093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4550" y="4810125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2" y="10"/>
                    <a:pt x="107" y="29"/>
                  </a:cubicBezTo>
                  <a:cubicBezTo>
                    <a:pt x="73" y="49"/>
                    <a:pt x="49" y="73"/>
                    <a:pt x="29" y="107"/>
                  </a:cubicBezTo>
                  <a:cubicBezTo>
                    <a:pt x="9" y="141"/>
                    <a:pt x="0" y="175"/>
                    <a:pt x="0" y="214"/>
                  </a:cubicBezTo>
                  <a:cubicBezTo>
                    <a:pt x="0" y="254"/>
                    <a:pt x="9" y="287"/>
                    <a:pt x="29" y="321"/>
                  </a:cubicBezTo>
                  <a:cubicBezTo>
                    <a:pt x="49" y="356"/>
                    <a:pt x="73" y="380"/>
                    <a:pt x="107" y="400"/>
                  </a:cubicBezTo>
                  <a:cubicBezTo>
                    <a:pt x="142" y="420"/>
                    <a:pt x="176" y="429"/>
                    <a:pt x="215" y="429"/>
                  </a:cubicBezTo>
                  <a:cubicBezTo>
                    <a:pt x="255" y="429"/>
                    <a:pt x="288" y="420"/>
                    <a:pt x="322" y="400"/>
                  </a:cubicBezTo>
                  <a:cubicBezTo>
                    <a:pt x="356" y="380"/>
                    <a:pt x="380" y="356"/>
                    <a:pt x="400" y="321"/>
                  </a:cubicBezTo>
                  <a:cubicBezTo>
                    <a:pt x="420" y="287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8" y="10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156FFA4E-C10A-4144-B9E2-ED0817F0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9250" y="4510088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4" y="0"/>
                  </a:moveTo>
                  <a:cubicBezTo>
                    <a:pt x="175" y="0"/>
                    <a:pt x="141" y="10"/>
                    <a:pt x="107" y="29"/>
                  </a:cubicBezTo>
                  <a:cubicBezTo>
                    <a:pt x="73" y="49"/>
                    <a:pt x="48" y="73"/>
                    <a:pt x="29" y="107"/>
                  </a:cubicBezTo>
                  <a:cubicBezTo>
                    <a:pt x="9" y="141"/>
                    <a:pt x="0" y="175"/>
                    <a:pt x="0" y="214"/>
                  </a:cubicBezTo>
                  <a:cubicBezTo>
                    <a:pt x="0" y="254"/>
                    <a:pt x="9" y="287"/>
                    <a:pt x="29" y="321"/>
                  </a:cubicBezTo>
                  <a:cubicBezTo>
                    <a:pt x="48" y="356"/>
                    <a:pt x="73" y="380"/>
                    <a:pt x="107" y="400"/>
                  </a:cubicBezTo>
                  <a:cubicBezTo>
                    <a:pt x="141" y="420"/>
                    <a:pt x="174" y="429"/>
                    <a:pt x="214" y="429"/>
                  </a:cubicBezTo>
                  <a:cubicBezTo>
                    <a:pt x="253" y="429"/>
                    <a:pt x="287" y="420"/>
                    <a:pt x="322" y="400"/>
                  </a:cubicBezTo>
                  <a:cubicBezTo>
                    <a:pt x="356" y="380"/>
                    <a:pt x="380" y="356"/>
                    <a:pt x="400" y="321"/>
                  </a:cubicBezTo>
                  <a:cubicBezTo>
                    <a:pt x="420" y="287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7" y="10"/>
                    <a:pt x="254" y="0"/>
                    <a:pt x="214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BA272B11-F694-B440-811A-271AAFF27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435350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2" y="9"/>
                    <a:pt x="107" y="29"/>
                  </a:cubicBezTo>
                  <a:cubicBezTo>
                    <a:pt x="73" y="49"/>
                    <a:pt x="49" y="73"/>
                    <a:pt x="29" y="108"/>
                  </a:cubicBezTo>
                  <a:cubicBezTo>
                    <a:pt x="9" y="142"/>
                    <a:pt x="0" y="175"/>
                    <a:pt x="0" y="215"/>
                  </a:cubicBezTo>
                  <a:cubicBezTo>
                    <a:pt x="0" y="254"/>
                    <a:pt x="9" y="288"/>
                    <a:pt x="29" y="322"/>
                  </a:cubicBezTo>
                  <a:cubicBezTo>
                    <a:pt x="49" y="356"/>
                    <a:pt x="73" y="381"/>
                    <a:pt x="107" y="401"/>
                  </a:cubicBezTo>
                  <a:cubicBezTo>
                    <a:pt x="142" y="420"/>
                    <a:pt x="176" y="429"/>
                    <a:pt x="215" y="429"/>
                  </a:cubicBezTo>
                  <a:cubicBezTo>
                    <a:pt x="255" y="429"/>
                    <a:pt x="288" y="420"/>
                    <a:pt x="322" y="401"/>
                  </a:cubicBezTo>
                  <a:cubicBezTo>
                    <a:pt x="356" y="381"/>
                    <a:pt x="381" y="356"/>
                    <a:pt x="400" y="322"/>
                  </a:cubicBezTo>
                  <a:cubicBezTo>
                    <a:pt x="420" y="288"/>
                    <a:pt x="429" y="254"/>
                    <a:pt x="429" y="215"/>
                  </a:cubicBezTo>
                  <a:cubicBezTo>
                    <a:pt x="429" y="175"/>
                    <a:pt x="420" y="142"/>
                    <a:pt x="400" y="108"/>
                  </a:cubicBezTo>
                  <a:cubicBezTo>
                    <a:pt x="381" y="73"/>
                    <a:pt x="356" y="49"/>
                    <a:pt x="322" y="29"/>
                  </a:cubicBezTo>
                  <a:cubicBezTo>
                    <a:pt x="288" y="9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2D9B1254-4643-904B-9F79-E1FEE2C94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8225" y="4613275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2" y="10"/>
                    <a:pt x="107" y="29"/>
                  </a:cubicBezTo>
                  <a:cubicBezTo>
                    <a:pt x="73" y="49"/>
                    <a:pt x="49" y="73"/>
                    <a:pt x="29" y="107"/>
                  </a:cubicBezTo>
                  <a:cubicBezTo>
                    <a:pt x="9" y="141"/>
                    <a:pt x="0" y="175"/>
                    <a:pt x="0" y="214"/>
                  </a:cubicBezTo>
                  <a:cubicBezTo>
                    <a:pt x="0" y="254"/>
                    <a:pt x="9" y="288"/>
                    <a:pt x="29" y="322"/>
                  </a:cubicBezTo>
                  <a:cubicBezTo>
                    <a:pt x="49" y="357"/>
                    <a:pt x="73" y="380"/>
                    <a:pt x="107" y="400"/>
                  </a:cubicBezTo>
                  <a:cubicBezTo>
                    <a:pt x="142" y="420"/>
                    <a:pt x="176" y="429"/>
                    <a:pt x="215" y="429"/>
                  </a:cubicBezTo>
                  <a:cubicBezTo>
                    <a:pt x="255" y="429"/>
                    <a:pt x="288" y="420"/>
                    <a:pt x="322" y="400"/>
                  </a:cubicBezTo>
                  <a:cubicBezTo>
                    <a:pt x="356" y="380"/>
                    <a:pt x="380" y="357"/>
                    <a:pt x="400" y="322"/>
                  </a:cubicBezTo>
                  <a:cubicBezTo>
                    <a:pt x="420" y="288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8" y="10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92" name="Freeform 53">
              <a:extLst>
                <a:ext uri="{FF2B5EF4-FFF2-40B4-BE49-F238E27FC236}">
                  <a16:creationId xmlns:a16="http://schemas.microsoft.com/office/drawing/2014/main" id="{E80F532D-10F4-6448-B55B-3866A45BF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75" y="3817938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5" y="0"/>
                  </a:moveTo>
                  <a:cubicBezTo>
                    <a:pt x="175" y="0"/>
                    <a:pt x="142" y="9"/>
                    <a:pt x="107" y="29"/>
                  </a:cubicBezTo>
                  <a:cubicBezTo>
                    <a:pt x="73" y="49"/>
                    <a:pt x="49" y="73"/>
                    <a:pt x="29" y="108"/>
                  </a:cubicBezTo>
                  <a:cubicBezTo>
                    <a:pt x="9" y="142"/>
                    <a:pt x="0" y="175"/>
                    <a:pt x="0" y="215"/>
                  </a:cubicBezTo>
                  <a:cubicBezTo>
                    <a:pt x="0" y="254"/>
                    <a:pt x="9" y="288"/>
                    <a:pt x="29" y="322"/>
                  </a:cubicBezTo>
                  <a:cubicBezTo>
                    <a:pt x="49" y="356"/>
                    <a:pt x="73" y="381"/>
                    <a:pt x="107" y="401"/>
                  </a:cubicBezTo>
                  <a:cubicBezTo>
                    <a:pt x="142" y="420"/>
                    <a:pt x="176" y="429"/>
                    <a:pt x="215" y="429"/>
                  </a:cubicBezTo>
                  <a:cubicBezTo>
                    <a:pt x="255" y="429"/>
                    <a:pt x="288" y="420"/>
                    <a:pt x="322" y="401"/>
                  </a:cubicBezTo>
                  <a:cubicBezTo>
                    <a:pt x="356" y="381"/>
                    <a:pt x="380" y="356"/>
                    <a:pt x="400" y="322"/>
                  </a:cubicBezTo>
                  <a:cubicBezTo>
                    <a:pt x="420" y="288"/>
                    <a:pt x="429" y="254"/>
                    <a:pt x="429" y="215"/>
                  </a:cubicBezTo>
                  <a:cubicBezTo>
                    <a:pt x="429" y="175"/>
                    <a:pt x="420" y="142"/>
                    <a:pt x="400" y="108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8" y="9"/>
                    <a:pt x="254" y="0"/>
                    <a:pt x="215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93" name="Freeform 42">
              <a:extLst>
                <a:ext uri="{FF2B5EF4-FFF2-40B4-BE49-F238E27FC236}">
                  <a16:creationId xmlns:a16="http://schemas.microsoft.com/office/drawing/2014/main" id="{04873CC1-14B6-FC49-BF21-DF1FC243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7026" y="5075237"/>
              <a:ext cx="155575" cy="155575"/>
            </a:xfrm>
            <a:custGeom>
              <a:avLst/>
              <a:gdLst>
                <a:gd name="T0" fmla="*/ 2147483646 w 430"/>
                <a:gd name="T1" fmla="*/ 2147483646 h 430"/>
                <a:gd name="T2" fmla="*/ 0 w 430"/>
                <a:gd name="T3" fmla="*/ 2147483646 h 430"/>
                <a:gd name="T4" fmla="*/ 2147483646 w 430"/>
                <a:gd name="T5" fmla="*/ 0 h 430"/>
                <a:gd name="T6" fmla="*/ 2147483646 w 430"/>
                <a:gd name="T7" fmla="*/ 2147483646 h 430"/>
                <a:gd name="T8" fmla="*/ 2147483646 w 430"/>
                <a:gd name="T9" fmla="*/ 2147483646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430">
                  <a:moveTo>
                    <a:pt x="214" y="429"/>
                  </a:moveTo>
                  <a:cubicBezTo>
                    <a:pt x="95" y="429"/>
                    <a:pt x="0" y="333"/>
                    <a:pt x="0" y="214"/>
                  </a:cubicBezTo>
                  <a:cubicBezTo>
                    <a:pt x="0" y="96"/>
                    <a:pt x="95" y="0"/>
                    <a:pt x="214" y="0"/>
                  </a:cubicBezTo>
                  <a:cubicBezTo>
                    <a:pt x="332" y="0"/>
                    <a:pt x="429" y="96"/>
                    <a:pt x="429" y="214"/>
                  </a:cubicBezTo>
                  <a:cubicBezTo>
                    <a:pt x="429" y="333"/>
                    <a:pt x="332" y="429"/>
                    <a:pt x="214" y="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FF008C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94" name="Freeform 43">
              <a:extLst>
                <a:ext uri="{FF2B5EF4-FFF2-40B4-BE49-F238E27FC236}">
                  <a16:creationId xmlns:a16="http://schemas.microsoft.com/office/drawing/2014/main" id="{2128F7F8-EF72-644D-BFC7-52572FB5F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8709" y="5075605"/>
              <a:ext cx="155575" cy="155575"/>
            </a:xfrm>
            <a:custGeom>
              <a:avLst/>
              <a:gdLst>
                <a:gd name="T0" fmla="*/ 2147483646 w 430"/>
                <a:gd name="T1" fmla="*/ 0 h 430"/>
                <a:gd name="T2" fmla="*/ 2147483646 w 430"/>
                <a:gd name="T3" fmla="*/ 2147483646 h 430"/>
                <a:gd name="T4" fmla="*/ 2147483646 w 430"/>
                <a:gd name="T5" fmla="*/ 2147483646 h 430"/>
                <a:gd name="T6" fmla="*/ 0 w 430"/>
                <a:gd name="T7" fmla="*/ 2147483646 h 430"/>
                <a:gd name="T8" fmla="*/ 2147483646 w 430"/>
                <a:gd name="T9" fmla="*/ 2147483646 h 430"/>
                <a:gd name="T10" fmla="*/ 2147483646 w 430"/>
                <a:gd name="T11" fmla="*/ 2147483646 h 430"/>
                <a:gd name="T12" fmla="*/ 2147483646 w 430"/>
                <a:gd name="T13" fmla="*/ 2147483646 h 430"/>
                <a:gd name="T14" fmla="*/ 2147483646 w 430"/>
                <a:gd name="T15" fmla="*/ 2147483646 h 430"/>
                <a:gd name="T16" fmla="*/ 2147483646 w 430"/>
                <a:gd name="T17" fmla="*/ 2147483646 h 430"/>
                <a:gd name="T18" fmla="*/ 2147483646 w 430"/>
                <a:gd name="T19" fmla="*/ 2147483646 h 430"/>
                <a:gd name="T20" fmla="*/ 2147483646 w 430"/>
                <a:gd name="T21" fmla="*/ 2147483646 h 430"/>
                <a:gd name="T22" fmla="*/ 2147483646 w 430"/>
                <a:gd name="T23" fmla="*/ 2147483646 h 430"/>
                <a:gd name="T24" fmla="*/ 2147483646 w 430"/>
                <a:gd name="T25" fmla="*/ 0 h 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0" h="430">
                  <a:moveTo>
                    <a:pt x="214" y="0"/>
                  </a:moveTo>
                  <a:cubicBezTo>
                    <a:pt x="175" y="0"/>
                    <a:pt x="141" y="10"/>
                    <a:pt x="107" y="29"/>
                  </a:cubicBezTo>
                  <a:cubicBezTo>
                    <a:pt x="73" y="49"/>
                    <a:pt x="48" y="73"/>
                    <a:pt x="29" y="107"/>
                  </a:cubicBezTo>
                  <a:cubicBezTo>
                    <a:pt x="9" y="141"/>
                    <a:pt x="0" y="175"/>
                    <a:pt x="0" y="214"/>
                  </a:cubicBezTo>
                  <a:cubicBezTo>
                    <a:pt x="0" y="254"/>
                    <a:pt x="9" y="287"/>
                    <a:pt x="29" y="321"/>
                  </a:cubicBezTo>
                  <a:cubicBezTo>
                    <a:pt x="48" y="356"/>
                    <a:pt x="73" y="380"/>
                    <a:pt x="107" y="400"/>
                  </a:cubicBezTo>
                  <a:cubicBezTo>
                    <a:pt x="141" y="420"/>
                    <a:pt x="174" y="429"/>
                    <a:pt x="214" y="429"/>
                  </a:cubicBezTo>
                  <a:cubicBezTo>
                    <a:pt x="253" y="429"/>
                    <a:pt x="287" y="420"/>
                    <a:pt x="322" y="400"/>
                  </a:cubicBezTo>
                  <a:cubicBezTo>
                    <a:pt x="356" y="380"/>
                    <a:pt x="380" y="356"/>
                    <a:pt x="400" y="321"/>
                  </a:cubicBezTo>
                  <a:cubicBezTo>
                    <a:pt x="420" y="287"/>
                    <a:pt x="429" y="254"/>
                    <a:pt x="429" y="214"/>
                  </a:cubicBezTo>
                  <a:cubicBezTo>
                    <a:pt x="429" y="175"/>
                    <a:pt x="420" y="141"/>
                    <a:pt x="400" y="107"/>
                  </a:cubicBezTo>
                  <a:cubicBezTo>
                    <a:pt x="380" y="73"/>
                    <a:pt x="356" y="49"/>
                    <a:pt x="322" y="29"/>
                  </a:cubicBezTo>
                  <a:cubicBezTo>
                    <a:pt x="287" y="10"/>
                    <a:pt x="254" y="0"/>
                    <a:pt x="214" y="0"/>
                  </a:cubicBezTo>
                </a:path>
              </a:pathLst>
            </a:custGeom>
            <a:noFill/>
            <a:ln w="36720" cap="flat">
              <a:solidFill>
                <a:srgbClr val="FF008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750" fill="hold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750" fill="hold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750" fill="hold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750" fill="hold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750" fill="hold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750" fill="hold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" dur="750"/>
                                            <p:tgtEl>
                                              <p:spTgt spid="276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750"/>
                                            <p:tgtEl>
                                              <p:spTgt spid="276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750"/>
                                            <p:tgtEl>
                                              <p:spTgt spid="276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83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500"/>
                                            <p:tgtEl>
                                              <p:spTgt spid="27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27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500"/>
                                            <p:tgtEl>
                                              <p:spTgt spid="27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500"/>
                                            <p:tgtEl>
                                              <p:spTgt spid="27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500"/>
                                            <p:tgtEl>
                                              <p:spTgt spid="27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500"/>
                                            <p:tgtEl>
                                              <p:spTgt spid="27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3" dur="500"/>
                                            <p:tgtEl>
                                              <p:spTgt spid="27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6" dur="500"/>
                                            <p:tgtEl>
                                              <p:spTgt spid="27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276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276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75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4800"/>
                                </p:stCondLst>
                                <p:childTnLst>
                                  <p:par>
                                    <p:cTn id="118" presetID="2" presetClass="entr" presetSubtype="8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" fill="hold">
                          <p:stCondLst>
                            <p:cond delay="indefinite"/>
                          </p:stCondLst>
                          <p:childTnLst>
                            <p:par>
                              <p:cTn id="1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8" presetID="2" presetClass="exit" presetSubtype="8" fill="hold" grpId="1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9" dur="750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750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3" dur="750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750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7" dur="750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750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1" dur="750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750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3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7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1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5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1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651" grpId="0" animBg="1"/>
          <p:bldP spid="27651" grpId="1" animBg="1"/>
          <p:bldP spid="27652" grpId="0" animBg="1"/>
          <p:bldP spid="27652" grpId="1" animBg="1"/>
          <p:bldP spid="27653" grpId="0" animBg="1"/>
          <p:bldP spid="27653" grpId="1" animBg="1"/>
          <p:bldP spid="27656" grpId="0" animBg="1"/>
          <p:bldP spid="27656" grpId="1" animBg="1"/>
          <p:bldP spid="27657" grpId="0" animBg="1"/>
          <p:bldP spid="27657" grpId="1" animBg="1"/>
          <p:bldP spid="27658" grpId="0" animBg="1"/>
          <p:bldP spid="27658" grpId="1" animBg="1"/>
          <p:bldP spid="27659" grpId="0" animBg="1"/>
          <p:bldP spid="27659" grpId="1" animBg="1"/>
          <p:bldP spid="27660" grpId="0" animBg="1"/>
          <p:bldP spid="27660" grpId="1" animBg="1"/>
          <p:bldP spid="27661" grpId="0" animBg="1"/>
          <p:bldP spid="27661" grpId="1" animBg="1"/>
          <p:bldP spid="27662" grpId="0" animBg="1"/>
          <p:bldP spid="27662" grpId="1" animBg="1"/>
          <p:bldP spid="27663" grpId="0" animBg="1"/>
          <p:bldP spid="27663" grpId="1" animBg="1"/>
          <p:bldP spid="27664" grpId="0" animBg="1"/>
          <p:bldP spid="27664" grpId="1" animBg="1"/>
          <p:bldP spid="27665" grpId="0" animBg="1"/>
          <p:bldP spid="27665" grpId="1" animBg="1"/>
          <p:bldP spid="27707" grpId="0"/>
          <p:bldP spid="27707" grpId="1"/>
          <p:bldP spid="27708" grpId="0"/>
          <p:bldP spid="27708" grpId="1"/>
          <p:bldP spid="27709" grpId="0"/>
          <p:bldP spid="27709" grpId="1"/>
          <p:bldP spid="27710" grpId="0"/>
          <p:bldP spid="27710" grpId="1"/>
          <p:bldP spid="27711" grpId="0"/>
          <p:bldP spid="27711" grpId="1"/>
          <p:bldP spid="27712" grpId="0"/>
          <p:bldP spid="27712" grpId="1"/>
          <p:bldP spid="27715" grpId="0"/>
          <p:bldP spid="2771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5" dur="750"/>
                                            <p:tgtEl>
                                              <p:spTgt spid="276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750"/>
                                            <p:tgtEl>
                                              <p:spTgt spid="276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750"/>
                                            <p:tgtEl>
                                              <p:spTgt spid="276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83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500"/>
                                            <p:tgtEl>
                                              <p:spTgt spid="27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27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500"/>
                                            <p:tgtEl>
                                              <p:spTgt spid="27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500"/>
                                            <p:tgtEl>
                                              <p:spTgt spid="27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500"/>
                                            <p:tgtEl>
                                              <p:spTgt spid="27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500"/>
                                            <p:tgtEl>
                                              <p:spTgt spid="27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3" dur="500"/>
                                            <p:tgtEl>
                                              <p:spTgt spid="27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6" dur="500"/>
                                            <p:tgtEl>
                                              <p:spTgt spid="27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276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276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75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4800"/>
                                </p:stCondLst>
                                <p:childTnLst>
                                  <p:par>
                                    <p:cTn id="118" presetID="2" presetClass="entr" presetSubtype="8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6" fill="hold">
                          <p:stCondLst>
                            <p:cond delay="indefinite"/>
                          </p:stCondLst>
                          <p:childTnLst>
                            <p:par>
                              <p:cTn id="1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8" presetID="2" presetClass="exit" presetSubtype="8" fill="hold" grpId="1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29" dur="750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0" dur="750"/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3" dur="750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750"/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2" presetClass="exit" presetSubtype="8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7" dur="750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750"/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1" dur="750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750"/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5" dur="750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6" dur="750"/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" presetClass="exit" presetSubtype="2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49" dur="750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0" dur="750"/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3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75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57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1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5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6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9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4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77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1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2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6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" presetClass="exit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651" grpId="0" animBg="1"/>
          <p:bldP spid="27651" grpId="1" animBg="1"/>
          <p:bldP spid="27652" grpId="0" animBg="1"/>
          <p:bldP spid="27652" grpId="1" animBg="1"/>
          <p:bldP spid="27653" grpId="0" animBg="1"/>
          <p:bldP spid="27653" grpId="1" animBg="1"/>
          <p:bldP spid="27656" grpId="0" animBg="1"/>
          <p:bldP spid="27656" grpId="1" animBg="1"/>
          <p:bldP spid="27657" grpId="0" animBg="1"/>
          <p:bldP spid="27657" grpId="1" animBg="1"/>
          <p:bldP spid="27658" grpId="0" animBg="1"/>
          <p:bldP spid="27658" grpId="1" animBg="1"/>
          <p:bldP spid="27659" grpId="0" animBg="1"/>
          <p:bldP spid="27659" grpId="1" animBg="1"/>
          <p:bldP spid="27660" grpId="0" animBg="1"/>
          <p:bldP spid="27660" grpId="1" animBg="1"/>
          <p:bldP spid="27661" grpId="0" animBg="1"/>
          <p:bldP spid="27661" grpId="1" animBg="1"/>
          <p:bldP spid="27662" grpId="0" animBg="1"/>
          <p:bldP spid="27662" grpId="1" animBg="1"/>
          <p:bldP spid="27663" grpId="0" animBg="1"/>
          <p:bldP spid="27663" grpId="1" animBg="1"/>
          <p:bldP spid="27664" grpId="0" animBg="1"/>
          <p:bldP spid="27664" grpId="1" animBg="1"/>
          <p:bldP spid="27665" grpId="0" animBg="1"/>
          <p:bldP spid="27665" grpId="1" animBg="1"/>
          <p:bldP spid="27707" grpId="0"/>
          <p:bldP spid="27707" grpId="1"/>
          <p:bldP spid="27708" grpId="0"/>
          <p:bldP spid="27708" grpId="1"/>
          <p:bldP spid="27709" grpId="0"/>
          <p:bldP spid="27709" grpId="1"/>
          <p:bldP spid="27710" grpId="0"/>
          <p:bldP spid="27710" grpId="1"/>
          <p:bldP spid="27711" grpId="0"/>
          <p:bldP spid="27711" grpId="1"/>
          <p:bldP spid="27712" grpId="0"/>
          <p:bldP spid="27712" grpId="1"/>
          <p:bldP spid="27715" grpId="0"/>
          <p:bldP spid="27715" grpId="1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Рисунок 52">
            <a:extLst>
              <a:ext uri="{FF2B5EF4-FFF2-40B4-BE49-F238E27FC236}">
                <a16:creationId xmlns:a16="http://schemas.microsoft.com/office/drawing/2014/main" id="{1781DD7C-1962-3E49-8F91-39841273E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2305050"/>
            <a:ext cx="320675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Рисунок 53">
            <a:extLst>
              <a:ext uri="{FF2B5EF4-FFF2-40B4-BE49-F238E27FC236}">
                <a16:creationId xmlns:a16="http://schemas.microsoft.com/office/drawing/2014/main" id="{2F67B396-8E60-0C4D-BEAA-2D20694ED4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6738" y="2305050"/>
            <a:ext cx="3208337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2" name="Рисунок 54">
            <a:extLst>
              <a:ext uri="{FF2B5EF4-FFF2-40B4-BE49-F238E27FC236}">
                <a16:creationId xmlns:a16="http://schemas.microsoft.com/office/drawing/2014/main" id="{B3FE54F9-D9DD-484C-95D9-8157EC12D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6438" y="2305050"/>
            <a:ext cx="320675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3" name="Рисунок 55">
            <a:extLst>
              <a:ext uri="{FF2B5EF4-FFF2-40B4-BE49-F238E27FC236}">
                <a16:creationId xmlns:a16="http://schemas.microsoft.com/office/drawing/2014/main" id="{75AD24B6-C8AB-3B4E-9253-7D32F1B429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475" y="2305050"/>
            <a:ext cx="3208338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4" name="Рисунок 56">
            <a:extLst>
              <a:ext uri="{FF2B5EF4-FFF2-40B4-BE49-F238E27FC236}">
                <a16:creationId xmlns:a16="http://schemas.microsoft.com/office/drawing/2014/main" id="{620033AE-D631-1B49-A3BA-F266140969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5050" y="2305050"/>
            <a:ext cx="320675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5" name="Рисунок 18">
            <a:extLst>
              <a:ext uri="{FF2B5EF4-FFF2-40B4-BE49-F238E27FC236}">
                <a16:creationId xmlns:a16="http://schemas.microsoft.com/office/drawing/2014/main" id="{4D1F3A2F-D2BA-1A43-95E7-F682B12913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2632075"/>
            <a:ext cx="2732088" cy="370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6" name="Рисунок 19">
            <a:extLst>
              <a:ext uri="{FF2B5EF4-FFF2-40B4-BE49-F238E27FC236}">
                <a16:creationId xmlns:a16="http://schemas.microsoft.com/office/drawing/2014/main" id="{9F7B22F9-3831-B341-ABE8-EAD0426C8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550" y="2632075"/>
            <a:ext cx="2732088" cy="370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7" name="Рисунок 20">
            <a:extLst>
              <a:ext uri="{FF2B5EF4-FFF2-40B4-BE49-F238E27FC236}">
                <a16:creationId xmlns:a16="http://schemas.microsoft.com/office/drawing/2014/main" id="{79A7A3E0-D250-7241-9CBA-85F2FD7D4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6925" y="2632075"/>
            <a:ext cx="2732088" cy="370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8" name="Рисунок 21">
            <a:extLst>
              <a:ext uri="{FF2B5EF4-FFF2-40B4-BE49-F238E27FC236}">
                <a16:creationId xmlns:a16="http://schemas.microsoft.com/office/drawing/2014/main" id="{E5A052F8-6C65-4C48-98C6-23B2854728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5350" y="2632075"/>
            <a:ext cx="2732088" cy="370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9" name="Рисунок 22">
            <a:extLst>
              <a:ext uri="{FF2B5EF4-FFF2-40B4-BE49-F238E27FC236}">
                <a16:creationId xmlns:a16="http://schemas.microsoft.com/office/drawing/2014/main" id="{B55DF151-90AA-DC4C-AD09-D561887BF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5050" y="2632075"/>
            <a:ext cx="2732088" cy="370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60" name="Freeform 2">
            <a:extLst>
              <a:ext uri="{FF2B5EF4-FFF2-40B4-BE49-F238E27FC236}">
                <a16:creationId xmlns:a16="http://schemas.microsoft.com/office/drawing/2014/main" id="{C011FC41-E490-244D-BBAC-65B938E73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063" y="2622550"/>
            <a:ext cx="858837" cy="1025525"/>
          </a:xfrm>
          <a:custGeom>
            <a:avLst/>
            <a:gdLst>
              <a:gd name="T0" fmla="*/ 30991592 w 2385"/>
              <a:gd name="T1" fmla="*/ 155075728 h 2848"/>
              <a:gd name="T2" fmla="*/ 15171707 w 2385"/>
              <a:gd name="T3" fmla="*/ 181137674 h 2848"/>
              <a:gd name="T4" fmla="*/ 43699139 w 2385"/>
              <a:gd name="T5" fmla="*/ 115658551 h 2848"/>
              <a:gd name="T6" fmla="*/ 1167082 w 2385"/>
              <a:gd name="T7" fmla="*/ 108008523 h 2848"/>
              <a:gd name="T8" fmla="*/ 49923457 w 2385"/>
              <a:gd name="T9" fmla="*/ 79612500 h 2848"/>
              <a:gd name="T10" fmla="*/ 49275278 w 2385"/>
              <a:gd name="T11" fmla="*/ 49142020 h 2848"/>
              <a:gd name="T12" fmla="*/ 49923457 w 2385"/>
              <a:gd name="T13" fmla="*/ 79612500 h 2848"/>
              <a:gd name="T14" fmla="*/ 109961384 w 2385"/>
              <a:gd name="T15" fmla="*/ 37213090 h 2848"/>
              <a:gd name="T16" fmla="*/ 80266870 w 2385"/>
              <a:gd name="T17" fmla="*/ 29563063 h 2848"/>
              <a:gd name="T18" fmla="*/ 307321767 w 2385"/>
              <a:gd name="T19" fmla="*/ 172450239 h 2848"/>
              <a:gd name="T20" fmla="*/ 264918986 w 2385"/>
              <a:gd name="T21" fmla="*/ 163763163 h 2848"/>
              <a:gd name="T22" fmla="*/ 299022557 w 2385"/>
              <a:gd name="T23" fmla="*/ 120974501 h 2848"/>
              <a:gd name="T24" fmla="*/ 274644189 w 2385"/>
              <a:gd name="T25" fmla="*/ 102692213 h 2848"/>
              <a:gd name="T26" fmla="*/ 299022557 w 2385"/>
              <a:gd name="T27" fmla="*/ 120974501 h 2848"/>
              <a:gd name="T28" fmla="*/ 259991386 w 2385"/>
              <a:gd name="T29" fmla="*/ 49142020 h 2848"/>
              <a:gd name="T30" fmla="*/ 259343207 w 2385"/>
              <a:gd name="T31" fmla="*/ 79612500 h 2848"/>
              <a:gd name="T32" fmla="*/ 224331825 w 2385"/>
              <a:gd name="T33" fmla="*/ 14392638 h 2848"/>
              <a:gd name="T34" fmla="*/ 203843612 w 2385"/>
              <a:gd name="T35" fmla="*/ 52383515 h 2848"/>
              <a:gd name="T36" fmla="*/ 166628062 w 2385"/>
              <a:gd name="T37" fmla="*/ 11280415 h 2848"/>
              <a:gd name="T38" fmla="*/ 144194951 w 2385"/>
              <a:gd name="T39" fmla="*/ 32026411 h 2848"/>
              <a:gd name="T40" fmla="*/ 166628062 w 2385"/>
              <a:gd name="T41" fmla="*/ 11280415 h 2848"/>
              <a:gd name="T42" fmla="*/ 64576260 w 2385"/>
              <a:gd name="T43" fmla="*/ 189565848 h 2848"/>
              <a:gd name="T44" fmla="*/ 123577102 w 2385"/>
              <a:gd name="T45" fmla="*/ 302242166 h 2848"/>
              <a:gd name="T46" fmla="*/ 112554820 w 2385"/>
              <a:gd name="T47" fmla="*/ 181915820 h 2848"/>
              <a:gd name="T48" fmla="*/ 90899884 w 2385"/>
              <a:gd name="T49" fmla="*/ 129661936 h 2848"/>
              <a:gd name="T50" fmla="*/ 143027869 w 2385"/>
              <a:gd name="T51" fmla="*/ 169857259 h 2848"/>
              <a:gd name="T52" fmla="*/ 167665148 w 2385"/>
              <a:gd name="T53" fmla="*/ 150926457 h 2848"/>
              <a:gd name="T54" fmla="*/ 219793133 w 2385"/>
              <a:gd name="T55" fmla="*/ 129661936 h 2848"/>
              <a:gd name="T56" fmla="*/ 198138197 w 2385"/>
              <a:gd name="T57" fmla="*/ 181915820 h 2848"/>
              <a:gd name="T58" fmla="*/ 187115915 w 2385"/>
              <a:gd name="T59" fmla="*/ 302242166 h 2848"/>
              <a:gd name="T60" fmla="*/ 246116757 w 2385"/>
              <a:gd name="T61" fmla="*/ 189565848 h 2848"/>
              <a:gd name="T62" fmla="*/ 198138197 w 2385"/>
              <a:gd name="T63" fmla="*/ 132773800 h 2848"/>
              <a:gd name="T64" fmla="*/ 198138197 w 2385"/>
              <a:gd name="T65" fmla="*/ 169857259 h 2848"/>
              <a:gd name="T66" fmla="*/ 94011863 w 2385"/>
              <a:gd name="T67" fmla="*/ 151315350 h 2848"/>
              <a:gd name="T68" fmla="*/ 131097777 w 2385"/>
              <a:gd name="T69" fmla="*/ 151315350 h 2848"/>
              <a:gd name="T70" fmla="*/ 167665148 w 2385"/>
              <a:gd name="T71" fmla="*/ 181915820 h 2848"/>
              <a:gd name="T72" fmla="*/ 154827965 w 2385"/>
              <a:gd name="T73" fmla="*/ 302242166 h 2848"/>
              <a:gd name="T74" fmla="*/ 167665148 w 2385"/>
              <a:gd name="T75" fmla="*/ 302242166 h 2848"/>
              <a:gd name="T76" fmla="*/ 116444974 w 2385"/>
              <a:gd name="T77" fmla="*/ 309892194 h 2848"/>
              <a:gd name="T78" fmla="*/ 194248044 w 2385"/>
              <a:gd name="T79" fmla="*/ 335565247 h 2848"/>
              <a:gd name="T80" fmla="*/ 194248044 w 2385"/>
              <a:gd name="T81" fmla="*/ 369147590 h 2848"/>
              <a:gd name="T82" fmla="*/ 116444974 w 2385"/>
              <a:gd name="T83" fmla="*/ 343474537 h 2848"/>
              <a:gd name="T84" fmla="*/ 194248044 w 2385"/>
              <a:gd name="T85" fmla="*/ 369147590 h 28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385" h="2848">
                <a:moveTo>
                  <a:pt x="274" y="1365"/>
                </a:moveTo>
                <a:cubicBezTo>
                  <a:pt x="321" y="1356"/>
                  <a:pt x="351" y="1310"/>
                  <a:pt x="341" y="1263"/>
                </a:cubicBezTo>
                <a:cubicBezTo>
                  <a:pt x="332" y="1216"/>
                  <a:pt x="286" y="1186"/>
                  <a:pt x="239" y="1196"/>
                </a:cubicBezTo>
                <a:lnTo>
                  <a:pt x="82" y="1228"/>
                </a:lnTo>
                <a:cubicBezTo>
                  <a:pt x="36" y="1237"/>
                  <a:pt x="5" y="1283"/>
                  <a:pt x="15" y="1330"/>
                </a:cubicBezTo>
                <a:cubicBezTo>
                  <a:pt x="24" y="1376"/>
                  <a:pt x="70" y="1407"/>
                  <a:pt x="117" y="1397"/>
                </a:cubicBezTo>
                <a:lnTo>
                  <a:pt x="274" y="1365"/>
                </a:lnTo>
                <a:close/>
                <a:moveTo>
                  <a:pt x="236" y="962"/>
                </a:moveTo>
                <a:cubicBezTo>
                  <a:pt x="283" y="970"/>
                  <a:pt x="328" y="939"/>
                  <a:pt x="337" y="892"/>
                </a:cubicBezTo>
                <a:cubicBezTo>
                  <a:pt x="345" y="845"/>
                  <a:pt x="314" y="800"/>
                  <a:pt x="267" y="792"/>
                </a:cubicBezTo>
                <a:lnTo>
                  <a:pt x="109" y="763"/>
                </a:lnTo>
                <a:cubicBezTo>
                  <a:pt x="62" y="754"/>
                  <a:pt x="17" y="786"/>
                  <a:pt x="9" y="833"/>
                </a:cubicBezTo>
                <a:cubicBezTo>
                  <a:pt x="0" y="880"/>
                  <a:pt x="31" y="925"/>
                  <a:pt x="78" y="933"/>
                </a:cubicBezTo>
                <a:lnTo>
                  <a:pt x="236" y="962"/>
                </a:lnTo>
                <a:close/>
                <a:moveTo>
                  <a:pt x="385" y="614"/>
                </a:moveTo>
                <a:cubicBezTo>
                  <a:pt x="421" y="646"/>
                  <a:pt x="475" y="643"/>
                  <a:pt x="507" y="607"/>
                </a:cubicBezTo>
                <a:cubicBezTo>
                  <a:pt x="539" y="571"/>
                  <a:pt x="536" y="517"/>
                  <a:pt x="500" y="485"/>
                </a:cubicBezTo>
                <a:lnTo>
                  <a:pt x="380" y="379"/>
                </a:lnTo>
                <a:cubicBezTo>
                  <a:pt x="344" y="347"/>
                  <a:pt x="290" y="350"/>
                  <a:pt x="258" y="386"/>
                </a:cubicBezTo>
                <a:cubicBezTo>
                  <a:pt x="226" y="422"/>
                  <a:pt x="229" y="476"/>
                  <a:pt x="265" y="508"/>
                </a:cubicBezTo>
                <a:lnTo>
                  <a:pt x="385" y="614"/>
                </a:lnTo>
                <a:close/>
                <a:moveTo>
                  <a:pt x="696" y="369"/>
                </a:moveTo>
                <a:cubicBezTo>
                  <a:pt x="719" y="411"/>
                  <a:pt x="771" y="427"/>
                  <a:pt x="813" y="404"/>
                </a:cubicBezTo>
                <a:cubicBezTo>
                  <a:pt x="855" y="381"/>
                  <a:pt x="871" y="329"/>
                  <a:pt x="848" y="287"/>
                </a:cubicBezTo>
                <a:lnTo>
                  <a:pt x="772" y="146"/>
                </a:lnTo>
                <a:cubicBezTo>
                  <a:pt x="749" y="104"/>
                  <a:pt x="696" y="89"/>
                  <a:pt x="654" y="111"/>
                </a:cubicBezTo>
                <a:cubicBezTo>
                  <a:pt x="612" y="134"/>
                  <a:pt x="597" y="187"/>
                  <a:pt x="619" y="228"/>
                </a:cubicBezTo>
                <a:lnTo>
                  <a:pt x="696" y="369"/>
                </a:lnTo>
                <a:close/>
                <a:moveTo>
                  <a:pt x="2268" y="1397"/>
                </a:moveTo>
                <a:cubicBezTo>
                  <a:pt x="2315" y="1407"/>
                  <a:pt x="2360" y="1376"/>
                  <a:pt x="2370" y="1330"/>
                </a:cubicBezTo>
                <a:cubicBezTo>
                  <a:pt x="2379" y="1283"/>
                  <a:pt x="2349" y="1237"/>
                  <a:pt x="2302" y="1228"/>
                </a:cubicBezTo>
                <a:lnTo>
                  <a:pt x="2145" y="1196"/>
                </a:lnTo>
                <a:cubicBezTo>
                  <a:pt x="2099" y="1186"/>
                  <a:pt x="2053" y="1216"/>
                  <a:pt x="2043" y="1263"/>
                </a:cubicBezTo>
                <a:cubicBezTo>
                  <a:pt x="2034" y="1310"/>
                  <a:pt x="2064" y="1356"/>
                  <a:pt x="2111" y="1365"/>
                </a:cubicBezTo>
                <a:lnTo>
                  <a:pt x="2268" y="1397"/>
                </a:lnTo>
                <a:close/>
                <a:moveTo>
                  <a:pt x="2306" y="933"/>
                </a:moveTo>
                <a:cubicBezTo>
                  <a:pt x="2353" y="925"/>
                  <a:pt x="2384" y="880"/>
                  <a:pt x="2376" y="833"/>
                </a:cubicBezTo>
                <a:cubicBezTo>
                  <a:pt x="2367" y="786"/>
                  <a:pt x="2322" y="754"/>
                  <a:pt x="2275" y="763"/>
                </a:cubicBezTo>
                <a:lnTo>
                  <a:pt x="2118" y="792"/>
                </a:lnTo>
                <a:cubicBezTo>
                  <a:pt x="2071" y="800"/>
                  <a:pt x="2040" y="845"/>
                  <a:pt x="2048" y="892"/>
                </a:cubicBezTo>
                <a:cubicBezTo>
                  <a:pt x="2057" y="939"/>
                  <a:pt x="2102" y="970"/>
                  <a:pt x="2149" y="962"/>
                </a:cubicBezTo>
                <a:lnTo>
                  <a:pt x="2306" y="933"/>
                </a:lnTo>
                <a:close/>
                <a:moveTo>
                  <a:pt x="2120" y="508"/>
                </a:moveTo>
                <a:cubicBezTo>
                  <a:pt x="2155" y="476"/>
                  <a:pt x="2158" y="422"/>
                  <a:pt x="2127" y="386"/>
                </a:cubicBezTo>
                <a:cubicBezTo>
                  <a:pt x="2095" y="350"/>
                  <a:pt x="2040" y="347"/>
                  <a:pt x="2005" y="379"/>
                </a:cubicBezTo>
                <a:lnTo>
                  <a:pt x="1885" y="485"/>
                </a:lnTo>
                <a:cubicBezTo>
                  <a:pt x="1849" y="517"/>
                  <a:pt x="1846" y="571"/>
                  <a:pt x="1878" y="607"/>
                </a:cubicBezTo>
                <a:cubicBezTo>
                  <a:pt x="1909" y="643"/>
                  <a:pt x="1964" y="646"/>
                  <a:pt x="2000" y="614"/>
                </a:cubicBezTo>
                <a:lnTo>
                  <a:pt x="2120" y="508"/>
                </a:lnTo>
                <a:close/>
                <a:moveTo>
                  <a:pt x="1765" y="228"/>
                </a:moveTo>
                <a:cubicBezTo>
                  <a:pt x="1788" y="187"/>
                  <a:pt x="1772" y="134"/>
                  <a:pt x="1730" y="111"/>
                </a:cubicBezTo>
                <a:cubicBezTo>
                  <a:pt x="1688" y="89"/>
                  <a:pt x="1636" y="104"/>
                  <a:pt x="1613" y="146"/>
                </a:cubicBezTo>
                <a:lnTo>
                  <a:pt x="1537" y="287"/>
                </a:lnTo>
                <a:cubicBezTo>
                  <a:pt x="1514" y="329"/>
                  <a:pt x="1530" y="381"/>
                  <a:pt x="1572" y="404"/>
                </a:cubicBezTo>
                <a:cubicBezTo>
                  <a:pt x="1614" y="427"/>
                  <a:pt x="1666" y="411"/>
                  <a:pt x="1689" y="369"/>
                </a:cubicBezTo>
                <a:lnTo>
                  <a:pt x="1765" y="228"/>
                </a:lnTo>
                <a:close/>
                <a:moveTo>
                  <a:pt x="1285" y="87"/>
                </a:moveTo>
                <a:cubicBezTo>
                  <a:pt x="1285" y="39"/>
                  <a:pt x="1246" y="0"/>
                  <a:pt x="1198" y="0"/>
                </a:cubicBezTo>
                <a:cubicBezTo>
                  <a:pt x="1150" y="0"/>
                  <a:pt x="1112" y="39"/>
                  <a:pt x="1112" y="87"/>
                </a:cubicBezTo>
                <a:lnTo>
                  <a:pt x="1112" y="247"/>
                </a:lnTo>
                <a:cubicBezTo>
                  <a:pt x="1112" y="295"/>
                  <a:pt x="1150" y="334"/>
                  <a:pt x="1198" y="334"/>
                </a:cubicBezTo>
                <a:cubicBezTo>
                  <a:pt x="1246" y="334"/>
                  <a:pt x="1285" y="295"/>
                  <a:pt x="1285" y="247"/>
                </a:cubicBezTo>
                <a:lnTo>
                  <a:pt x="1285" y="87"/>
                </a:lnTo>
                <a:close/>
                <a:moveTo>
                  <a:pt x="1198" y="381"/>
                </a:moveTo>
                <a:cubicBezTo>
                  <a:pt x="777" y="382"/>
                  <a:pt x="475" y="656"/>
                  <a:pt x="410" y="909"/>
                </a:cubicBezTo>
                <a:cubicBezTo>
                  <a:pt x="361" y="1101"/>
                  <a:pt x="406" y="1284"/>
                  <a:pt x="498" y="1462"/>
                </a:cubicBezTo>
                <a:cubicBezTo>
                  <a:pt x="582" y="1622"/>
                  <a:pt x="668" y="1754"/>
                  <a:pt x="740" y="1919"/>
                </a:cubicBezTo>
                <a:cubicBezTo>
                  <a:pt x="780" y="2009"/>
                  <a:pt x="795" y="2134"/>
                  <a:pt x="816" y="2229"/>
                </a:cubicBezTo>
                <a:cubicBezTo>
                  <a:pt x="833" y="2305"/>
                  <a:pt x="861" y="2330"/>
                  <a:pt x="953" y="2331"/>
                </a:cubicBezTo>
                <a:cubicBezTo>
                  <a:pt x="972" y="2331"/>
                  <a:pt x="991" y="2331"/>
                  <a:pt x="1011" y="2331"/>
                </a:cubicBezTo>
                <a:lnTo>
                  <a:pt x="1011" y="1403"/>
                </a:lnTo>
                <a:lnTo>
                  <a:pt x="868" y="1403"/>
                </a:lnTo>
                <a:cubicBezTo>
                  <a:pt x="805" y="1403"/>
                  <a:pt x="745" y="1378"/>
                  <a:pt x="701" y="1334"/>
                </a:cubicBezTo>
                <a:cubicBezTo>
                  <a:pt x="656" y="1289"/>
                  <a:pt x="632" y="1230"/>
                  <a:pt x="632" y="1167"/>
                </a:cubicBezTo>
                <a:cubicBezTo>
                  <a:pt x="632" y="1104"/>
                  <a:pt x="656" y="1045"/>
                  <a:pt x="701" y="1000"/>
                </a:cubicBezTo>
                <a:cubicBezTo>
                  <a:pt x="745" y="956"/>
                  <a:pt x="805" y="931"/>
                  <a:pt x="868" y="931"/>
                </a:cubicBezTo>
                <a:cubicBezTo>
                  <a:pt x="997" y="931"/>
                  <a:pt x="1102" y="1035"/>
                  <a:pt x="1103" y="1164"/>
                </a:cubicBezTo>
                <a:lnTo>
                  <a:pt x="1103" y="1310"/>
                </a:lnTo>
                <a:lnTo>
                  <a:pt x="1293" y="1310"/>
                </a:lnTo>
                <a:lnTo>
                  <a:pt x="1293" y="1164"/>
                </a:lnTo>
                <a:cubicBezTo>
                  <a:pt x="1294" y="1102"/>
                  <a:pt x="1318" y="1044"/>
                  <a:pt x="1362" y="1000"/>
                </a:cubicBezTo>
                <a:cubicBezTo>
                  <a:pt x="1406" y="956"/>
                  <a:pt x="1466" y="931"/>
                  <a:pt x="1528" y="931"/>
                </a:cubicBezTo>
                <a:cubicBezTo>
                  <a:pt x="1591" y="931"/>
                  <a:pt x="1651" y="956"/>
                  <a:pt x="1695" y="1000"/>
                </a:cubicBezTo>
                <a:cubicBezTo>
                  <a:pt x="1740" y="1045"/>
                  <a:pt x="1764" y="1104"/>
                  <a:pt x="1764" y="1167"/>
                </a:cubicBezTo>
                <a:cubicBezTo>
                  <a:pt x="1764" y="1230"/>
                  <a:pt x="1740" y="1289"/>
                  <a:pt x="1695" y="1334"/>
                </a:cubicBezTo>
                <a:cubicBezTo>
                  <a:pt x="1651" y="1378"/>
                  <a:pt x="1591" y="1403"/>
                  <a:pt x="1528" y="1403"/>
                </a:cubicBezTo>
                <a:lnTo>
                  <a:pt x="1386" y="1403"/>
                </a:lnTo>
                <a:lnTo>
                  <a:pt x="1386" y="2331"/>
                </a:lnTo>
                <a:cubicBezTo>
                  <a:pt x="1405" y="2331"/>
                  <a:pt x="1424" y="2331"/>
                  <a:pt x="1443" y="2331"/>
                </a:cubicBezTo>
                <a:cubicBezTo>
                  <a:pt x="1535" y="2330"/>
                  <a:pt x="1563" y="2305"/>
                  <a:pt x="1580" y="2229"/>
                </a:cubicBezTo>
                <a:cubicBezTo>
                  <a:pt x="1601" y="2134"/>
                  <a:pt x="1617" y="2009"/>
                  <a:pt x="1656" y="1919"/>
                </a:cubicBezTo>
                <a:cubicBezTo>
                  <a:pt x="1728" y="1754"/>
                  <a:pt x="1814" y="1622"/>
                  <a:pt x="1898" y="1462"/>
                </a:cubicBezTo>
                <a:cubicBezTo>
                  <a:pt x="1990" y="1284"/>
                  <a:pt x="2035" y="1101"/>
                  <a:pt x="1986" y="909"/>
                </a:cubicBezTo>
                <a:cubicBezTo>
                  <a:pt x="1922" y="656"/>
                  <a:pt x="1619" y="382"/>
                  <a:pt x="1198" y="381"/>
                </a:cubicBezTo>
                <a:close/>
                <a:moveTo>
                  <a:pt x="1528" y="1024"/>
                </a:moveTo>
                <a:cubicBezTo>
                  <a:pt x="1450" y="1024"/>
                  <a:pt x="1386" y="1088"/>
                  <a:pt x="1386" y="1167"/>
                </a:cubicBezTo>
                <a:lnTo>
                  <a:pt x="1386" y="1310"/>
                </a:lnTo>
                <a:lnTo>
                  <a:pt x="1528" y="1310"/>
                </a:lnTo>
                <a:cubicBezTo>
                  <a:pt x="1607" y="1310"/>
                  <a:pt x="1671" y="1246"/>
                  <a:pt x="1671" y="1167"/>
                </a:cubicBezTo>
                <a:cubicBezTo>
                  <a:pt x="1671" y="1088"/>
                  <a:pt x="1607" y="1024"/>
                  <a:pt x="1528" y="1024"/>
                </a:cubicBezTo>
                <a:close/>
                <a:moveTo>
                  <a:pt x="725" y="1167"/>
                </a:moveTo>
                <a:cubicBezTo>
                  <a:pt x="725" y="1246"/>
                  <a:pt x="789" y="1310"/>
                  <a:pt x="868" y="1310"/>
                </a:cubicBezTo>
                <a:lnTo>
                  <a:pt x="1011" y="1310"/>
                </a:lnTo>
                <a:lnTo>
                  <a:pt x="1011" y="1167"/>
                </a:lnTo>
                <a:cubicBezTo>
                  <a:pt x="1011" y="1088"/>
                  <a:pt x="946" y="1024"/>
                  <a:pt x="868" y="1024"/>
                </a:cubicBezTo>
                <a:cubicBezTo>
                  <a:pt x="789" y="1024"/>
                  <a:pt x="725" y="1088"/>
                  <a:pt x="725" y="1167"/>
                </a:cubicBezTo>
                <a:close/>
                <a:moveTo>
                  <a:pt x="1293" y="1403"/>
                </a:moveTo>
                <a:lnTo>
                  <a:pt x="1103" y="1403"/>
                </a:lnTo>
                <a:lnTo>
                  <a:pt x="1103" y="2331"/>
                </a:lnTo>
                <a:cubicBezTo>
                  <a:pt x="1133" y="2331"/>
                  <a:pt x="1163" y="2331"/>
                  <a:pt x="1194" y="2331"/>
                </a:cubicBezTo>
                <a:lnTo>
                  <a:pt x="1203" y="2331"/>
                </a:lnTo>
                <a:cubicBezTo>
                  <a:pt x="1203" y="2332"/>
                  <a:pt x="1203" y="2330"/>
                  <a:pt x="1203" y="2331"/>
                </a:cubicBezTo>
                <a:cubicBezTo>
                  <a:pt x="1233" y="2331"/>
                  <a:pt x="1263" y="2331"/>
                  <a:pt x="1293" y="2331"/>
                </a:cubicBezTo>
                <a:lnTo>
                  <a:pt x="1293" y="1403"/>
                </a:lnTo>
                <a:close/>
                <a:moveTo>
                  <a:pt x="1498" y="2390"/>
                </a:moveTo>
                <a:lnTo>
                  <a:pt x="898" y="2390"/>
                </a:lnTo>
                <a:cubicBezTo>
                  <a:pt x="843" y="2390"/>
                  <a:pt x="799" y="2434"/>
                  <a:pt x="799" y="2489"/>
                </a:cubicBezTo>
                <a:cubicBezTo>
                  <a:pt x="799" y="2544"/>
                  <a:pt x="843" y="2588"/>
                  <a:pt x="898" y="2588"/>
                </a:cubicBezTo>
                <a:lnTo>
                  <a:pt x="1498" y="2588"/>
                </a:lnTo>
                <a:cubicBezTo>
                  <a:pt x="1553" y="2588"/>
                  <a:pt x="1597" y="2544"/>
                  <a:pt x="1597" y="2489"/>
                </a:cubicBezTo>
                <a:cubicBezTo>
                  <a:pt x="1597" y="2434"/>
                  <a:pt x="1553" y="2390"/>
                  <a:pt x="1498" y="2390"/>
                </a:cubicBezTo>
                <a:close/>
                <a:moveTo>
                  <a:pt x="1498" y="2847"/>
                </a:moveTo>
                <a:lnTo>
                  <a:pt x="898" y="2847"/>
                </a:lnTo>
                <a:cubicBezTo>
                  <a:pt x="843" y="2847"/>
                  <a:pt x="799" y="2802"/>
                  <a:pt x="799" y="2748"/>
                </a:cubicBezTo>
                <a:cubicBezTo>
                  <a:pt x="799" y="2693"/>
                  <a:pt x="843" y="2649"/>
                  <a:pt x="898" y="2649"/>
                </a:cubicBezTo>
                <a:lnTo>
                  <a:pt x="1498" y="2649"/>
                </a:lnTo>
                <a:cubicBezTo>
                  <a:pt x="1553" y="2649"/>
                  <a:pt x="1597" y="2693"/>
                  <a:pt x="1597" y="2748"/>
                </a:cubicBezTo>
                <a:cubicBezTo>
                  <a:pt x="1597" y="2802"/>
                  <a:pt x="1553" y="2847"/>
                  <a:pt x="1498" y="2847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5661" name="Freeform 3">
            <a:extLst>
              <a:ext uri="{FF2B5EF4-FFF2-40B4-BE49-F238E27FC236}">
                <a16:creationId xmlns:a16="http://schemas.microsoft.com/office/drawing/2014/main" id="{903D17DD-396E-9C4A-9BD5-35A743695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3563" y="2781300"/>
            <a:ext cx="1209675" cy="808038"/>
          </a:xfrm>
          <a:custGeom>
            <a:avLst/>
            <a:gdLst>
              <a:gd name="T0" fmla="*/ 219568430 w 3361"/>
              <a:gd name="T1" fmla="*/ 67494388 h 2245"/>
              <a:gd name="T2" fmla="*/ 158037686 w 3361"/>
              <a:gd name="T3" fmla="*/ 81615437 h 2245"/>
              <a:gd name="T4" fmla="*/ 142233810 w 3361"/>
              <a:gd name="T5" fmla="*/ 39900880 h 2245"/>
              <a:gd name="T6" fmla="*/ 69303472 w 3361"/>
              <a:gd name="T7" fmla="*/ 140171018 h 2245"/>
              <a:gd name="T8" fmla="*/ 115548617 w 3361"/>
              <a:gd name="T9" fmla="*/ 176444545 h 2245"/>
              <a:gd name="T10" fmla="*/ 156094504 w 3361"/>
              <a:gd name="T11" fmla="*/ 227227124 h 2245"/>
              <a:gd name="T12" fmla="*/ 194826419 w 3361"/>
              <a:gd name="T13" fmla="*/ 267387153 h 2245"/>
              <a:gd name="T14" fmla="*/ 205448956 w 3361"/>
              <a:gd name="T15" fmla="*/ 271791950 h 2245"/>
              <a:gd name="T16" fmla="*/ 218013956 w 3361"/>
              <a:gd name="T17" fmla="*/ 247695861 h 2245"/>
              <a:gd name="T18" fmla="*/ 180577376 w 3361"/>
              <a:gd name="T19" fmla="*/ 208313276 h 2245"/>
              <a:gd name="T20" fmla="*/ 245087857 w 3361"/>
              <a:gd name="T21" fmla="*/ 250675343 h 2245"/>
              <a:gd name="T22" fmla="*/ 254932618 w 3361"/>
              <a:gd name="T23" fmla="*/ 220361141 h 2245"/>
              <a:gd name="T24" fmla="*/ 222677377 w 3361"/>
              <a:gd name="T25" fmla="*/ 194063013 h 2245"/>
              <a:gd name="T26" fmla="*/ 230061038 w 3361"/>
              <a:gd name="T27" fmla="*/ 184865057 h 2245"/>
              <a:gd name="T28" fmla="*/ 298975801 w 3361"/>
              <a:gd name="T29" fmla="*/ 216474640 h 2245"/>
              <a:gd name="T30" fmla="*/ 283431064 w 3361"/>
              <a:gd name="T31" fmla="*/ 182792233 h 2245"/>
              <a:gd name="T32" fmla="*/ 259596039 w 3361"/>
              <a:gd name="T33" fmla="*/ 155846235 h 2245"/>
              <a:gd name="T34" fmla="*/ 329806138 w 3361"/>
              <a:gd name="T35" fmla="*/ 181108130 h 2245"/>
              <a:gd name="T36" fmla="*/ 79148233 w 3361"/>
              <a:gd name="T37" fmla="*/ 154421281 h 2245"/>
              <a:gd name="T38" fmla="*/ 49742801 w 3361"/>
              <a:gd name="T39" fmla="*/ 166987441 h 2245"/>
              <a:gd name="T40" fmla="*/ 33032298 w 3361"/>
              <a:gd name="T41" fmla="*/ 193026421 h 2245"/>
              <a:gd name="T42" fmla="*/ 59328782 w 3361"/>
              <a:gd name="T43" fmla="*/ 204426775 h 2245"/>
              <a:gd name="T44" fmla="*/ 60235768 w 3361"/>
              <a:gd name="T45" fmla="*/ 226968336 h 2245"/>
              <a:gd name="T46" fmla="*/ 111921751 w 3361"/>
              <a:gd name="T47" fmla="*/ 207665406 h 2245"/>
              <a:gd name="T48" fmla="*/ 87050171 w 3361"/>
              <a:gd name="T49" fmla="*/ 187326604 h 2245"/>
              <a:gd name="T50" fmla="*/ 74614381 w 3361"/>
              <a:gd name="T51" fmla="*/ 202353951 h 2245"/>
              <a:gd name="T52" fmla="*/ 99226822 w 3361"/>
              <a:gd name="T53" fmla="*/ 265314328 h 2245"/>
              <a:gd name="T54" fmla="*/ 139124862 w 3361"/>
              <a:gd name="T55" fmla="*/ 214272601 h 2245"/>
              <a:gd name="T56" fmla="*/ 105703856 w 3361"/>
              <a:gd name="T57" fmla="*/ 230854477 h 2245"/>
              <a:gd name="T58" fmla="*/ 172027590 w 3361"/>
              <a:gd name="T59" fmla="*/ 240441155 h 2245"/>
              <a:gd name="T60" fmla="*/ 140938475 w 3361"/>
              <a:gd name="T61" fmla="*/ 254691418 h 2245"/>
              <a:gd name="T62" fmla="*/ 146508523 w 3361"/>
              <a:gd name="T63" fmla="*/ 290705798 h 2245"/>
              <a:gd name="T64" fmla="*/ 170602686 w 3361"/>
              <a:gd name="T65" fmla="*/ 269071255 h 2245"/>
              <a:gd name="T66" fmla="*/ 172027590 w 3361"/>
              <a:gd name="T67" fmla="*/ 240441155 h 2245"/>
              <a:gd name="T68" fmla="*/ 10622177 w 3361"/>
              <a:gd name="T69" fmla="*/ 157271189 h 2245"/>
              <a:gd name="T70" fmla="*/ 49613591 w 3361"/>
              <a:gd name="T71" fmla="*/ 29277970 h 2245"/>
              <a:gd name="T72" fmla="*/ 21244355 w 3361"/>
              <a:gd name="T73" fmla="*/ 15934365 h 2245"/>
              <a:gd name="T74" fmla="*/ 259139 w 3361"/>
              <a:gd name="T75" fmla="*/ 145223325 h 2245"/>
              <a:gd name="T76" fmla="*/ 354807287 w 3361"/>
              <a:gd name="T77" fmla="*/ 13472819 h 2245"/>
              <a:gd name="T78" fmla="*/ 411156691 w 3361"/>
              <a:gd name="T79" fmla="*/ 134211692 h 2245"/>
              <a:gd name="T80" fmla="*/ 434214659 w 3361"/>
              <a:gd name="T81" fmla="*/ 112965872 h 2245"/>
              <a:gd name="T82" fmla="*/ 377735685 w 3361"/>
              <a:gd name="T83" fmla="*/ 777444 h 2245"/>
              <a:gd name="T84" fmla="*/ 220863764 w 3361"/>
              <a:gd name="T85" fmla="*/ 56741904 h 2245"/>
              <a:gd name="T86" fmla="*/ 143658714 w 3361"/>
              <a:gd name="T87" fmla="*/ 68012684 h 2245"/>
              <a:gd name="T88" fmla="*/ 232781637 w 3361"/>
              <a:gd name="T89" fmla="*/ 14898133 h 2245"/>
              <a:gd name="T90" fmla="*/ 386414681 w 3361"/>
              <a:gd name="T91" fmla="*/ 129029811 h 22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361" h="2245">
                <a:moveTo>
                  <a:pt x="2529" y="1219"/>
                </a:moveTo>
                <a:lnTo>
                  <a:pt x="2466" y="1160"/>
                </a:lnTo>
                <a:cubicBezTo>
                  <a:pt x="2150" y="887"/>
                  <a:pt x="1778" y="573"/>
                  <a:pt x="1695" y="521"/>
                </a:cubicBezTo>
                <a:cubicBezTo>
                  <a:pt x="1655" y="529"/>
                  <a:pt x="1551" y="562"/>
                  <a:pt x="1469" y="591"/>
                </a:cubicBezTo>
                <a:lnTo>
                  <a:pt x="1466" y="592"/>
                </a:lnTo>
                <a:cubicBezTo>
                  <a:pt x="1461" y="593"/>
                  <a:pt x="1334" y="630"/>
                  <a:pt x="1220" y="630"/>
                </a:cubicBezTo>
                <a:cubicBezTo>
                  <a:pt x="1154" y="630"/>
                  <a:pt x="1103" y="618"/>
                  <a:pt x="1065" y="594"/>
                </a:cubicBezTo>
                <a:cubicBezTo>
                  <a:pt x="998" y="551"/>
                  <a:pt x="990" y="496"/>
                  <a:pt x="991" y="466"/>
                </a:cubicBezTo>
                <a:cubicBezTo>
                  <a:pt x="994" y="394"/>
                  <a:pt x="1054" y="334"/>
                  <a:pt x="1098" y="308"/>
                </a:cubicBezTo>
                <a:lnTo>
                  <a:pt x="460" y="229"/>
                </a:lnTo>
                <a:lnTo>
                  <a:pt x="395" y="1149"/>
                </a:lnTo>
                <a:cubicBezTo>
                  <a:pt x="447" y="1094"/>
                  <a:pt x="499" y="1082"/>
                  <a:pt x="535" y="1082"/>
                </a:cubicBezTo>
                <a:cubicBezTo>
                  <a:pt x="578" y="1082"/>
                  <a:pt x="622" y="1099"/>
                  <a:pt x="661" y="1131"/>
                </a:cubicBezTo>
                <a:cubicBezTo>
                  <a:pt x="722" y="1181"/>
                  <a:pt x="751" y="1247"/>
                  <a:pt x="741" y="1315"/>
                </a:cubicBezTo>
                <a:cubicBezTo>
                  <a:pt x="794" y="1307"/>
                  <a:pt x="846" y="1324"/>
                  <a:pt x="892" y="1362"/>
                </a:cubicBezTo>
                <a:cubicBezTo>
                  <a:pt x="953" y="1412"/>
                  <a:pt x="982" y="1479"/>
                  <a:pt x="973" y="1546"/>
                </a:cubicBezTo>
                <a:cubicBezTo>
                  <a:pt x="1026" y="1538"/>
                  <a:pt x="1077" y="1555"/>
                  <a:pt x="1123" y="1593"/>
                </a:cubicBezTo>
                <a:cubicBezTo>
                  <a:pt x="1176" y="1637"/>
                  <a:pt x="1206" y="1694"/>
                  <a:pt x="1205" y="1754"/>
                </a:cubicBezTo>
                <a:cubicBezTo>
                  <a:pt x="1264" y="1736"/>
                  <a:pt x="1325" y="1752"/>
                  <a:pt x="1378" y="1795"/>
                </a:cubicBezTo>
                <a:cubicBezTo>
                  <a:pt x="1452" y="1856"/>
                  <a:pt x="1478" y="1939"/>
                  <a:pt x="1449" y="2019"/>
                </a:cubicBezTo>
                <a:lnTo>
                  <a:pt x="1504" y="2064"/>
                </a:lnTo>
                <a:cubicBezTo>
                  <a:pt x="1508" y="2067"/>
                  <a:pt x="1513" y="2070"/>
                  <a:pt x="1517" y="2073"/>
                </a:cubicBezTo>
                <a:lnTo>
                  <a:pt x="1519" y="2075"/>
                </a:lnTo>
                <a:cubicBezTo>
                  <a:pt x="1542" y="2090"/>
                  <a:pt x="1564" y="2098"/>
                  <a:pt x="1586" y="2098"/>
                </a:cubicBezTo>
                <a:cubicBezTo>
                  <a:pt x="1626" y="2098"/>
                  <a:pt x="1656" y="2072"/>
                  <a:pt x="1673" y="2050"/>
                </a:cubicBezTo>
                <a:cubicBezTo>
                  <a:pt x="1712" y="2003"/>
                  <a:pt x="1735" y="1966"/>
                  <a:pt x="1687" y="1916"/>
                </a:cubicBezTo>
                <a:lnTo>
                  <a:pt x="1683" y="1912"/>
                </a:lnTo>
                <a:lnTo>
                  <a:pt x="1399" y="1672"/>
                </a:lnTo>
                <a:cubicBezTo>
                  <a:pt x="1390" y="1664"/>
                  <a:pt x="1384" y="1653"/>
                  <a:pt x="1383" y="1641"/>
                </a:cubicBezTo>
                <a:cubicBezTo>
                  <a:pt x="1382" y="1629"/>
                  <a:pt x="1386" y="1617"/>
                  <a:pt x="1394" y="1608"/>
                </a:cubicBezTo>
                <a:cubicBezTo>
                  <a:pt x="1409" y="1589"/>
                  <a:pt x="1439" y="1587"/>
                  <a:pt x="1458" y="1602"/>
                </a:cubicBezTo>
                <a:lnTo>
                  <a:pt x="1829" y="1917"/>
                </a:lnTo>
                <a:cubicBezTo>
                  <a:pt x="1848" y="1928"/>
                  <a:pt x="1870" y="1935"/>
                  <a:pt x="1892" y="1935"/>
                </a:cubicBezTo>
                <a:cubicBezTo>
                  <a:pt x="1929" y="1935"/>
                  <a:pt x="1965" y="1916"/>
                  <a:pt x="1993" y="1881"/>
                </a:cubicBezTo>
                <a:cubicBezTo>
                  <a:pt x="2016" y="1853"/>
                  <a:pt x="2027" y="1822"/>
                  <a:pt x="2024" y="1792"/>
                </a:cubicBezTo>
                <a:cubicBezTo>
                  <a:pt x="2021" y="1760"/>
                  <a:pt x="2002" y="1728"/>
                  <a:pt x="1968" y="1701"/>
                </a:cubicBezTo>
                <a:lnTo>
                  <a:pt x="1924" y="1666"/>
                </a:lnTo>
                <a:lnTo>
                  <a:pt x="1925" y="1665"/>
                </a:lnTo>
                <a:lnTo>
                  <a:pt x="1719" y="1498"/>
                </a:lnTo>
                <a:cubicBezTo>
                  <a:pt x="1709" y="1490"/>
                  <a:pt x="1703" y="1479"/>
                  <a:pt x="1702" y="1467"/>
                </a:cubicBezTo>
                <a:cubicBezTo>
                  <a:pt x="1701" y="1455"/>
                  <a:pt x="1704" y="1443"/>
                  <a:pt x="1712" y="1433"/>
                </a:cubicBezTo>
                <a:cubicBezTo>
                  <a:pt x="1727" y="1415"/>
                  <a:pt x="1757" y="1412"/>
                  <a:pt x="1776" y="1427"/>
                </a:cubicBezTo>
                <a:lnTo>
                  <a:pt x="2116" y="1703"/>
                </a:lnTo>
                <a:cubicBezTo>
                  <a:pt x="2141" y="1723"/>
                  <a:pt x="2167" y="1733"/>
                  <a:pt x="2195" y="1733"/>
                </a:cubicBezTo>
                <a:cubicBezTo>
                  <a:pt x="2235" y="1733"/>
                  <a:pt x="2276" y="1711"/>
                  <a:pt x="2308" y="1671"/>
                </a:cubicBezTo>
                <a:cubicBezTo>
                  <a:pt x="2333" y="1641"/>
                  <a:pt x="2344" y="1611"/>
                  <a:pt x="2342" y="1581"/>
                </a:cubicBezTo>
                <a:cubicBezTo>
                  <a:pt x="2339" y="1549"/>
                  <a:pt x="2321" y="1519"/>
                  <a:pt x="2287" y="1492"/>
                </a:cubicBezTo>
                <a:lnTo>
                  <a:pt x="2188" y="1411"/>
                </a:lnTo>
                <a:lnTo>
                  <a:pt x="2011" y="1267"/>
                </a:lnTo>
                <a:cubicBezTo>
                  <a:pt x="1992" y="1251"/>
                  <a:pt x="1989" y="1222"/>
                  <a:pt x="2004" y="1203"/>
                </a:cubicBezTo>
                <a:cubicBezTo>
                  <a:pt x="2020" y="1184"/>
                  <a:pt x="2050" y="1181"/>
                  <a:pt x="2068" y="1196"/>
                </a:cubicBezTo>
                <a:lnTo>
                  <a:pt x="2357" y="1430"/>
                </a:lnTo>
                <a:cubicBezTo>
                  <a:pt x="2418" y="1480"/>
                  <a:pt x="2490" y="1466"/>
                  <a:pt x="2546" y="1398"/>
                </a:cubicBezTo>
                <a:cubicBezTo>
                  <a:pt x="2583" y="1353"/>
                  <a:pt x="2610" y="1284"/>
                  <a:pt x="2529" y="1219"/>
                </a:cubicBezTo>
                <a:close/>
                <a:moveTo>
                  <a:pt x="633" y="1372"/>
                </a:moveTo>
                <a:cubicBezTo>
                  <a:pt x="707" y="1282"/>
                  <a:pt x="635" y="1211"/>
                  <a:pt x="611" y="1192"/>
                </a:cubicBezTo>
                <a:cubicBezTo>
                  <a:pt x="552" y="1144"/>
                  <a:pt x="493" y="1151"/>
                  <a:pt x="441" y="1215"/>
                </a:cubicBezTo>
                <a:lnTo>
                  <a:pt x="384" y="1288"/>
                </a:lnTo>
                <a:lnTo>
                  <a:pt x="384" y="1289"/>
                </a:lnTo>
                <a:lnTo>
                  <a:pt x="375" y="1300"/>
                </a:lnTo>
                <a:lnTo>
                  <a:pt x="295" y="1392"/>
                </a:lnTo>
                <a:cubicBezTo>
                  <a:pt x="266" y="1426"/>
                  <a:pt x="253" y="1459"/>
                  <a:pt x="255" y="1490"/>
                </a:cubicBezTo>
                <a:cubicBezTo>
                  <a:pt x="259" y="1524"/>
                  <a:pt x="281" y="1547"/>
                  <a:pt x="294" y="1557"/>
                </a:cubicBezTo>
                <a:cubicBezTo>
                  <a:pt x="324" y="1581"/>
                  <a:pt x="357" y="1608"/>
                  <a:pt x="393" y="1608"/>
                </a:cubicBezTo>
                <a:cubicBezTo>
                  <a:pt x="415" y="1608"/>
                  <a:pt x="436" y="1598"/>
                  <a:pt x="458" y="1578"/>
                </a:cubicBezTo>
                <a:lnTo>
                  <a:pt x="633" y="1372"/>
                </a:lnTo>
                <a:close/>
                <a:moveTo>
                  <a:pt x="496" y="1654"/>
                </a:moveTo>
                <a:cubicBezTo>
                  <a:pt x="470" y="1686"/>
                  <a:pt x="459" y="1719"/>
                  <a:pt x="465" y="1752"/>
                </a:cubicBezTo>
                <a:cubicBezTo>
                  <a:pt x="471" y="1782"/>
                  <a:pt x="489" y="1810"/>
                  <a:pt x="518" y="1834"/>
                </a:cubicBezTo>
                <a:cubicBezTo>
                  <a:pt x="576" y="1882"/>
                  <a:pt x="636" y="1874"/>
                  <a:pt x="688" y="1810"/>
                </a:cubicBezTo>
                <a:lnTo>
                  <a:pt x="864" y="1603"/>
                </a:lnTo>
                <a:cubicBezTo>
                  <a:pt x="890" y="1571"/>
                  <a:pt x="901" y="1538"/>
                  <a:pt x="895" y="1504"/>
                </a:cubicBezTo>
                <a:cubicBezTo>
                  <a:pt x="889" y="1475"/>
                  <a:pt x="871" y="1446"/>
                  <a:pt x="842" y="1423"/>
                </a:cubicBezTo>
                <a:cubicBezTo>
                  <a:pt x="784" y="1375"/>
                  <a:pt x="724" y="1383"/>
                  <a:pt x="672" y="1446"/>
                </a:cubicBezTo>
                <a:lnTo>
                  <a:pt x="585" y="1550"/>
                </a:lnTo>
                <a:lnTo>
                  <a:pt x="585" y="1551"/>
                </a:lnTo>
                <a:lnTo>
                  <a:pt x="576" y="1562"/>
                </a:lnTo>
                <a:lnTo>
                  <a:pt x="496" y="1654"/>
                </a:lnTo>
                <a:close/>
                <a:moveTo>
                  <a:pt x="727" y="1885"/>
                </a:moveTo>
                <a:cubicBezTo>
                  <a:pt x="682" y="1940"/>
                  <a:pt x="693" y="1989"/>
                  <a:pt x="766" y="2048"/>
                </a:cubicBezTo>
                <a:cubicBezTo>
                  <a:pt x="824" y="2096"/>
                  <a:pt x="884" y="2089"/>
                  <a:pt x="936" y="2025"/>
                </a:cubicBezTo>
                <a:lnTo>
                  <a:pt x="1095" y="1835"/>
                </a:lnTo>
                <a:cubicBezTo>
                  <a:pt x="1169" y="1744"/>
                  <a:pt x="1097" y="1674"/>
                  <a:pt x="1074" y="1654"/>
                </a:cubicBezTo>
                <a:cubicBezTo>
                  <a:pt x="1015" y="1606"/>
                  <a:pt x="955" y="1614"/>
                  <a:pt x="903" y="1678"/>
                </a:cubicBezTo>
                <a:lnTo>
                  <a:pt x="816" y="1781"/>
                </a:lnTo>
                <a:lnTo>
                  <a:pt x="816" y="1782"/>
                </a:lnTo>
                <a:lnTo>
                  <a:pt x="807" y="1793"/>
                </a:lnTo>
                <a:lnTo>
                  <a:pt x="727" y="1885"/>
                </a:lnTo>
                <a:close/>
                <a:moveTo>
                  <a:pt x="1328" y="1856"/>
                </a:moveTo>
                <a:cubicBezTo>
                  <a:pt x="1270" y="1808"/>
                  <a:pt x="1210" y="1816"/>
                  <a:pt x="1158" y="1880"/>
                </a:cubicBezTo>
                <a:lnTo>
                  <a:pt x="1095" y="1956"/>
                </a:lnTo>
                <a:lnTo>
                  <a:pt x="1088" y="1966"/>
                </a:lnTo>
                <a:lnTo>
                  <a:pt x="1033" y="2032"/>
                </a:lnTo>
                <a:cubicBezTo>
                  <a:pt x="959" y="2123"/>
                  <a:pt x="1031" y="2193"/>
                  <a:pt x="1055" y="2213"/>
                </a:cubicBezTo>
                <a:cubicBezTo>
                  <a:pt x="1080" y="2233"/>
                  <a:pt x="1106" y="2244"/>
                  <a:pt x="1131" y="2244"/>
                </a:cubicBezTo>
                <a:cubicBezTo>
                  <a:pt x="1164" y="2244"/>
                  <a:pt x="1195" y="2225"/>
                  <a:pt x="1225" y="2189"/>
                </a:cubicBezTo>
                <a:lnTo>
                  <a:pt x="1317" y="2077"/>
                </a:lnTo>
                <a:lnTo>
                  <a:pt x="1350" y="2037"/>
                </a:lnTo>
                <a:cubicBezTo>
                  <a:pt x="1377" y="2004"/>
                  <a:pt x="1387" y="1971"/>
                  <a:pt x="1381" y="1938"/>
                </a:cubicBezTo>
                <a:cubicBezTo>
                  <a:pt x="1375" y="1908"/>
                  <a:pt x="1357" y="1880"/>
                  <a:pt x="1328" y="1856"/>
                </a:cubicBezTo>
                <a:close/>
                <a:moveTo>
                  <a:pt x="2" y="1121"/>
                </a:moveTo>
                <a:cubicBezTo>
                  <a:pt x="0" y="1144"/>
                  <a:pt x="8" y="1166"/>
                  <a:pt x="23" y="1184"/>
                </a:cubicBezTo>
                <a:cubicBezTo>
                  <a:pt x="38" y="1201"/>
                  <a:pt x="59" y="1212"/>
                  <a:pt x="82" y="1214"/>
                </a:cubicBezTo>
                <a:lnTo>
                  <a:pt x="220" y="1224"/>
                </a:lnTo>
                <a:cubicBezTo>
                  <a:pt x="269" y="1228"/>
                  <a:pt x="310" y="1191"/>
                  <a:pt x="313" y="1144"/>
                </a:cubicBezTo>
                <a:lnTo>
                  <a:pt x="383" y="226"/>
                </a:lnTo>
                <a:cubicBezTo>
                  <a:pt x="384" y="203"/>
                  <a:pt x="377" y="181"/>
                  <a:pt x="362" y="163"/>
                </a:cubicBezTo>
                <a:cubicBezTo>
                  <a:pt x="347" y="146"/>
                  <a:pt x="326" y="135"/>
                  <a:pt x="303" y="133"/>
                </a:cubicBezTo>
                <a:lnTo>
                  <a:pt x="164" y="123"/>
                </a:lnTo>
                <a:cubicBezTo>
                  <a:pt x="162" y="123"/>
                  <a:pt x="160" y="123"/>
                  <a:pt x="158" y="123"/>
                </a:cubicBezTo>
                <a:cubicBezTo>
                  <a:pt x="113" y="123"/>
                  <a:pt x="75" y="158"/>
                  <a:pt x="71" y="203"/>
                </a:cubicBezTo>
                <a:lnTo>
                  <a:pt x="2" y="1121"/>
                </a:lnTo>
                <a:close/>
                <a:moveTo>
                  <a:pt x="2916" y="6"/>
                </a:moveTo>
                <a:lnTo>
                  <a:pt x="2787" y="58"/>
                </a:lnTo>
                <a:cubicBezTo>
                  <a:pt x="2765" y="66"/>
                  <a:pt x="2748" y="82"/>
                  <a:pt x="2739" y="104"/>
                </a:cubicBezTo>
                <a:cubicBezTo>
                  <a:pt x="2730" y="125"/>
                  <a:pt x="2729" y="149"/>
                  <a:pt x="2738" y="170"/>
                </a:cubicBezTo>
                <a:lnTo>
                  <a:pt x="3061" y="987"/>
                </a:lnTo>
                <a:cubicBezTo>
                  <a:pt x="3079" y="1030"/>
                  <a:pt x="3130" y="1053"/>
                  <a:pt x="3174" y="1036"/>
                </a:cubicBezTo>
                <a:lnTo>
                  <a:pt x="3303" y="985"/>
                </a:lnTo>
                <a:cubicBezTo>
                  <a:pt x="3324" y="976"/>
                  <a:pt x="3341" y="960"/>
                  <a:pt x="3351" y="938"/>
                </a:cubicBezTo>
                <a:cubicBezTo>
                  <a:pt x="3360" y="917"/>
                  <a:pt x="3360" y="893"/>
                  <a:pt x="3352" y="872"/>
                </a:cubicBezTo>
                <a:lnTo>
                  <a:pt x="3028" y="55"/>
                </a:lnTo>
                <a:cubicBezTo>
                  <a:pt x="3015" y="22"/>
                  <a:pt x="2983" y="0"/>
                  <a:pt x="2948" y="0"/>
                </a:cubicBezTo>
                <a:cubicBezTo>
                  <a:pt x="2937" y="0"/>
                  <a:pt x="2926" y="2"/>
                  <a:pt x="2916" y="6"/>
                </a:cubicBezTo>
                <a:close/>
                <a:moveTo>
                  <a:pt x="2983" y="996"/>
                </a:moveTo>
                <a:lnTo>
                  <a:pt x="2594" y="1164"/>
                </a:lnTo>
                <a:cubicBezTo>
                  <a:pt x="2390" y="986"/>
                  <a:pt x="1759" y="441"/>
                  <a:pt x="1705" y="438"/>
                </a:cubicBezTo>
                <a:cubicBezTo>
                  <a:pt x="1660" y="438"/>
                  <a:pt x="1465" y="506"/>
                  <a:pt x="1443" y="514"/>
                </a:cubicBezTo>
                <a:cubicBezTo>
                  <a:pt x="1442" y="514"/>
                  <a:pt x="1323" y="549"/>
                  <a:pt x="1220" y="549"/>
                </a:cubicBezTo>
                <a:cubicBezTo>
                  <a:pt x="1171" y="549"/>
                  <a:pt x="1133" y="541"/>
                  <a:pt x="1109" y="525"/>
                </a:cubicBezTo>
                <a:cubicBezTo>
                  <a:pt x="1083" y="509"/>
                  <a:pt x="1071" y="490"/>
                  <a:pt x="1072" y="469"/>
                </a:cubicBezTo>
                <a:cubicBezTo>
                  <a:pt x="1073" y="429"/>
                  <a:pt x="1119" y="388"/>
                  <a:pt x="1144" y="375"/>
                </a:cubicBezTo>
                <a:cubicBezTo>
                  <a:pt x="1309" y="287"/>
                  <a:pt x="1752" y="120"/>
                  <a:pt x="1797" y="115"/>
                </a:cubicBezTo>
                <a:cubicBezTo>
                  <a:pt x="1799" y="115"/>
                  <a:pt x="1802" y="115"/>
                  <a:pt x="1806" y="115"/>
                </a:cubicBezTo>
                <a:cubicBezTo>
                  <a:pt x="1912" y="115"/>
                  <a:pt x="2591" y="207"/>
                  <a:pt x="2673" y="218"/>
                </a:cubicBezTo>
                <a:lnTo>
                  <a:pt x="2983" y="996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5662" name="Freeform 4">
            <a:extLst>
              <a:ext uri="{FF2B5EF4-FFF2-40B4-BE49-F238E27FC236}">
                <a16:creationId xmlns:a16="http://schemas.microsoft.com/office/drawing/2014/main" id="{C52FFF54-D5C9-F24A-8EF9-E06B859B4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6600" y="2622550"/>
            <a:ext cx="1055688" cy="884238"/>
          </a:xfrm>
          <a:custGeom>
            <a:avLst/>
            <a:gdLst>
              <a:gd name="T0" fmla="*/ 379719532 w 2934"/>
              <a:gd name="T1" fmla="*/ 295929184 h 2456"/>
              <a:gd name="T2" fmla="*/ 341139065 w 2934"/>
              <a:gd name="T3" fmla="*/ 273504246 h 2456"/>
              <a:gd name="T4" fmla="*/ 341139065 w 2934"/>
              <a:gd name="T5" fmla="*/ 287373750 h 2456"/>
              <a:gd name="T6" fmla="*/ 31071553 w 2934"/>
              <a:gd name="T7" fmla="*/ 287373750 h 2456"/>
              <a:gd name="T8" fmla="*/ 31071553 w 2934"/>
              <a:gd name="T9" fmla="*/ 39016642 h 2456"/>
              <a:gd name="T10" fmla="*/ 45053842 w 2934"/>
              <a:gd name="T11" fmla="*/ 39016642 h 2456"/>
              <a:gd name="T12" fmla="*/ 22526741 w 2934"/>
              <a:gd name="T13" fmla="*/ 0 h 2456"/>
              <a:gd name="T14" fmla="*/ 0 w 2934"/>
              <a:gd name="T15" fmla="*/ 39016642 h 2456"/>
              <a:gd name="T16" fmla="*/ 14111461 w 2934"/>
              <a:gd name="T17" fmla="*/ 39016642 h 2456"/>
              <a:gd name="T18" fmla="*/ 14111461 w 2934"/>
              <a:gd name="T19" fmla="*/ 304354648 h 2456"/>
              <a:gd name="T20" fmla="*/ 341139065 w 2934"/>
              <a:gd name="T21" fmla="*/ 304354648 h 2456"/>
              <a:gd name="T22" fmla="*/ 341139065 w 2934"/>
              <a:gd name="T23" fmla="*/ 318224151 h 2456"/>
              <a:gd name="T24" fmla="*/ 379719532 w 2934"/>
              <a:gd name="T25" fmla="*/ 295929184 h 2456"/>
              <a:gd name="T26" fmla="*/ 56964334 w 2934"/>
              <a:gd name="T27" fmla="*/ 127548811 h 2456"/>
              <a:gd name="T28" fmla="*/ 282232826 w 2934"/>
              <a:gd name="T29" fmla="*/ 42775373 h 2456"/>
              <a:gd name="T30" fmla="*/ 288447136 w 2934"/>
              <a:gd name="T31" fmla="*/ 54571094 h 2456"/>
              <a:gd name="T32" fmla="*/ 312398013 w 2934"/>
              <a:gd name="T33" fmla="*/ 16721315 h 2456"/>
              <a:gd name="T34" fmla="*/ 267603235 w 2934"/>
              <a:gd name="T35" fmla="*/ 14906755 h 2456"/>
              <a:gd name="T36" fmla="*/ 274335315 w 2934"/>
              <a:gd name="T37" fmla="*/ 27739367 h 2456"/>
              <a:gd name="T38" fmla="*/ 54116064 w 2934"/>
              <a:gd name="T39" fmla="*/ 110957108 h 2456"/>
              <a:gd name="T40" fmla="*/ 56964334 w 2934"/>
              <a:gd name="T41" fmla="*/ 127548811 h 2456"/>
              <a:gd name="T42" fmla="*/ 291424579 w 2934"/>
              <a:gd name="T43" fmla="*/ 77384866 h 2456"/>
              <a:gd name="T44" fmla="*/ 278996318 w 2934"/>
              <a:gd name="T45" fmla="*/ 89958255 h 2456"/>
              <a:gd name="T46" fmla="*/ 278996318 w 2934"/>
              <a:gd name="T47" fmla="*/ 259245908 h 2456"/>
              <a:gd name="T48" fmla="*/ 291424579 w 2934"/>
              <a:gd name="T49" fmla="*/ 271689686 h 2456"/>
              <a:gd name="T50" fmla="*/ 312268481 w 2934"/>
              <a:gd name="T51" fmla="*/ 271689686 h 2456"/>
              <a:gd name="T52" fmla="*/ 324697102 w 2934"/>
              <a:gd name="T53" fmla="*/ 259245908 h 2456"/>
              <a:gd name="T54" fmla="*/ 324697102 w 2934"/>
              <a:gd name="T55" fmla="*/ 89958255 h 2456"/>
              <a:gd name="T56" fmla="*/ 312268481 w 2934"/>
              <a:gd name="T57" fmla="*/ 77384866 h 2456"/>
              <a:gd name="T58" fmla="*/ 291424579 w 2934"/>
              <a:gd name="T59" fmla="*/ 77384866 h 2456"/>
              <a:gd name="T60" fmla="*/ 215299544 w 2934"/>
              <a:gd name="T61" fmla="*/ 104346565 h 2456"/>
              <a:gd name="T62" fmla="*/ 202870922 w 2934"/>
              <a:gd name="T63" fmla="*/ 116790342 h 2456"/>
              <a:gd name="T64" fmla="*/ 202870922 w 2934"/>
              <a:gd name="T65" fmla="*/ 259245908 h 2456"/>
              <a:gd name="T66" fmla="*/ 215299544 w 2934"/>
              <a:gd name="T67" fmla="*/ 271689686 h 2456"/>
              <a:gd name="T68" fmla="*/ 236272977 w 2934"/>
              <a:gd name="T69" fmla="*/ 271689686 h 2456"/>
              <a:gd name="T70" fmla="*/ 248701598 w 2934"/>
              <a:gd name="T71" fmla="*/ 259245908 h 2456"/>
              <a:gd name="T72" fmla="*/ 248701598 w 2934"/>
              <a:gd name="T73" fmla="*/ 116790342 h 2456"/>
              <a:gd name="T74" fmla="*/ 236272977 w 2934"/>
              <a:gd name="T75" fmla="*/ 104346565 h 2456"/>
              <a:gd name="T76" fmla="*/ 215299544 w 2934"/>
              <a:gd name="T77" fmla="*/ 104346565 h 2456"/>
              <a:gd name="T78" fmla="*/ 139433213 w 2934"/>
              <a:gd name="T79" fmla="*/ 130400623 h 2456"/>
              <a:gd name="T80" fmla="*/ 127004592 w 2934"/>
              <a:gd name="T81" fmla="*/ 142974012 h 2456"/>
              <a:gd name="T82" fmla="*/ 127004592 w 2934"/>
              <a:gd name="T83" fmla="*/ 259245908 h 2456"/>
              <a:gd name="T84" fmla="*/ 139433213 w 2934"/>
              <a:gd name="T85" fmla="*/ 271689686 h 2456"/>
              <a:gd name="T86" fmla="*/ 160277114 w 2934"/>
              <a:gd name="T87" fmla="*/ 271689686 h 2456"/>
              <a:gd name="T88" fmla="*/ 172835268 w 2934"/>
              <a:gd name="T89" fmla="*/ 259245908 h 2456"/>
              <a:gd name="T90" fmla="*/ 172835268 w 2934"/>
              <a:gd name="T91" fmla="*/ 142974012 h 2456"/>
              <a:gd name="T92" fmla="*/ 160277114 w 2934"/>
              <a:gd name="T93" fmla="*/ 130400623 h 2456"/>
              <a:gd name="T94" fmla="*/ 139433213 w 2934"/>
              <a:gd name="T95" fmla="*/ 130400623 h 2456"/>
              <a:gd name="T96" fmla="*/ 51138621 w 2934"/>
              <a:gd name="T97" fmla="*/ 173305608 h 2456"/>
              <a:gd name="T98" fmla="*/ 63567242 w 2934"/>
              <a:gd name="T99" fmla="*/ 160861830 h 2456"/>
              <a:gd name="T100" fmla="*/ 84410783 w 2934"/>
              <a:gd name="T101" fmla="*/ 160861830 h 2456"/>
              <a:gd name="T102" fmla="*/ 96968937 w 2934"/>
              <a:gd name="T103" fmla="*/ 173305608 h 2456"/>
              <a:gd name="T104" fmla="*/ 96968937 w 2934"/>
              <a:gd name="T105" fmla="*/ 259245908 h 2456"/>
              <a:gd name="T106" fmla="*/ 84410783 w 2934"/>
              <a:gd name="T107" fmla="*/ 271689686 h 2456"/>
              <a:gd name="T108" fmla="*/ 63567242 w 2934"/>
              <a:gd name="T109" fmla="*/ 271689686 h 2456"/>
              <a:gd name="T110" fmla="*/ 51138621 w 2934"/>
              <a:gd name="T111" fmla="*/ 259245908 h 2456"/>
              <a:gd name="T112" fmla="*/ 51138621 w 2934"/>
              <a:gd name="T113" fmla="*/ 173305608 h 24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934" h="2456">
                <a:moveTo>
                  <a:pt x="2933" y="2283"/>
                </a:moveTo>
                <a:lnTo>
                  <a:pt x="2635" y="2110"/>
                </a:lnTo>
                <a:lnTo>
                  <a:pt x="2635" y="2217"/>
                </a:lnTo>
                <a:lnTo>
                  <a:pt x="240" y="2217"/>
                </a:lnTo>
                <a:lnTo>
                  <a:pt x="240" y="301"/>
                </a:lnTo>
                <a:lnTo>
                  <a:pt x="348" y="301"/>
                </a:lnTo>
                <a:lnTo>
                  <a:pt x="174" y="0"/>
                </a:lnTo>
                <a:lnTo>
                  <a:pt x="0" y="301"/>
                </a:lnTo>
                <a:lnTo>
                  <a:pt x="109" y="301"/>
                </a:lnTo>
                <a:lnTo>
                  <a:pt x="109" y="2348"/>
                </a:lnTo>
                <a:lnTo>
                  <a:pt x="2635" y="2348"/>
                </a:lnTo>
                <a:lnTo>
                  <a:pt x="2635" y="2455"/>
                </a:lnTo>
                <a:lnTo>
                  <a:pt x="2933" y="2283"/>
                </a:lnTo>
                <a:close/>
                <a:moveTo>
                  <a:pt x="440" y="984"/>
                </a:moveTo>
                <a:cubicBezTo>
                  <a:pt x="1065" y="870"/>
                  <a:pt x="1652" y="645"/>
                  <a:pt x="2180" y="330"/>
                </a:cubicBezTo>
                <a:lnTo>
                  <a:pt x="2228" y="421"/>
                </a:lnTo>
                <a:lnTo>
                  <a:pt x="2413" y="129"/>
                </a:lnTo>
                <a:lnTo>
                  <a:pt x="2067" y="115"/>
                </a:lnTo>
                <a:lnTo>
                  <a:pt x="2119" y="214"/>
                </a:lnTo>
                <a:cubicBezTo>
                  <a:pt x="1604" y="523"/>
                  <a:pt x="1030" y="743"/>
                  <a:pt x="418" y="856"/>
                </a:cubicBezTo>
                <a:lnTo>
                  <a:pt x="440" y="984"/>
                </a:lnTo>
                <a:close/>
                <a:moveTo>
                  <a:pt x="2251" y="597"/>
                </a:moveTo>
                <a:cubicBezTo>
                  <a:pt x="2198" y="597"/>
                  <a:pt x="2155" y="640"/>
                  <a:pt x="2155" y="694"/>
                </a:cubicBezTo>
                <a:lnTo>
                  <a:pt x="2155" y="2000"/>
                </a:lnTo>
                <a:cubicBezTo>
                  <a:pt x="2155" y="2053"/>
                  <a:pt x="2198" y="2096"/>
                  <a:pt x="2251" y="2096"/>
                </a:cubicBezTo>
                <a:lnTo>
                  <a:pt x="2412" y="2096"/>
                </a:lnTo>
                <a:cubicBezTo>
                  <a:pt x="2465" y="2096"/>
                  <a:pt x="2508" y="2053"/>
                  <a:pt x="2508" y="2000"/>
                </a:cubicBezTo>
                <a:lnTo>
                  <a:pt x="2508" y="694"/>
                </a:lnTo>
                <a:cubicBezTo>
                  <a:pt x="2508" y="640"/>
                  <a:pt x="2465" y="597"/>
                  <a:pt x="2412" y="597"/>
                </a:cubicBezTo>
                <a:lnTo>
                  <a:pt x="2251" y="597"/>
                </a:lnTo>
                <a:close/>
                <a:moveTo>
                  <a:pt x="1663" y="805"/>
                </a:moveTo>
                <a:cubicBezTo>
                  <a:pt x="1610" y="805"/>
                  <a:pt x="1567" y="848"/>
                  <a:pt x="1567" y="901"/>
                </a:cubicBezTo>
                <a:lnTo>
                  <a:pt x="1567" y="2000"/>
                </a:lnTo>
                <a:cubicBezTo>
                  <a:pt x="1567" y="2053"/>
                  <a:pt x="1610" y="2096"/>
                  <a:pt x="1663" y="2096"/>
                </a:cubicBezTo>
                <a:lnTo>
                  <a:pt x="1825" y="2096"/>
                </a:lnTo>
                <a:cubicBezTo>
                  <a:pt x="1878" y="2096"/>
                  <a:pt x="1921" y="2053"/>
                  <a:pt x="1921" y="2000"/>
                </a:cubicBezTo>
                <a:lnTo>
                  <a:pt x="1921" y="901"/>
                </a:lnTo>
                <a:cubicBezTo>
                  <a:pt x="1921" y="848"/>
                  <a:pt x="1878" y="805"/>
                  <a:pt x="1825" y="805"/>
                </a:cubicBezTo>
                <a:lnTo>
                  <a:pt x="1663" y="805"/>
                </a:lnTo>
                <a:close/>
                <a:moveTo>
                  <a:pt x="1077" y="1006"/>
                </a:moveTo>
                <a:cubicBezTo>
                  <a:pt x="1024" y="1006"/>
                  <a:pt x="981" y="1049"/>
                  <a:pt x="981" y="1103"/>
                </a:cubicBezTo>
                <a:lnTo>
                  <a:pt x="981" y="2000"/>
                </a:lnTo>
                <a:cubicBezTo>
                  <a:pt x="981" y="2053"/>
                  <a:pt x="1024" y="2096"/>
                  <a:pt x="1077" y="2096"/>
                </a:cubicBezTo>
                <a:lnTo>
                  <a:pt x="1238" y="2096"/>
                </a:lnTo>
                <a:cubicBezTo>
                  <a:pt x="1292" y="2096"/>
                  <a:pt x="1335" y="2053"/>
                  <a:pt x="1335" y="2000"/>
                </a:cubicBezTo>
                <a:lnTo>
                  <a:pt x="1335" y="1103"/>
                </a:lnTo>
                <a:cubicBezTo>
                  <a:pt x="1335" y="1049"/>
                  <a:pt x="1292" y="1006"/>
                  <a:pt x="1238" y="1006"/>
                </a:cubicBezTo>
                <a:lnTo>
                  <a:pt x="1077" y="1006"/>
                </a:lnTo>
                <a:close/>
                <a:moveTo>
                  <a:pt x="395" y="1337"/>
                </a:moveTo>
                <a:cubicBezTo>
                  <a:pt x="395" y="1284"/>
                  <a:pt x="438" y="1241"/>
                  <a:pt x="491" y="1241"/>
                </a:cubicBezTo>
                <a:lnTo>
                  <a:pt x="652" y="1241"/>
                </a:lnTo>
                <a:cubicBezTo>
                  <a:pt x="705" y="1241"/>
                  <a:pt x="749" y="1284"/>
                  <a:pt x="749" y="1337"/>
                </a:cubicBezTo>
                <a:lnTo>
                  <a:pt x="749" y="2000"/>
                </a:lnTo>
                <a:cubicBezTo>
                  <a:pt x="749" y="2053"/>
                  <a:pt x="705" y="2096"/>
                  <a:pt x="652" y="2096"/>
                </a:cubicBezTo>
                <a:lnTo>
                  <a:pt x="491" y="2096"/>
                </a:lnTo>
                <a:cubicBezTo>
                  <a:pt x="438" y="2096"/>
                  <a:pt x="395" y="2053"/>
                  <a:pt x="395" y="2000"/>
                </a:cubicBezTo>
                <a:lnTo>
                  <a:pt x="395" y="1337"/>
                </a:lnTo>
                <a:close/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5663" name="Freeform 5">
            <a:extLst>
              <a:ext uri="{FF2B5EF4-FFF2-40B4-BE49-F238E27FC236}">
                <a16:creationId xmlns:a16="http://schemas.microsoft.com/office/drawing/2014/main" id="{4B57C98F-873D-5642-9E9E-47744FF88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0" y="2674938"/>
            <a:ext cx="930275" cy="836612"/>
          </a:xfrm>
          <a:custGeom>
            <a:avLst/>
            <a:gdLst>
              <a:gd name="T0" fmla="*/ 151667921 w 2586"/>
              <a:gd name="T1" fmla="*/ 151232462 h 2325"/>
              <a:gd name="T2" fmla="*/ 146103178 w 2586"/>
              <a:gd name="T3" fmla="*/ 157577040 h 2325"/>
              <a:gd name="T4" fmla="*/ 146103178 w 2586"/>
              <a:gd name="T5" fmla="*/ 191889286 h 2325"/>
              <a:gd name="T6" fmla="*/ 151667921 w 2586"/>
              <a:gd name="T7" fmla="*/ 198233864 h 2325"/>
              <a:gd name="T8" fmla="*/ 182855516 w 2586"/>
              <a:gd name="T9" fmla="*/ 198233864 h 2325"/>
              <a:gd name="T10" fmla="*/ 188290754 w 2586"/>
              <a:gd name="T11" fmla="*/ 191889286 h 2325"/>
              <a:gd name="T12" fmla="*/ 188290754 w 2586"/>
              <a:gd name="T13" fmla="*/ 157577040 h 2325"/>
              <a:gd name="T14" fmla="*/ 182855516 w 2586"/>
              <a:gd name="T15" fmla="*/ 151232462 h 2325"/>
              <a:gd name="T16" fmla="*/ 151667921 w 2586"/>
              <a:gd name="T17" fmla="*/ 151232462 h 2325"/>
              <a:gd name="T18" fmla="*/ 199549384 w 2586"/>
              <a:gd name="T19" fmla="*/ 181271691 h 2325"/>
              <a:gd name="T20" fmla="*/ 199549384 w 2586"/>
              <a:gd name="T21" fmla="*/ 193313506 h 2325"/>
              <a:gd name="T22" fmla="*/ 183631824 w 2586"/>
              <a:gd name="T23" fmla="*/ 209886700 h 2325"/>
              <a:gd name="T24" fmla="*/ 150891253 w 2586"/>
              <a:gd name="T25" fmla="*/ 209886700 h 2325"/>
              <a:gd name="T26" fmla="*/ 134974053 w 2586"/>
              <a:gd name="T27" fmla="*/ 193313506 h 2325"/>
              <a:gd name="T28" fmla="*/ 134974053 w 2586"/>
              <a:gd name="T29" fmla="*/ 181271691 h 2325"/>
              <a:gd name="T30" fmla="*/ 50598902 w 2586"/>
              <a:gd name="T31" fmla="*/ 181271691 h 2325"/>
              <a:gd name="T32" fmla="*/ 0 w 2586"/>
              <a:gd name="T33" fmla="*/ 152009342 h 2325"/>
              <a:gd name="T34" fmla="*/ 0 w 2586"/>
              <a:gd name="T35" fmla="*/ 256240762 h 2325"/>
              <a:gd name="T36" fmla="*/ 38952118 w 2586"/>
              <a:gd name="T37" fmla="*/ 300911165 h 2325"/>
              <a:gd name="T38" fmla="*/ 295570959 w 2586"/>
              <a:gd name="T39" fmla="*/ 300911165 h 2325"/>
              <a:gd name="T40" fmla="*/ 334523077 w 2586"/>
              <a:gd name="T41" fmla="*/ 256240762 h 2325"/>
              <a:gd name="T42" fmla="*/ 334523077 w 2586"/>
              <a:gd name="T43" fmla="*/ 152009342 h 2325"/>
              <a:gd name="T44" fmla="*/ 283924175 w 2586"/>
              <a:gd name="T45" fmla="*/ 181271691 h 2325"/>
              <a:gd name="T46" fmla="*/ 199549384 w 2586"/>
              <a:gd name="T47" fmla="*/ 181271691 h 2325"/>
              <a:gd name="T48" fmla="*/ 134974053 w 2586"/>
              <a:gd name="T49" fmla="*/ 167417396 h 2325"/>
              <a:gd name="T50" fmla="*/ 134974053 w 2586"/>
              <a:gd name="T51" fmla="*/ 155246401 h 2325"/>
              <a:gd name="T52" fmla="*/ 150891253 w 2586"/>
              <a:gd name="T53" fmla="*/ 138802387 h 2325"/>
              <a:gd name="T54" fmla="*/ 183631824 w 2586"/>
              <a:gd name="T55" fmla="*/ 138802387 h 2325"/>
              <a:gd name="T56" fmla="*/ 199549384 w 2586"/>
              <a:gd name="T57" fmla="*/ 155246401 h 2325"/>
              <a:gd name="T58" fmla="*/ 199549384 w 2586"/>
              <a:gd name="T59" fmla="*/ 167417396 h 2325"/>
              <a:gd name="T60" fmla="*/ 283924175 w 2586"/>
              <a:gd name="T61" fmla="*/ 167417396 h 2325"/>
              <a:gd name="T62" fmla="*/ 334523077 w 2586"/>
              <a:gd name="T63" fmla="*/ 119769014 h 2325"/>
              <a:gd name="T64" fmla="*/ 334523077 w 2586"/>
              <a:gd name="T65" fmla="*/ 93484644 h 2325"/>
              <a:gd name="T66" fmla="*/ 295570959 w 2586"/>
              <a:gd name="T67" fmla="*/ 48813881 h 2325"/>
              <a:gd name="T68" fmla="*/ 38952118 w 2586"/>
              <a:gd name="T69" fmla="*/ 48813881 h 2325"/>
              <a:gd name="T70" fmla="*/ 0 w 2586"/>
              <a:gd name="T71" fmla="*/ 93484644 h 2325"/>
              <a:gd name="T72" fmla="*/ 0 w 2586"/>
              <a:gd name="T73" fmla="*/ 119769014 h 2325"/>
              <a:gd name="T74" fmla="*/ 50598902 w 2586"/>
              <a:gd name="T75" fmla="*/ 167417396 h 2325"/>
              <a:gd name="T76" fmla="*/ 134974053 w 2586"/>
              <a:gd name="T77" fmla="*/ 167417396 h 2325"/>
              <a:gd name="T78" fmla="*/ 207572556 w 2586"/>
              <a:gd name="T79" fmla="*/ 40397745 h 2325"/>
              <a:gd name="T80" fmla="*/ 186090614 w 2586"/>
              <a:gd name="T81" fmla="*/ 18904193 h 2325"/>
              <a:gd name="T82" fmla="*/ 148432463 w 2586"/>
              <a:gd name="T83" fmla="*/ 18904193 h 2325"/>
              <a:gd name="T84" fmla="*/ 126821016 w 2586"/>
              <a:gd name="T85" fmla="*/ 40397745 h 2325"/>
              <a:gd name="T86" fmla="*/ 107021556 w 2586"/>
              <a:gd name="T87" fmla="*/ 40397745 h 2325"/>
              <a:gd name="T88" fmla="*/ 143385739 w 2586"/>
              <a:gd name="T89" fmla="*/ 0 h 2325"/>
              <a:gd name="T90" fmla="*/ 191008193 w 2586"/>
              <a:gd name="T91" fmla="*/ 0 h 2325"/>
              <a:gd name="T92" fmla="*/ 227501521 w 2586"/>
              <a:gd name="T93" fmla="*/ 40397745 h 2325"/>
              <a:gd name="T94" fmla="*/ 207572556 w 2586"/>
              <a:gd name="T95" fmla="*/ 40397745 h 23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86" h="2325">
                <a:moveTo>
                  <a:pt x="1172" y="1168"/>
                </a:moveTo>
                <a:cubicBezTo>
                  <a:pt x="1148" y="1168"/>
                  <a:pt x="1129" y="1190"/>
                  <a:pt x="1129" y="1217"/>
                </a:cubicBezTo>
                <a:lnTo>
                  <a:pt x="1129" y="1482"/>
                </a:lnTo>
                <a:cubicBezTo>
                  <a:pt x="1129" y="1509"/>
                  <a:pt x="1148" y="1531"/>
                  <a:pt x="1172" y="1531"/>
                </a:cubicBezTo>
                <a:lnTo>
                  <a:pt x="1413" y="1531"/>
                </a:lnTo>
                <a:cubicBezTo>
                  <a:pt x="1436" y="1531"/>
                  <a:pt x="1455" y="1509"/>
                  <a:pt x="1455" y="1482"/>
                </a:cubicBezTo>
                <a:lnTo>
                  <a:pt x="1455" y="1217"/>
                </a:lnTo>
                <a:cubicBezTo>
                  <a:pt x="1455" y="1190"/>
                  <a:pt x="1436" y="1168"/>
                  <a:pt x="1413" y="1168"/>
                </a:cubicBezTo>
                <a:lnTo>
                  <a:pt x="1172" y="1168"/>
                </a:lnTo>
                <a:close/>
                <a:moveTo>
                  <a:pt x="1542" y="1400"/>
                </a:moveTo>
                <a:lnTo>
                  <a:pt x="1542" y="1493"/>
                </a:lnTo>
                <a:cubicBezTo>
                  <a:pt x="1542" y="1564"/>
                  <a:pt x="1487" y="1621"/>
                  <a:pt x="1419" y="1621"/>
                </a:cubicBezTo>
                <a:lnTo>
                  <a:pt x="1166" y="1621"/>
                </a:lnTo>
                <a:cubicBezTo>
                  <a:pt x="1098" y="1621"/>
                  <a:pt x="1043" y="1564"/>
                  <a:pt x="1043" y="1493"/>
                </a:cubicBezTo>
                <a:lnTo>
                  <a:pt x="1043" y="1400"/>
                </a:lnTo>
                <a:lnTo>
                  <a:pt x="391" y="1400"/>
                </a:lnTo>
                <a:cubicBezTo>
                  <a:pt x="229" y="1400"/>
                  <a:pt x="86" y="1311"/>
                  <a:pt x="0" y="1174"/>
                </a:cubicBezTo>
                <a:lnTo>
                  <a:pt x="0" y="1979"/>
                </a:lnTo>
                <a:cubicBezTo>
                  <a:pt x="0" y="2169"/>
                  <a:pt x="135" y="2324"/>
                  <a:pt x="301" y="2324"/>
                </a:cubicBezTo>
                <a:lnTo>
                  <a:pt x="2284" y="2324"/>
                </a:lnTo>
                <a:cubicBezTo>
                  <a:pt x="2450" y="2324"/>
                  <a:pt x="2585" y="2169"/>
                  <a:pt x="2585" y="1979"/>
                </a:cubicBezTo>
                <a:lnTo>
                  <a:pt x="2585" y="1174"/>
                </a:lnTo>
                <a:cubicBezTo>
                  <a:pt x="2499" y="1311"/>
                  <a:pt x="2356" y="1400"/>
                  <a:pt x="2194" y="1400"/>
                </a:cubicBezTo>
                <a:lnTo>
                  <a:pt x="1542" y="1400"/>
                </a:lnTo>
                <a:close/>
                <a:moveTo>
                  <a:pt x="1043" y="1293"/>
                </a:moveTo>
                <a:lnTo>
                  <a:pt x="1043" y="1199"/>
                </a:lnTo>
                <a:cubicBezTo>
                  <a:pt x="1043" y="1129"/>
                  <a:pt x="1098" y="1072"/>
                  <a:pt x="1166" y="1072"/>
                </a:cubicBezTo>
                <a:lnTo>
                  <a:pt x="1419" y="1072"/>
                </a:lnTo>
                <a:cubicBezTo>
                  <a:pt x="1487" y="1072"/>
                  <a:pt x="1542" y="1129"/>
                  <a:pt x="1542" y="1199"/>
                </a:cubicBezTo>
                <a:lnTo>
                  <a:pt x="1542" y="1293"/>
                </a:lnTo>
                <a:lnTo>
                  <a:pt x="2194" y="1293"/>
                </a:lnTo>
                <a:cubicBezTo>
                  <a:pt x="2390" y="1293"/>
                  <a:pt x="2553" y="1134"/>
                  <a:pt x="2585" y="925"/>
                </a:cubicBezTo>
                <a:lnTo>
                  <a:pt x="2585" y="722"/>
                </a:lnTo>
                <a:cubicBezTo>
                  <a:pt x="2585" y="532"/>
                  <a:pt x="2450" y="377"/>
                  <a:pt x="2284" y="377"/>
                </a:cubicBezTo>
                <a:lnTo>
                  <a:pt x="301" y="377"/>
                </a:lnTo>
                <a:cubicBezTo>
                  <a:pt x="135" y="377"/>
                  <a:pt x="0" y="532"/>
                  <a:pt x="0" y="722"/>
                </a:cubicBezTo>
                <a:lnTo>
                  <a:pt x="0" y="925"/>
                </a:lnTo>
                <a:cubicBezTo>
                  <a:pt x="32" y="1134"/>
                  <a:pt x="195" y="1293"/>
                  <a:pt x="391" y="1293"/>
                </a:cubicBezTo>
                <a:lnTo>
                  <a:pt x="1043" y="1293"/>
                </a:lnTo>
                <a:close/>
                <a:moveTo>
                  <a:pt x="1604" y="312"/>
                </a:moveTo>
                <a:cubicBezTo>
                  <a:pt x="1593" y="218"/>
                  <a:pt x="1522" y="146"/>
                  <a:pt x="1438" y="146"/>
                </a:cubicBezTo>
                <a:lnTo>
                  <a:pt x="1147" y="146"/>
                </a:lnTo>
                <a:cubicBezTo>
                  <a:pt x="1062" y="146"/>
                  <a:pt x="991" y="218"/>
                  <a:pt x="980" y="312"/>
                </a:cubicBezTo>
                <a:lnTo>
                  <a:pt x="827" y="312"/>
                </a:lnTo>
                <a:cubicBezTo>
                  <a:pt x="833" y="139"/>
                  <a:pt x="957" y="0"/>
                  <a:pt x="1108" y="0"/>
                </a:cubicBezTo>
                <a:lnTo>
                  <a:pt x="1476" y="0"/>
                </a:lnTo>
                <a:cubicBezTo>
                  <a:pt x="1628" y="0"/>
                  <a:pt x="1752" y="139"/>
                  <a:pt x="1758" y="312"/>
                </a:cubicBezTo>
                <a:lnTo>
                  <a:pt x="1604" y="312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5664" name="Freeform 6">
            <a:extLst>
              <a:ext uri="{FF2B5EF4-FFF2-40B4-BE49-F238E27FC236}">
                <a16:creationId xmlns:a16="http://schemas.microsoft.com/office/drawing/2014/main" id="{327BC5BE-EB56-6D4C-BFDF-8297C0EB4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8013" y="2641600"/>
            <a:ext cx="682625" cy="996950"/>
          </a:xfrm>
          <a:custGeom>
            <a:avLst/>
            <a:gdLst>
              <a:gd name="T0" fmla="*/ 159788227 w 1897"/>
              <a:gd name="T1" fmla="*/ 157887501 h 2769"/>
              <a:gd name="T2" fmla="*/ 115632789 w 1897"/>
              <a:gd name="T3" fmla="*/ 146739591 h 2769"/>
              <a:gd name="T4" fmla="*/ 58658251 w 1897"/>
              <a:gd name="T5" fmla="*/ 116925061 h 2769"/>
              <a:gd name="T6" fmla="*/ 119646854 w 1897"/>
              <a:gd name="T7" fmla="*/ 89832792 h 2769"/>
              <a:gd name="T8" fmla="*/ 183225618 w 1897"/>
              <a:gd name="T9" fmla="*/ 113554729 h 2769"/>
              <a:gd name="T10" fmla="*/ 213784692 w 1897"/>
              <a:gd name="T11" fmla="*/ 111480540 h 2769"/>
              <a:gd name="T12" fmla="*/ 227251512 w 1897"/>
              <a:gd name="T13" fmla="*/ 89313975 h 2769"/>
              <a:gd name="T14" fmla="*/ 148263847 w 1897"/>
              <a:gd name="T15" fmla="*/ 41481257 h 2769"/>
              <a:gd name="T16" fmla="*/ 148263847 w 1897"/>
              <a:gd name="T17" fmla="*/ 13092485 h 2769"/>
              <a:gd name="T18" fmla="*/ 132077682 w 1897"/>
              <a:gd name="T19" fmla="*/ 0 h 2769"/>
              <a:gd name="T20" fmla="*/ 113561164 w 1897"/>
              <a:gd name="T21" fmla="*/ 0 h 2769"/>
              <a:gd name="T22" fmla="*/ 97374999 w 1897"/>
              <a:gd name="T23" fmla="*/ 13092485 h 2769"/>
              <a:gd name="T24" fmla="*/ 97374999 w 1897"/>
              <a:gd name="T25" fmla="*/ 39666297 h 2769"/>
              <a:gd name="T26" fmla="*/ 0 w 1897"/>
              <a:gd name="T27" fmla="*/ 118221204 h 2769"/>
              <a:gd name="T28" fmla="*/ 92584029 w 1897"/>
              <a:gd name="T29" fmla="*/ 195609583 h 2769"/>
              <a:gd name="T30" fmla="*/ 143213789 w 1897"/>
              <a:gd name="T31" fmla="*/ 208183610 h 2769"/>
              <a:gd name="T32" fmla="*/ 186980595 w 1897"/>
              <a:gd name="T33" fmla="*/ 239294283 h 2769"/>
              <a:gd name="T34" fmla="*/ 125732904 w 1897"/>
              <a:gd name="T35" fmla="*/ 268849584 h 2769"/>
              <a:gd name="T36" fmla="*/ 50500216 w 1897"/>
              <a:gd name="T37" fmla="*/ 242146158 h 2769"/>
              <a:gd name="T38" fmla="*/ 17221798 w 1897"/>
              <a:gd name="T39" fmla="*/ 248238750 h 2769"/>
              <a:gd name="T40" fmla="*/ 9323211 w 1897"/>
              <a:gd name="T41" fmla="*/ 269108813 h 2769"/>
              <a:gd name="T42" fmla="*/ 97374999 w 1897"/>
              <a:gd name="T43" fmla="*/ 317201119 h 2769"/>
              <a:gd name="T44" fmla="*/ 97374999 w 1897"/>
              <a:gd name="T45" fmla="*/ 345719505 h 2769"/>
              <a:gd name="T46" fmla="*/ 113561164 w 1897"/>
              <a:gd name="T47" fmla="*/ 358811990 h 2769"/>
              <a:gd name="T48" fmla="*/ 132077682 w 1897"/>
              <a:gd name="T49" fmla="*/ 358811990 h 2769"/>
              <a:gd name="T50" fmla="*/ 148263847 w 1897"/>
              <a:gd name="T51" fmla="*/ 345719505 h 2769"/>
              <a:gd name="T52" fmla="*/ 148263847 w 1897"/>
              <a:gd name="T53" fmla="*/ 318756851 h 2769"/>
              <a:gd name="T54" fmla="*/ 245509302 w 1897"/>
              <a:gd name="T55" fmla="*/ 238257368 h 2769"/>
              <a:gd name="T56" fmla="*/ 159788227 w 1897"/>
              <a:gd name="T57" fmla="*/ 157887501 h 276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897" h="2769">
                <a:moveTo>
                  <a:pt x="1234" y="1218"/>
                </a:moveTo>
                <a:cubicBezTo>
                  <a:pt x="1185" y="1208"/>
                  <a:pt x="940" y="1145"/>
                  <a:pt x="893" y="1132"/>
                </a:cubicBezTo>
                <a:cubicBezTo>
                  <a:pt x="550" y="1046"/>
                  <a:pt x="453" y="991"/>
                  <a:pt x="453" y="902"/>
                </a:cubicBezTo>
                <a:cubicBezTo>
                  <a:pt x="453" y="802"/>
                  <a:pt x="579" y="693"/>
                  <a:pt x="924" y="693"/>
                </a:cubicBezTo>
                <a:cubicBezTo>
                  <a:pt x="1169" y="693"/>
                  <a:pt x="1415" y="876"/>
                  <a:pt x="1415" y="876"/>
                </a:cubicBezTo>
                <a:cubicBezTo>
                  <a:pt x="1512" y="941"/>
                  <a:pt x="1570" y="937"/>
                  <a:pt x="1651" y="860"/>
                </a:cubicBezTo>
                <a:cubicBezTo>
                  <a:pt x="1651" y="860"/>
                  <a:pt x="1755" y="772"/>
                  <a:pt x="1755" y="689"/>
                </a:cubicBezTo>
                <a:cubicBezTo>
                  <a:pt x="1755" y="564"/>
                  <a:pt x="1459" y="383"/>
                  <a:pt x="1145" y="320"/>
                </a:cubicBezTo>
                <a:lnTo>
                  <a:pt x="1145" y="101"/>
                </a:lnTo>
                <a:cubicBezTo>
                  <a:pt x="1145" y="45"/>
                  <a:pt x="1089" y="0"/>
                  <a:pt x="1020" y="0"/>
                </a:cubicBezTo>
                <a:lnTo>
                  <a:pt x="877" y="0"/>
                </a:lnTo>
                <a:cubicBezTo>
                  <a:pt x="808" y="0"/>
                  <a:pt x="752" y="45"/>
                  <a:pt x="752" y="101"/>
                </a:cubicBezTo>
                <a:lnTo>
                  <a:pt x="752" y="306"/>
                </a:lnTo>
                <a:cubicBezTo>
                  <a:pt x="260" y="355"/>
                  <a:pt x="0" y="609"/>
                  <a:pt x="0" y="912"/>
                </a:cubicBezTo>
                <a:cubicBezTo>
                  <a:pt x="0" y="1271"/>
                  <a:pt x="338" y="1412"/>
                  <a:pt x="715" y="1509"/>
                </a:cubicBezTo>
                <a:cubicBezTo>
                  <a:pt x="764" y="1522"/>
                  <a:pt x="1059" y="1595"/>
                  <a:pt x="1106" y="1606"/>
                </a:cubicBezTo>
                <a:cubicBezTo>
                  <a:pt x="1383" y="1674"/>
                  <a:pt x="1444" y="1778"/>
                  <a:pt x="1444" y="1846"/>
                </a:cubicBezTo>
                <a:cubicBezTo>
                  <a:pt x="1444" y="1964"/>
                  <a:pt x="1318" y="2074"/>
                  <a:pt x="971" y="2074"/>
                </a:cubicBezTo>
                <a:cubicBezTo>
                  <a:pt x="725" y="2074"/>
                  <a:pt x="390" y="1868"/>
                  <a:pt x="390" y="1868"/>
                </a:cubicBezTo>
                <a:cubicBezTo>
                  <a:pt x="298" y="1809"/>
                  <a:pt x="211" y="1824"/>
                  <a:pt x="133" y="1915"/>
                </a:cubicBezTo>
                <a:cubicBezTo>
                  <a:pt x="133" y="1915"/>
                  <a:pt x="72" y="1990"/>
                  <a:pt x="72" y="2076"/>
                </a:cubicBezTo>
                <a:cubicBezTo>
                  <a:pt x="72" y="2208"/>
                  <a:pt x="421" y="2382"/>
                  <a:pt x="752" y="2447"/>
                </a:cubicBezTo>
                <a:lnTo>
                  <a:pt x="752" y="2667"/>
                </a:lnTo>
                <a:cubicBezTo>
                  <a:pt x="752" y="2723"/>
                  <a:pt x="808" y="2768"/>
                  <a:pt x="877" y="2768"/>
                </a:cubicBezTo>
                <a:lnTo>
                  <a:pt x="1020" y="2768"/>
                </a:lnTo>
                <a:cubicBezTo>
                  <a:pt x="1089" y="2768"/>
                  <a:pt x="1145" y="2723"/>
                  <a:pt x="1145" y="2667"/>
                </a:cubicBezTo>
                <a:lnTo>
                  <a:pt x="1145" y="2459"/>
                </a:lnTo>
                <a:cubicBezTo>
                  <a:pt x="1664" y="2406"/>
                  <a:pt x="1896" y="2132"/>
                  <a:pt x="1896" y="1838"/>
                </a:cubicBezTo>
                <a:cubicBezTo>
                  <a:pt x="1896" y="1556"/>
                  <a:pt x="1676" y="1326"/>
                  <a:pt x="1234" y="1218"/>
                </a:cubicBezTo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5665" name="Прямоугольник 8">
            <a:extLst>
              <a:ext uri="{FF2B5EF4-FFF2-40B4-BE49-F238E27FC236}">
                <a16:creationId xmlns:a16="http://schemas.microsoft.com/office/drawing/2014/main" id="{7353A586-E34E-0A41-AF26-B1C7EEF43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6825" y="5410200"/>
            <a:ext cx="1377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A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5666" name="Прямоугольник 9">
            <a:extLst>
              <a:ext uri="{FF2B5EF4-FFF2-40B4-BE49-F238E27FC236}">
                <a16:creationId xmlns:a16="http://schemas.microsoft.com/office/drawing/2014/main" id="{FE6A710C-FDBB-D640-BD77-E218E6F6B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" y="5967413"/>
            <a:ext cx="344011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5667" name="Прямоугольник 10">
            <a:extLst>
              <a:ext uri="{FF2B5EF4-FFF2-40B4-BE49-F238E27FC236}">
                <a16:creationId xmlns:a16="http://schemas.microsoft.com/office/drawing/2014/main" id="{3C7AC6AF-EDDC-994C-9C79-E5728409E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3" y="5405438"/>
            <a:ext cx="1376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B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5668" name="Прямоугольник 11">
            <a:extLst>
              <a:ext uri="{FF2B5EF4-FFF2-40B4-BE49-F238E27FC236}">
                <a16:creationId xmlns:a16="http://schemas.microsoft.com/office/drawing/2014/main" id="{00F26DD3-D68A-D34A-9F61-7B7ABF5FA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5962650"/>
            <a:ext cx="34417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5669" name="Прямоугольник 12">
            <a:extLst>
              <a:ext uri="{FF2B5EF4-FFF2-40B4-BE49-F238E27FC236}">
                <a16:creationId xmlns:a16="http://schemas.microsoft.com/office/drawing/2014/main" id="{85D66985-C262-9341-866A-24429BC4B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5405438"/>
            <a:ext cx="136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C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5670" name="Прямоугольник 13">
            <a:extLst>
              <a:ext uri="{FF2B5EF4-FFF2-40B4-BE49-F238E27FC236}">
                <a16:creationId xmlns:a16="http://schemas.microsoft.com/office/drawing/2014/main" id="{276B59B6-788E-D74B-99CA-A5738BCF5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6413" y="5962650"/>
            <a:ext cx="34417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5671" name="Прямоугольник 14">
            <a:extLst>
              <a:ext uri="{FF2B5EF4-FFF2-40B4-BE49-F238E27FC236}">
                <a16:creationId xmlns:a16="http://schemas.microsoft.com/office/drawing/2014/main" id="{7DD6BBB3-27D0-FE41-879E-685E6CFA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7038" y="5405438"/>
            <a:ext cx="13985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D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5672" name="Прямоугольник 15">
            <a:extLst>
              <a:ext uri="{FF2B5EF4-FFF2-40B4-BE49-F238E27FC236}">
                <a16:creationId xmlns:a16="http://schemas.microsoft.com/office/drawing/2014/main" id="{4FB6F25A-2E97-9C4B-8AD0-6A298E640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5962650"/>
            <a:ext cx="34417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sp>
        <p:nvSpPr>
          <p:cNvPr id="155673" name="Прямоугольник 16">
            <a:extLst>
              <a:ext uri="{FF2B5EF4-FFF2-40B4-BE49-F238E27FC236}">
                <a16:creationId xmlns:a16="http://schemas.microsoft.com/office/drawing/2014/main" id="{99EBBE29-32BE-FD4E-AA04-F6A50278C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28488" y="5367338"/>
            <a:ext cx="13446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E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5674" name="Прямоугольник 17">
            <a:extLst>
              <a:ext uri="{FF2B5EF4-FFF2-40B4-BE49-F238E27FC236}">
                <a16:creationId xmlns:a16="http://schemas.microsoft.com/office/drawing/2014/main" id="{70F48A14-DC7E-3544-99B7-482197B2B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87088" y="5924550"/>
            <a:ext cx="34417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Lorem ipsum dolor sit amet,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consectetur adipiscing elit,</a:t>
            </a:r>
          </a:p>
          <a:p>
            <a:pPr algn="ctr"/>
            <a:r>
              <a:rPr lang="en-UA" altLang="en-UA" sz="1100">
                <a:solidFill>
                  <a:srgbClr val="3A3A3A"/>
                </a:solidFill>
                <a:latin typeface="Open Sans" panose="020B0606030504020204" pitchFamily="34" charset="0"/>
              </a:rPr>
              <a:t>sed do eiusmod tempor in-</a:t>
            </a:r>
          </a:p>
        </p:txBody>
      </p:sp>
      <p:pic>
        <p:nvPicPr>
          <p:cNvPr id="155675" name="Рисунок 4">
            <a:extLst>
              <a:ext uri="{FF2B5EF4-FFF2-40B4-BE49-F238E27FC236}">
                <a16:creationId xmlns:a16="http://schemas.microsoft.com/office/drawing/2014/main" id="{E47FA618-E7F7-7A4A-A097-DEDA1F3D3E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613" y="6834188"/>
            <a:ext cx="1939925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77" name="Рисунок 37">
            <a:extLst>
              <a:ext uri="{FF2B5EF4-FFF2-40B4-BE49-F238E27FC236}">
                <a16:creationId xmlns:a16="http://schemas.microsoft.com/office/drawing/2014/main" id="{AC31029B-1218-D141-ACFB-3D55812DEC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013" y="6834188"/>
            <a:ext cx="1939925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78" name="Рисунок 38">
            <a:extLst>
              <a:ext uri="{FF2B5EF4-FFF2-40B4-BE49-F238E27FC236}">
                <a16:creationId xmlns:a16="http://schemas.microsoft.com/office/drawing/2014/main" id="{566B7E86-D0CB-BD43-A022-CDD05EC0B3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9363" y="6834188"/>
            <a:ext cx="1939925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79" name="Рисунок 39">
            <a:extLst>
              <a:ext uri="{FF2B5EF4-FFF2-40B4-BE49-F238E27FC236}">
                <a16:creationId xmlns:a16="http://schemas.microsoft.com/office/drawing/2014/main" id="{1B2A8CE1-C55B-3E4C-A882-044F84DA4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5413" y="6834188"/>
            <a:ext cx="194151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80" name="Рисунок 40">
            <a:extLst>
              <a:ext uri="{FF2B5EF4-FFF2-40B4-BE49-F238E27FC236}">
                <a16:creationId xmlns:a16="http://schemas.microsoft.com/office/drawing/2014/main" id="{00BD18F8-26EB-D44B-8D40-2DB9EBBAF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90350" y="6799263"/>
            <a:ext cx="1939925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BE7A40BC-F17E-5340-8941-6AFB5631F052}"/>
              </a:ext>
            </a:extLst>
          </p:cNvPr>
          <p:cNvGrpSpPr/>
          <p:nvPr/>
        </p:nvGrpSpPr>
        <p:grpSpPr>
          <a:xfrm>
            <a:off x="963613" y="6780004"/>
            <a:ext cx="1023937" cy="276225"/>
            <a:chOff x="963613" y="6780004"/>
            <a:chExt cx="1023937" cy="276225"/>
          </a:xfrm>
        </p:grpSpPr>
        <p:pic>
          <p:nvPicPr>
            <p:cNvPr id="155676" name="Рисунок 5">
              <a:extLst>
                <a:ext uri="{FF2B5EF4-FFF2-40B4-BE49-F238E27FC236}">
                  <a16:creationId xmlns:a16="http://schemas.microsoft.com/office/drawing/2014/main" id="{24B3C1A8-4153-4A40-B7C0-19AD73C99C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3613" y="6834188"/>
              <a:ext cx="1023937" cy="160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85" name="Прямоугольник 42">
              <a:extLst>
                <a:ext uri="{FF2B5EF4-FFF2-40B4-BE49-F238E27FC236}">
                  <a16:creationId xmlns:a16="http://schemas.microsoft.com/office/drawing/2014/main" id="{E5F52050-76E8-8D46-BE5E-DAD8402A4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38" y="6780004"/>
              <a:ext cx="5207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Montserrat" panose="02000505000000020004" pitchFamily="2" charset="77"/>
                </a:rPr>
                <a:t>70%</a:t>
              </a:r>
              <a:endParaRPr lang="en-UA" altLang="en-UA" sz="1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1A0EFD3-44D9-6B43-87E1-C6A9774D5775}"/>
              </a:ext>
            </a:extLst>
          </p:cNvPr>
          <p:cNvGrpSpPr/>
          <p:nvPr/>
        </p:nvGrpSpPr>
        <p:grpSpPr>
          <a:xfrm>
            <a:off x="3665538" y="6780004"/>
            <a:ext cx="1563687" cy="277812"/>
            <a:chOff x="3665538" y="6762859"/>
            <a:chExt cx="1563687" cy="277812"/>
          </a:xfrm>
        </p:grpSpPr>
        <p:pic>
          <p:nvPicPr>
            <p:cNvPr id="155681" name="Рисунок 6">
              <a:extLst>
                <a:ext uri="{FF2B5EF4-FFF2-40B4-BE49-F238E27FC236}">
                  <a16:creationId xmlns:a16="http://schemas.microsoft.com/office/drawing/2014/main" id="{A6853E48-9F42-D044-8FD5-60EC852F4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5538" y="6816725"/>
              <a:ext cx="1563687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86" name="Прямоугольник 48">
              <a:extLst>
                <a:ext uri="{FF2B5EF4-FFF2-40B4-BE49-F238E27FC236}">
                  <a16:creationId xmlns:a16="http://schemas.microsoft.com/office/drawing/2014/main" id="{9F6D71DC-44BE-F249-AE41-6D9F4106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319" y="6762859"/>
              <a:ext cx="481013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Montserrat" panose="02000505000000020004" pitchFamily="2" charset="77"/>
                </a:rPr>
                <a:t>81%</a:t>
              </a:r>
              <a:endParaRPr lang="en-UA" altLang="en-UA" sz="1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EBB08C82-5214-9441-AD4E-DA8D8085AA80}"/>
              </a:ext>
            </a:extLst>
          </p:cNvPr>
          <p:cNvGrpSpPr/>
          <p:nvPr/>
        </p:nvGrpSpPr>
        <p:grpSpPr>
          <a:xfrm>
            <a:off x="6300788" y="6780004"/>
            <a:ext cx="515937" cy="276225"/>
            <a:chOff x="6300788" y="6780004"/>
            <a:chExt cx="515937" cy="276225"/>
          </a:xfrm>
        </p:grpSpPr>
        <p:pic>
          <p:nvPicPr>
            <p:cNvPr id="155682" name="Рисунок 7">
              <a:extLst>
                <a:ext uri="{FF2B5EF4-FFF2-40B4-BE49-F238E27FC236}">
                  <a16:creationId xmlns:a16="http://schemas.microsoft.com/office/drawing/2014/main" id="{17601159-9475-0E41-8178-D9CF741DD0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663" y="6834188"/>
              <a:ext cx="485775" cy="160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87" name="Прямоугольник 49">
              <a:extLst>
                <a:ext uri="{FF2B5EF4-FFF2-40B4-BE49-F238E27FC236}">
                  <a16:creationId xmlns:a16="http://schemas.microsoft.com/office/drawing/2014/main" id="{1F25D529-C821-7443-B5B2-BF297C0CF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6780004"/>
              <a:ext cx="515937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Montserrat" panose="02000505000000020004" pitchFamily="2" charset="77"/>
                </a:rPr>
                <a:t>24%</a:t>
              </a:r>
              <a:endParaRPr lang="en-UA" altLang="en-UA" sz="1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2B5164B8-8FA3-EA4B-896A-C3F925AFE86F}"/>
              </a:ext>
            </a:extLst>
          </p:cNvPr>
          <p:cNvGrpSpPr/>
          <p:nvPr/>
        </p:nvGrpSpPr>
        <p:grpSpPr>
          <a:xfrm>
            <a:off x="11685588" y="6745344"/>
            <a:ext cx="1416050" cy="277812"/>
            <a:chOff x="11685588" y="6745344"/>
            <a:chExt cx="1416050" cy="277812"/>
          </a:xfrm>
        </p:grpSpPr>
        <p:pic>
          <p:nvPicPr>
            <p:cNvPr id="155684" name="Рисунок 35">
              <a:extLst>
                <a:ext uri="{FF2B5EF4-FFF2-40B4-BE49-F238E27FC236}">
                  <a16:creationId xmlns:a16="http://schemas.microsoft.com/office/drawing/2014/main" id="{9E5CEE2C-FEBD-0C44-B452-E7313A1E6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85588" y="6804081"/>
              <a:ext cx="1416050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88" name="Прямоугольник 50">
              <a:extLst>
                <a:ext uri="{FF2B5EF4-FFF2-40B4-BE49-F238E27FC236}">
                  <a16:creationId xmlns:a16="http://schemas.microsoft.com/office/drawing/2014/main" id="{ACC8DD82-837E-6041-898B-84233FA6D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3263" y="6745344"/>
              <a:ext cx="520700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Montserrat" panose="02000505000000020004" pitchFamily="2" charset="77"/>
                </a:rPr>
                <a:t>70%</a:t>
              </a:r>
              <a:endParaRPr lang="en-UA" altLang="en-UA" sz="1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730882D0-AF11-B849-AB41-C5EF2C5B1405}"/>
              </a:ext>
            </a:extLst>
          </p:cNvPr>
          <p:cNvGrpSpPr/>
          <p:nvPr/>
        </p:nvGrpSpPr>
        <p:grpSpPr>
          <a:xfrm>
            <a:off x="9005888" y="6780004"/>
            <a:ext cx="1157287" cy="276225"/>
            <a:chOff x="9005888" y="6780004"/>
            <a:chExt cx="1157287" cy="276225"/>
          </a:xfrm>
        </p:grpSpPr>
        <p:pic>
          <p:nvPicPr>
            <p:cNvPr id="155683" name="Рисунок 34">
              <a:extLst>
                <a:ext uri="{FF2B5EF4-FFF2-40B4-BE49-F238E27FC236}">
                  <a16:creationId xmlns:a16="http://schemas.microsoft.com/office/drawing/2014/main" id="{565C0B63-2F5E-0A4B-8E40-E761CD1055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888" y="6834188"/>
              <a:ext cx="1157287" cy="160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89" name="Прямоугольник 51">
              <a:extLst>
                <a:ext uri="{FF2B5EF4-FFF2-40B4-BE49-F238E27FC236}">
                  <a16:creationId xmlns:a16="http://schemas.microsoft.com/office/drawing/2014/main" id="{325F1327-B266-8042-A65A-8B973A07F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6780004"/>
              <a:ext cx="5080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200" b="1">
                  <a:solidFill>
                    <a:srgbClr val="FFFFFF"/>
                  </a:solidFill>
                  <a:latin typeface="Montserrat" panose="02000505000000020004" pitchFamily="2" charset="77"/>
                </a:rPr>
                <a:t>57%</a:t>
              </a:r>
              <a:endParaRPr lang="en-UA" altLang="en-UA" sz="12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sp>
        <p:nvSpPr>
          <p:cNvPr id="155690" name="Прямоугольник 58">
            <a:extLst>
              <a:ext uri="{FF2B5EF4-FFF2-40B4-BE49-F238E27FC236}">
                <a16:creationId xmlns:a16="http://schemas.microsoft.com/office/drawing/2014/main" id="{9E961DD2-02D1-8A41-AECB-1C1CF2DFE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851" y="525463"/>
            <a:ext cx="1205071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5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5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5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5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5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" presetClass="entr" presetSubtype="4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750"/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750"/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750"/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750"/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750"/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750"/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750"/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750"/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0" dur="750"/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750"/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4" dur="750"/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750"/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8" dur="750"/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750"/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2" dur="750"/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750"/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6" dur="750"/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750"/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0" dur="750"/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750"/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4" dur="750"/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750"/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8" dur="750"/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750"/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750"/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750"/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6" dur="750"/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750"/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0" dur="750"/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750"/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4" dur="750"/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750"/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8" dur="750"/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750"/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2" dur="750"/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750"/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6" dur="750"/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750"/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8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2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0" dur="750"/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750"/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4" dur="750"/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5" dur="750"/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5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660" grpId="0" animBg="1"/>
      <p:bldP spid="155660" grpId="1" animBg="1"/>
      <p:bldP spid="155661" grpId="0" animBg="1"/>
      <p:bldP spid="155661" grpId="1" animBg="1"/>
      <p:bldP spid="155662" grpId="0" animBg="1"/>
      <p:bldP spid="155662" grpId="1" animBg="1"/>
      <p:bldP spid="155663" grpId="0" animBg="1"/>
      <p:bldP spid="155663" grpId="1" animBg="1"/>
      <p:bldP spid="155664" grpId="0" animBg="1"/>
      <p:bldP spid="155664" grpId="1" animBg="1"/>
      <p:bldP spid="155665" grpId="0"/>
      <p:bldP spid="155665" grpId="1"/>
      <p:bldP spid="155666" grpId="0"/>
      <p:bldP spid="155666" grpId="1"/>
      <p:bldP spid="155667" grpId="0"/>
      <p:bldP spid="155667" grpId="1"/>
      <p:bldP spid="155668" grpId="0"/>
      <p:bldP spid="155668" grpId="1"/>
      <p:bldP spid="155669" grpId="0"/>
      <p:bldP spid="155669" grpId="1"/>
      <p:bldP spid="155670" grpId="0"/>
      <p:bldP spid="155670" grpId="1"/>
      <p:bldP spid="155671" grpId="0"/>
      <p:bldP spid="155671" grpId="1"/>
      <p:bldP spid="155672" grpId="0"/>
      <p:bldP spid="155672" grpId="1"/>
      <p:bldP spid="155673" grpId="0"/>
      <p:bldP spid="155673" grpId="1"/>
      <p:bldP spid="155674" grpId="0"/>
      <p:bldP spid="155674" grpId="1"/>
      <p:bldP spid="155690" grpId="0"/>
      <p:bldP spid="155690" grpId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Рисунок 39">
            <a:extLst>
              <a:ext uri="{FF2B5EF4-FFF2-40B4-BE49-F238E27FC236}">
                <a16:creationId xmlns:a16="http://schemas.microsoft.com/office/drawing/2014/main" id="{C48453A8-2BA9-694C-A075-06F25F8E97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2665413"/>
            <a:ext cx="21336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699" name="Рисунок 40">
            <a:extLst>
              <a:ext uri="{FF2B5EF4-FFF2-40B4-BE49-F238E27FC236}">
                <a16:creationId xmlns:a16="http://schemas.microsoft.com/office/drawing/2014/main" id="{19F49EFB-2F33-0347-BFF6-F2D92DCDD7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7175" y="2665413"/>
            <a:ext cx="2135188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Рисунок 41">
            <a:extLst>
              <a:ext uri="{FF2B5EF4-FFF2-40B4-BE49-F238E27FC236}">
                <a16:creationId xmlns:a16="http://schemas.microsoft.com/office/drawing/2014/main" id="{52F454DD-307B-D249-821E-9EDBE56A05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725" y="2665413"/>
            <a:ext cx="2135188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1" name="Рисунок 42">
            <a:extLst>
              <a:ext uri="{FF2B5EF4-FFF2-40B4-BE49-F238E27FC236}">
                <a16:creationId xmlns:a16="http://schemas.microsoft.com/office/drawing/2014/main" id="{5517B734-79C4-124C-8271-18AAF8DA95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5850" y="2665413"/>
            <a:ext cx="21336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2" name="Рисунок 43">
            <a:extLst>
              <a:ext uri="{FF2B5EF4-FFF2-40B4-BE49-F238E27FC236}">
                <a16:creationId xmlns:a16="http://schemas.microsoft.com/office/drawing/2014/main" id="{3893909B-BE8A-9B42-BE76-F4A11B7D2F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6288" y="2665413"/>
            <a:ext cx="21336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3" name="Рисунок 44">
            <a:extLst>
              <a:ext uri="{FF2B5EF4-FFF2-40B4-BE49-F238E27FC236}">
                <a16:creationId xmlns:a16="http://schemas.microsoft.com/office/drawing/2014/main" id="{7299DC69-DE25-5343-8550-6A513A1FD4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4825" y="2665413"/>
            <a:ext cx="21336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4" name="Freeform 2">
            <a:extLst>
              <a:ext uri="{FF2B5EF4-FFF2-40B4-BE49-F238E27FC236}">
                <a16:creationId xmlns:a16="http://schemas.microsoft.com/office/drawing/2014/main" id="{60497073-3FFC-3F4D-978D-A502A144C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6908800"/>
            <a:ext cx="1747837" cy="142875"/>
          </a:xfrm>
          <a:custGeom>
            <a:avLst/>
            <a:gdLst>
              <a:gd name="T0" fmla="*/ 25672391 w 4854"/>
              <a:gd name="T1" fmla="*/ 51160737 h 398"/>
              <a:gd name="T2" fmla="*/ 0 w 4854"/>
              <a:gd name="T3" fmla="*/ 25644986 h 398"/>
              <a:gd name="T4" fmla="*/ 25672391 w 4854"/>
              <a:gd name="T5" fmla="*/ 0 h 398"/>
              <a:gd name="T6" fmla="*/ 603562252 w 4854"/>
              <a:gd name="T7" fmla="*/ 0 h 398"/>
              <a:gd name="T8" fmla="*/ 629234643 w 4854"/>
              <a:gd name="T9" fmla="*/ 25644986 h 398"/>
              <a:gd name="T10" fmla="*/ 603562252 w 4854"/>
              <a:gd name="T11" fmla="*/ 51160737 h 398"/>
              <a:gd name="T12" fmla="*/ 25672391 w 4854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4" h="398">
                <a:moveTo>
                  <a:pt x="198" y="397"/>
                </a:moveTo>
                <a:cubicBezTo>
                  <a:pt x="89" y="397"/>
                  <a:pt x="0" y="308"/>
                  <a:pt x="0" y="199"/>
                </a:cubicBezTo>
                <a:cubicBezTo>
                  <a:pt x="0" y="89"/>
                  <a:pt x="89" y="0"/>
                  <a:pt x="198" y="0"/>
                </a:cubicBezTo>
                <a:lnTo>
                  <a:pt x="4655" y="0"/>
                </a:lnTo>
                <a:cubicBezTo>
                  <a:pt x="4764" y="0"/>
                  <a:pt x="4853" y="89"/>
                  <a:pt x="4853" y="199"/>
                </a:cubicBezTo>
                <a:cubicBezTo>
                  <a:pt x="4853" y="308"/>
                  <a:pt x="4764" y="397"/>
                  <a:pt x="4655" y="397"/>
                </a:cubicBezTo>
                <a:lnTo>
                  <a:pt x="198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06" name="Freeform 4">
            <a:extLst>
              <a:ext uri="{FF2B5EF4-FFF2-40B4-BE49-F238E27FC236}">
                <a16:creationId xmlns:a16="http://schemas.microsoft.com/office/drawing/2014/main" id="{58CB6004-9C34-1C44-A419-646C807AD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6908800"/>
            <a:ext cx="1747837" cy="142875"/>
          </a:xfrm>
          <a:custGeom>
            <a:avLst/>
            <a:gdLst>
              <a:gd name="T0" fmla="*/ 25672391 w 4854"/>
              <a:gd name="T1" fmla="*/ 51160737 h 398"/>
              <a:gd name="T2" fmla="*/ 0 w 4854"/>
              <a:gd name="T3" fmla="*/ 25644986 h 398"/>
              <a:gd name="T4" fmla="*/ 25672391 w 4854"/>
              <a:gd name="T5" fmla="*/ 0 h 398"/>
              <a:gd name="T6" fmla="*/ 603562252 w 4854"/>
              <a:gd name="T7" fmla="*/ 0 h 398"/>
              <a:gd name="T8" fmla="*/ 629234643 w 4854"/>
              <a:gd name="T9" fmla="*/ 25644986 h 398"/>
              <a:gd name="T10" fmla="*/ 603562252 w 4854"/>
              <a:gd name="T11" fmla="*/ 51160737 h 398"/>
              <a:gd name="T12" fmla="*/ 25672391 w 4854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4" h="398">
                <a:moveTo>
                  <a:pt x="198" y="397"/>
                </a:moveTo>
                <a:cubicBezTo>
                  <a:pt x="88" y="397"/>
                  <a:pt x="0" y="308"/>
                  <a:pt x="0" y="199"/>
                </a:cubicBezTo>
                <a:cubicBezTo>
                  <a:pt x="0" y="89"/>
                  <a:pt x="88" y="0"/>
                  <a:pt x="198" y="0"/>
                </a:cubicBezTo>
                <a:lnTo>
                  <a:pt x="4655" y="0"/>
                </a:lnTo>
                <a:cubicBezTo>
                  <a:pt x="4764" y="0"/>
                  <a:pt x="4853" y="89"/>
                  <a:pt x="4853" y="199"/>
                </a:cubicBezTo>
                <a:cubicBezTo>
                  <a:pt x="4853" y="308"/>
                  <a:pt x="4764" y="397"/>
                  <a:pt x="4655" y="397"/>
                </a:cubicBezTo>
                <a:lnTo>
                  <a:pt x="198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08" name="Freeform 6">
            <a:extLst>
              <a:ext uri="{FF2B5EF4-FFF2-40B4-BE49-F238E27FC236}">
                <a16:creationId xmlns:a16="http://schemas.microsoft.com/office/drawing/2014/main" id="{9322BA76-9D6D-4F4B-9D70-61F59439A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5" y="6908800"/>
            <a:ext cx="1747838" cy="142875"/>
          </a:xfrm>
          <a:custGeom>
            <a:avLst/>
            <a:gdLst>
              <a:gd name="T0" fmla="*/ 25791681 w 4855"/>
              <a:gd name="T1" fmla="*/ 51160737 h 398"/>
              <a:gd name="T2" fmla="*/ 0 w 4855"/>
              <a:gd name="T3" fmla="*/ 25644986 h 398"/>
              <a:gd name="T4" fmla="*/ 25791681 w 4855"/>
              <a:gd name="T5" fmla="*/ 0 h 398"/>
              <a:gd name="T6" fmla="*/ 603314077 w 4855"/>
              <a:gd name="T7" fmla="*/ 0 h 398"/>
              <a:gd name="T8" fmla="*/ 629105757 w 4855"/>
              <a:gd name="T9" fmla="*/ 25644986 h 398"/>
              <a:gd name="T10" fmla="*/ 603314077 w 4855"/>
              <a:gd name="T11" fmla="*/ 51160737 h 398"/>
              <a:gd name="T12" fmla="*/ 25791681 w 4855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5" h="398">
                <a:moveTo>
                  <a:pt x="199" y="397"/>
                </a:moveTo>
                <a:cubicBezTo>
                  <a:pt x="89" y="397"/>
                  <a:pt x="0" y="308"/>
                  <a:pt x="0" y="199"/>
                </a:cubicBezTo>
                <a:cubicBezTo>
                  <a:pt x="0" y="89"/>
                  <a:pt x="89" y="0"/>
                  <a:pt x="199" y="0"/>
                </a:cubicBezTo>
                <a:lnTo>
                  <a:pt x="4655" y="0"/>
                </a:lnTo>
                <a:cubicBezTo>
                  <a:pt x="4765" y="0"/>
                  <a:pt x="4854" y="89"/>
                  <a:pt x="4854" y="199"/>
                </a:cubicBezTo>
                <a:cubicBezTo>
                  <a:pt x="4854" y="308"/>
                  <a:pt x="4765" y="397"/>
                  <a:pt x="4655" y="397"/>
                </a:cubicBezTo>
                <a:lnTo>
                  <a:pt x="199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0" name="Freeform 8">
            <a:extLst>
              <a:ext uri="{FF2B5EF4-FFF2-40B4-BE49-F238E27FC236}">
                <a16:creationId xmlns:a16="http://schemas.microsoft.com/office/drawing/2014/main" id="{00A8129B-A5D7-9E4B-8E83-ABB9670CA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100" y="6908800"/>
            <a:ext cx="1747838" cy="142875"/>
          </a:xfrm>
          <a:custGeom>
            <a:avLst/>
            <a:gdLst>
              <a:gd name="T0" fmla="*/ 25791681 w 4855"/>
              <a:gd name="T1" fmla="*/ 51160737 h 398"/>
              <a:gd name="T2" fmla="*/ 0 w 4855"/>
              <a:gd name="T3" fmla="*/ 25644986 h 398"/>
              <a:gd name="T4" fmla="*/ 25791681 w 4855"/>
              <a:gd name="T5" fmla="*/ 0 h 398"/>
              <a:gd name="T6" fmla="*/ 603314077 w 4855"/>
              <a:gd name="T7" fmla="*/ 0 h 398"/>
              <a:gd name="T8" fmla="*/ 629105757 w 4855"/>
              <a:gd name="T9" fmla="*/ 25644986 h 398"/>
              <a:gd name="T10" fmla="*/ 603314077 w 4855"/>
              <a:gd name="T11" fmla="*/ 51160737 h 398"/>
              <a:gd name="T12" fmla="*/ 25791681 w 4855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5" h="398">
                <a:moveTo>
                  <a:pt x="199" y="397"/>
                </a:moveTo>
                <a:cubicBezTo>
                  <a:pt x="89" y="397"/>
                  <a:pt x="0" y="308"/>
                  <a:pt x="0" y="199"/>
                </a:cubicBezTo>
                <a:cubicBezTo>
                  <a:pt x="0" y="89"/>
                  <a:pt x="89" y="0"/>
                  <a:pt x="199" y="0"/>
                </a:cubicBezTo>
                <a:lnTo>
                  <a:pt x="4655" y="0"/>
                </a:lnTo>
                <a:cubicBezTo>
                  <a:pt x="4765" y="0"/>
                  <a:pt x="4854" y="89"/>
                  <a:pt x="4854" y="199"/>
                </a:cubicBezTo>
                <a:cubicBezTo>
                  <a:pt x="4854" y="308"/>
                  <a:pt x="4765" y="397"/>
                  <a:pt x="4655" y="397"/>
                </a:cubicBezTo>
                <a:lnTo>
                  <a:pt x="199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2" name="Freeform 10">
            <a:extLst>
              <a:ext uri="{FF2B5EF4-FFF2-40B4-BE49-F238E27FC236}">
                <a16:creationId xmlns:a16="http://schemas.microsoft.com/office/drawing/2014/main" id="{11319931-A238-5C4B-9905-5B4C3900C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563" y="6911975"/>
            <a:ext cx="1747837" cy="142875"/>
          </a:xfrm>
          <a:custGeom>
            <a:avLst/>
            <a:gdLst>
              <a:gd name="T0" fmla="*/ 25791666 w 4855"/>
              <a:gd name="T1" fmla="*/ 51160737 h 398"/>
              <a:gd name="T2" fmla="*/ 0 w 4855"/>
              <a:gd name="T3" fmla="*/ 25644986 h 398"/>
              <a:gd name="T4" fmla="*/ 25791666 w 4855"/>
              <a:gd name="T5" fmla="*/ 0 h 398"/>
              <a:gd name="T6" fmla="*/ 603313372 w 4855"/>
              <a:gd name="T7" fmla="*/ 0 h 398"/>
              <a:gd name="T8" fmla="*/ 629105038 w 4855"/>
              <a:gd name="T9" fmla="*/ 25644986 h 398"/>
              <a:gd name="T10" fmla="*/ 603313372 w 4855"/>
              <a:gd name="T11" fmla="*/ 51160737 h 398"/>
              <a:gd name="T12" fmla="*/ 25791666 w 4855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5" h="398">
                <a:moveTo>
                  <a:pt x="199" y="397"/>
                </a:moveTo>
                <a:cubicBezTo>
                  <a:pt x="89" y="397"/>
                  <a:pt x="0" y="308"/>
                  <a:pt x="0" y="199"/>
                </a:cubicBezTo>
                <a:cubicBezTo>
                  <a:pt x="0" y="89"/>
                  <a:pt x="89" y="0"/>
                  <a:pt x="199" y="0"/>
                </a:cubicBezTo>
                <a:lnTo>
                  <a:pt x="4655" y="0"/>
                </a:lnTo>
                <a:cubicBezTo>
                  <a:pt x="4765" y="0"/>
                  <a:pt x="4854" y="89"/>
                  <a:pt x="4854" y="199"/>
                </a:cubicBezTo>
                <a:cubicBezTo>
                  <a:pt x="4854" y="308"/>
                  <a:pt x="4765" y="397"/>
                  <a:pt x="4655" y="397"/>
                </a:cubicBezTo>
                <a:lnTo>
                  <a:pt x="199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4" name="Freeform 12">
            <a:extLst>
              <a:ext uri="{FF2B5EF4-FFF2-40B4-BE49-F238E27FC236}">
                <a16:creationId xmlns:a16="http://schemas.microsoft.com/office/drawing/2014/main" id="{FBEEA105-8F0A-C344-ABA7-33E438735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12625" y="6908800"/>
            <a:ext cx="1747838" cy="142875"/>
          </a:xfrm>
          <a:custGeom>
            <a:avLst/>
            <a:gdLst>
              <a:gd name="T0" fmla="*/ 25672406 w 4854"/>
              <a:gd name="T1" fmla="*/ 51160737 h 398"/>
              <a:gd name="T2" fmla="*/ 0 w 4854"/>
              <a:gd name="T3" fmla="*/ 25644986 h 398"/>
              <a:gd name="T4" fmla="*/ 25672406 w 4854"/>
              <a:gd name="T5" fmla="*/ 0 h 398"/>
              <a:gd name="T6" fmla="*/ 603562957 w 4854"/>
              <a:gd name="T7" fmla="*/ 0 h 398"/>
              <a:gd name="T8" fmla="*/ 629235363 w 4854"/>
              <a:gd name="T9" fmla="*/ 25644986 h 398"/>
              <a:gd name="T10" fmla="*/ 603562957 w 4854"/>
              <a:gd name="T11" fmla="*/ 51160737 h 398"/>
              <a:gd name="T12" fmla="*/ 25672406 w 4854"/>
              <a:gd name="T13" fmla="*/ 51160737 h 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4" h="398">
                <a:moveTo>
                  <a:pt x="198" y="397"/>
                </a:moveTo>
                <a:cubicBezTo>
                  <a:pt x="89" y="397"/>
                  <a:pt x="0" y="308"/>
                  <a:pt x="0" y="199"/>
                </a:cubicBezTo>
                <a:cubicBezTo>
                  <a:pt x="0" y="89"/>
                  <a:pt x="89" y="0"/>
                  <a:pt x="198" y="0"/>
                </a:cubicBezTo>
                <a:lnTo>
                  <a:pt x="4655" y="0"/>
                </a:lnTo>
                <a:cubicBezTo>
                  <a:pt x="4764" y="0"/>
                  <a:pt x="4853" y="89"/>
                  <a:pt x="4853" y="199"/>
                </a:cubicBezTo>
                <a:cubicBezTo>
                  <a:pt x="4853" y="308"/>
                  <a:pt x="4764" y="397"/>
                  <a:pt x="4655" y="397"/>
                </a:cubicBezTo>
                <a:lnTo>
                  <a:pt x="198" y="397"/>
                </a:lnTo>
              </a:path>
            </a:pathLst>
          </a:custGeom>
          <a:solidFill>
            <a:srgbClr val="DDE1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6" name="Freeform 14">
            <a:extLst>
              <a:ext uri="{FF2B5EF4-FFF2-40B4-BE49-F238E27FC236}">
                <a16:creationId xmlns:a16="http://schemas.microsoft.com/office/drawing/2014/main" id="{5C3DBE6D-033C-D54F-8C82-F86BB20FF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2598738"/>
            <a:ext cx="1098550" cy="733425"/>
          </a:xfrm>
          <a:custGeom>
            <a:avLst/>
            <a:gdLst>
              <a:gd name="T0" fmla="*/ 199523469 w 3051"/>
              <a:gd name="T1" fmla="*/ 61128707 h 2038"/>
              <a:gd name="T2" fmla="*/ 143646484 w 3051"/>
              <a:gd name="T3" fmla="*/ 74079524 h 2038"/>
              <a:gd name="T4" fmla="*/ 129255875 w 3051"/>
              <a:gd name="T5" fmla="*/ 36133237 h 2038"/>
              <a:gd name="T6" fmla="*/ 63007297 w 3051"/>
              <a:gd name="T7" fmla="*/ 127178702 h 2038"/>
              <a:gd name="T8" fmla="*/ 105012162 w 3051"/>
              <a:gd name="T9" fmla="*/ 160074145 h 2038"/>
              <a:gd name="T10" fmla="*/ 141831410 w 3051"/>
              <a:gd name="T11" fmla="*/ 206179875 h 2038"/>
              <a:gd name="T12" fmla="*/ 176965207 w 3051"/>
              <a:gd name="T13" fmla="*/ 242701777 h 2038"/>
              <a:gd name="T14" fmla="*/ 186688689 w 3051"/>
              <a:gd name="T15" fmla="*/ 246586986 h 2038"/>
              <a:gd name="T16" fmla="*/ 198097262 w 3051"/>
              <a:gd name="T17" fmla="*/ 224829310 h 2038"/>
              <a:gd name="T18" fmla="*/ 164000805 w 3051"/>
              <a:gd name="T19" fmla="*/ 188954823 h 2038"/>
              <a:gd name="T20" fmla="*/ 222600220 w 3051"/>
              <a:gd name="T21" fmla="*/ 227419330 h 2038"/>
              <a:gd name="T22" fmla="*/ 231675229 w 3051"/>
              <a:gd name="T23" fmla="*/ 200092951 h 2038"/>
              <a:gd name="T24" fmla="*/ 202245899 w 3051"/>
              <a:gd name="T25" fmla="*/ 176004006 h 2038"/>
              <a:gd name="T26" fmla="*/ 208987345 w 3051"/>
              <a:gd name="T27" fmla="*/ 167715368 h 2038"/>
              <a:gd name="T28" fmla="*/ 271605776 w 3051"/>
              <a:gd name="T29" fmla="*/ 196466492 h 2038"/>
              <a:gd name="T30" fmla="*/ 257474772 w 3051"/>
              <a:gd name="T31" fmla="*/ 165902318 h 2038"/>
              <a:gd name="T32" fmla="*/ 235953489 w 3051"/>
              <a:gd name="T33" fmla="*/ 141424709 h 2038"/>
              <a:gd name="T34" fmla="*/ 299609259 w 3051"/>
              <a:gd name="T35" fmla="*/ 164348019 h 2038"/>
              <a:gd name="T36" fmla="*/ 71953045 w 3051"/>
              <a:gd name="T37" fmla="*/ 140129879 h 2038"/>
              <a:gd name="T38" fmla="*/ 45246146 w 3051"/>
              <a:gd name="T39" fmla="*/ 151526757 h 2038"/>
              <a:gd name="T40" fmla="*/ 30077442 w 3051"/>
              <a:gd name="T41" fmla="*/ 175097481 h 2038"/>
              <a:gd name="T42" fmla="*/ 53932288 w 3051"/>
              <a:gd name="T43" fmla="*/ 185458279 h 2038"/>
              <a:gd name="T44" fmla="*/ 54710022 w 3051"/>
              <a:gd name="T45" fmla="*/ 206050320 h 2038"/>
              <a:gd name="T46" fmla="*/ 101641619 w 3051"/>
              <a:gd name="T47" fmla="*/ 188436964 h 2038"/>
              <a:gd name="T48" fmla="*/ 79083358 w 3051"/>
              <a:gd name="T49" fmla="*/ 170046638 h 2038"/>
              <a:gd name="T50" fmla="*/ 67804407 w 3051"/>
              <a:gd name="T51" fmla="*/ 183645230 h 2038"/>
              <a:gd name="T52" fmla="*/ 90103064 w 3051"/>
              <a:gd name="T53" fmla="*/ 240888367 h 2038"/>
              <a:gd name="T54" fmla="*/ 126274200 w 3051"/>
              <a:gd name="T55" fmla="*/ 194523887 h 2038"/>
              <a:gd name="T56" fmla="*/ 96066775 w 3051"/>
              <a:gd name="T57" fmla="*/ 209417669 h 2038"/>
              <a:gd name="T58" fmla="*/ 156351642 w 3051"/>
              <a:gd name="T59" fmla="*/ 218224167 h 2038"/>
              <a:gd name="T60" fmla="*/ 127959291 w 3051"/>
              <a:gd name="T61" fmla="*/ 231175344 h 2038"/>
              <a:gd name="T62" fmla="*/ 133015646 w 3051"/>
              <a:gd name="T63" fmla="*/ 263811677 h 2038"/>
              <a:gd name="T64" fmla="*/ 155055058 w 3051"/>
              <a:gd name="T65" fmla="*/ 244126161 h 2038"/>
              <a:gd name="T66" fmla="*/ 156351642 w 3051"/>
              <a:gd name="T67" fmla="*/ 218224167 h 2038"/>
              <a:gd name="T68" fmla="*/ 9593859 w 3051"/>
              <a:gd name="T69" fmla="*/ 142719899 h 2038"/>
              <a:gd name="T70" fmla="*/ 44986901 w 3051"/>
              <a:gd name="T71" fmla="*/ 26549409 h 2038"/>
              <a:gd name="T72" fmla="*/ 19316981 w 3051"/>
              <a:gd name="T73" fmla="*/ 14375562 h 2038"/>
              <a:gd name="T74" fmla="*/ 259245 w 3051"/>
              <a:gd name="T75" fmla="*/ 131711686 h 2038"/>
              <a:gd name="T76" fmla="*/ 322426765 w 3051"/>
              <a:gd name="T77" fmla="*/ 12173847 h 2038"/>
              <a:gd name="T78" fmla="*/ 373506640 w 3051"/>
              <a:gd name="T79" fmla="*/ 121739193 h 2038"/>
              <a:gd name="T80" fmla="*/ 394509432 w 3051"/>
              <a:gd name="T81" fmla="*/ 102442342 h 2038"/>
              <a:gd name="T82" fmla="*/ 343169953 w 3051"/>
              <a:gd name="T83" fmla="*/ 776970 h 2038"/>
              <a:gd name="T84" fmla="*/ 200690070 w 3051"/>
              <a:gd name="T85" fmla="*/ 51415324 h 2038"/>
              <a:gd name="T86" fmla="*/ 130422837 w 3051"/>
              <a:gd name="T87" fmla="*/ 61776121 h 2038"/>
              <a:gd name="T88" fmla="*/ 211580514 w 3051"/>
              <a:gd name="T89" fmla="*/ 13469037 h 2038"/>
              <a:gd name="T90" fmla="*/ 351078361 w 3051"/>
              <a:gd name="T91" fmla="*/ 117077014 h 20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051" h="2038">
                <a:moveTo>
                  <a:pt x="2296" y="1106"/>
                </a:moveTo>
                <a:lnTo>
                  <a:pt x="2239" y="1053"/>
                </a:lnTo>
                <a:cubicBezTo>
                  <a:pt x="1952" y="805"/>
                  <a:pt x="1614" y="520"/>
                  <a:pt x="1539" y="472"/>
                </a:cubicBezTo>
                <a:cubicBezTo>
                  <a:pt x="1503" y="480"/>
                  <a:pt x="1408" y="510"/>
                  <a:pt x="1334" y="536"/>
                </a:cubicBezTo>
                <a:lnTo>
                  <a:pt x="1331" y="537"/>
                </a:lnTo>
                <a:cubicBezTo>
                  <a:pt x="1326" y="538"/>
                  <a:pt x="1211" y="572"/>
                  <a:pt x="1108" y="572"/>
                </a:cubicBezTo>
                <a:cubicBezTo>
                  <a:pt x="1048" y="572"/>
                  <a:pt x="1002" y="561"/>
                  <a:pt x="967" y="539"/>
                </a:cubicBezTo>
                <a:cubicBezTo>
                  <a:pt x="906" y="500"/>
                  <a:pt x="898" y="450"/>
                  <a:pt x="899" y="423"/>
                </a:cubicBezTo>
                <a:cubicBezTo>
                  <a:pt x="902" y="358"/>
                  <a:pt x="957" y="303"/>
                  <a:pt x="997" y="279"/>
                </a:cubicBezTo>
                <a:lnTo>
                  <a:pt x="418" y="207"/>
                </a:lnTo>
                <a:lnTo>
                  <a:pt x="358" y="1043"/>
                </a:lnTo>
                <a:cubicBezTo>
                  <a:pt x="405" y="993"/>
                  <a:pt x="453" y="982"/>
                  <a:pt x="486" y="982"/>
                </a:cubicBezTo>
                <a:cubicBezTo>
                  <a:pt x="525" y="982"/>
                  <a:pt x="564" y="997"/>
                  <a:pt x="600" y="1026"/>
                </a:cubicBezTo>
                <a:cubicBezTo>
                  <a:pt x="655" y="1072"/>
                  <a:pt x="681" y="1132"/>
                  <a:pt x="673" y="1194"/>
                </a:cubicBezTo>
                <a:cubicBezTo>
                  <a:pt x="721" y="1186"/>
                  <a:pt x="767" y="1202"/>
                  <a:pt x="810" y="1236"/>
                </a:cubicBezTo>
                <a:cubicBezTo>
                  <a:pt x="865" y="1282"/>
                  <a:pt x="891" y="1342"/>
                  <a:pt x="883" y="1404"/>
                </a:cubicBezTo>
                <a:cubicBezTo>
                  <a:pt x="931" y="1396"/>
                  <a:pt x="977" y="1412"/>
                  <a:pt x="1020" y="1446"/>
                </a:cubicBezTo>
                <a:cubicBezTo>
                  <a:pt x="1068" y="1486"/>
                  <a:pt x="1094" y="1538"/>
                  <a:pt x="1094" y="1592"/>
                </a:cubicBezTo>
                <a:cubicBezTo>
                  <a:pt x="1147" y="1576"/>
                  <a:pt x="1203" y="1590"/>
                  <a:pt x="1251" y="1630"/>
                </a:cubicBezTo>
                <a:cubicBezTo>
                  <a:pt x="1318" y="1685"/>
                  <a:pt x="1342" y="1760"/>
                  <a:pt x="1316" y="1833"/>
                </a:cubicBezTo>
                <a:lnTo>
                  <a:pt x="1365" y="1874"/>
                </a:lnTo>
                <a:cubicBezTo>
                  <a:pt x="1369" y="1877"/>
                  <a:pt x="1373" y="1880"/>
                  <a:pt x="1377" y="1882"/>
                </a:cubicBezTo>
                <a:lnTo>
                  <a:pt x="1379" y="1884"/>
                </a:lnTo>
                <a:cubicBezTo>
                  <a:pt x="1400" y="1897"/>
                  <a:pt x="1420" y="1904"/>
                  <a:pt x="1440" y="1904"/>
                </a:cubicBezTo>
                <a:cubicBezTo>
                  <a:pt x="1476" y="1904"/>
                  <a:pt x="1503" y="1881"/>
                  <a:pt x="1519" y="1861"/>
                </a:cubicBezTo>
                <a:cubicBezTo>
                  <a:pt x="1554" y="1818"/>
                  <a:pt x="1575" y="1785"/>
                  <a:pt x="1531" y="1740"/>
                </a:cubicBezTo>
                <a:lnTo>
                  <a:pt x="1528" y="1736"/>
                </a:lnTo>
                <a:lnTo>
                  <a:pt x="1270" y="1518"/>
                </a:lnTo>
                <a:cubicBezTo>
                  <a:pt x="1261" y="1511"/>
                  <a:pt x="1256" y="1501"/>
                  <a:pt x="1255" y="1490"/>
                </a:cubicBezTo>
                <a:cubicBezTo>
                  <a:pt x="1254" y="1479"/>
                  <a:pt x="1258" y="1468"/>
                  <a:pt x="1265" y="1459"/>
                </a:cubicBezTo>
                <a:cubicBezTo>
                  <a:pt x="1279" y="1443"/>
                  <a:pt x="1307" y="1440"/>
                  <a:pt x="1323" y="1455"/>
                </a:cubicBezTo>
                <a:lnTo>
                  <a:pt x="1660" y="1740"/>
                </a:lnTo>
                <a:cubicBezTo>
                  <a:pt x="1678" y="1750"/>
                  <a:pt x="1698" y="1756"/>
                  <a:pt x="1717" y="1756"/>
                </a:cubicBezTo>
                <a:cubicBezTo>
                  <a:pt x="1751" y="1756"/>
                  <a:pt x="1784" y="1739"/>
                  <a:pt x="1809" y="1708"/>
                </a:cubicBezTo>
                <a:cubicBezTo>
                  <a:pt x="1830" y="1682"/>
                  <a:pt x="1840" y="1654"/>
                  <a:pt x="1837" y="1627"/>
                </a:cubicBezTo>
                <a:cubicBezTo>
                  <a:pt x="1835" y="1598"/>
                  <a:pt x="1817" y="1569"/>
                  <a:pt x="1787" y="1545"/>
                </a:cubicBezTo>
                <a:lnTo>
                  <a:pt x="1747" y="1512"/>
                </a:lnTo>
                <a:lnTo>
                  <a:pt x="1560" y="1359"/>
                </a:lnTo>
                <a:cubicBezTo>
                  <a:pt x="1552" y="1352"/>
                  <a:pt x="1546" y="1343"/>
                  <a:pt x="1545" y="1332"/>
                </a:cubicBezTo>
                <a:cubicBezTo>
                  <a:pt x="1544" y="1321"/>
                  <a:pt x="1547" y="1310"/>
                  <a:pt x="1554" y="1301"/>
                </a:cubicBezTo>
                <a:cubicBezTo>
                  <a:pt x="1568" y="1284"/>
                  <a:pt x="1595" y="1281"/>
                  <a:pt x="1612" y="1295"/>
                </a:cubicBezTo>
                <a:lnTo>
                  <a:pt x="1921" y="1546"/>
                </a:lnTo>
                <a:cubicBezTo>
                  <a:pt x="1943" y="1564"/>
                  <a:pt x="1967" y="1574"/>
                  <a:pt x="1992" y="1574"/>
                </a:cubicBezTo>
                <a:cubicBezTo>
                  <a:pt x="2029" y="1574"/>
                  <a:pt x="2066" y="1553"/>
                  <a:pt x="2095" y="1517"/>
                </a:cubicBezTo>
                <a:cubicBezTo>
                  <a:pt x="2118" y="1490"/>
                  <a:pt x="2128" y="1462"/>
                  <a:pt x="2126" y="1435"/>
                </a:cubicBezTo>
                <a:cubicBezTo>
                  <a:pt x="2124" y="1406"/>
                  <a:pt x="2107" y="1379"/>
                  <a:pt x="2076" y="1354"/>
                </a:cubicBezTo>
                <a:lnTo>
                  <a:pt x="1986" y="1281"/>
                </a:lnTo>
                <a:lnTo>
                  <a:pt x="1826" y="1150"/>
                </a:lnTo>
                <a:cubicBezTo>
                  <a:pt x="1808" y="1135"/>
                  <a:pt x="1805" y="1109"/>
                  <a:pt x="1820" y="1092"/>
                </a:cubicBezTo>
                <a:cubicBezTo>
                  <a:pt x="1833" y="1075"/>
                  <a:pt x="1861" y="1072"/>
                  <a:pt x="1878" y="1086"/>
                </a:cubicBezTo>
                <a:lnTo>
                  <a:pt x="2140" y="1298"/>
                </a:lnTo>
                <a:cubicBezTo>
                  <a:pt x="2195" y="1344"/>
                  <a:pt x="2261" y="1331"/>
                  <a:pt x="2311" y="1269"/>
                </a:cubicBezTo>
                <a:cubicBezTo>
                  <a:pt x="2345" y="1228"/>
                  <a:pt x="2369" y="1166"/>
                  <a:pt x="2296" y="1106"/>
                </a:cubicBezTo>
                <a:close/>
                <a:moveTo>
                  <a:pt x="574" y="1245"/>
                </a:moveTo>
                <a:cubicBezTo>
                  <a:pt x="641" y="1163"/>
                  <a:pt x="576" y="1099"/>
                  <a:pt x="555" y="1082"/>
                </a:cubicBezTo>
                <a:cubicBezTo>
                  <a:pt x="501" y="1038"/>
                  <a:pt x="447" y="1045"/>
                  <a:pt x="400" y="1103"/>
                </a:cubicBezTo>
                <a:lnTo>
                  <a:pt x="348" y="1169"/>
                </a:lnTo>
                <a:lnTo>
                  <a:pt x="349" y="1170"/>
                </a:lnTo>
                <a:lnTo>
                  <a:pt x="340" y="1180"/>
                </a:lnTo>
                <a:lnTo>
                  <a:pt x="268" y="1263"/>
                </a:lnTo>
                <a:cubicBezTo>
                  <a:pt x="241" y="1294"/>
                  <a:pt x="229" y="1324"/>
                  <a:pt x="232" y="1352"/>
                </a:cubicBezTo>
                <a:cubicBezTo>
                  <a:pt x="235" y="1384"/>
                  <a:pt x="255" y="1404"/>
                  <a:pt x="267" y="1414"/>
                </a:cubicBezTo>
                <a:cubicBezTo>
                  <a:pt x="294" y="1435"/>
                  <a:pt x="324" y="1459"/>
                  <a:pt x="357" y="1459"/>
                </a:cubicBezTo>
                <a:cubicBezTo>
                  <a:pt x="377" y="1459"/>
                  <a:pt x="396" y="1450"/>
                  <a:pt x="416" y="1432"/>
                </a:cubicBezTo>
                <a:lnTo>
                  <a:pt x="574" y="1245"/>
                </a:lnTo>
                <a:close/>
                <a:moveTo>
                  <a:pt x="450" y="1501"/>
                </a:moveTo>
                <a:cubicBezTo>
                  <a:pt x="426" y="1530"/>
                  <a:pt x="417" y="1561"/>
                  <a:pt x="422" y="1591"/>
                </a:cubicBezTo>
                <a:cubicBezTo>
                  <a:pt x="427" y="1618"/>
                  <a:pt x="444" y="1643"/>
                  <a:pt x="470" y="1665"/>
                </a:cubicBezTo>
                <a:cubicBezTo>
                  <a:pt x="523" y="1708"/>
                  <a:pt x="577" y="1701"/>
                  <a:pt x="624" y="1643"/>
                </a:cubicBezTo>
                <a:lnTo>
                  <a:pt x="784" y="1455"/>
                </a:lnTo>
                <a:cubicBezTo>
                  <a:pt x="808" y="1426"/>
                  <a:pt x="818" y="1396"/>
                  <a:pt x="812" y="1365"/>
                </a:cubicBezTo>
                <a:cubicBezTo>
                  <a:pt x="807" y="1339"/>
                  <a:pt x="791" y="1313"/>
                  <a:pt x="765" y="1292"/>
                </a:cubicBezTo>
                <a:cubicBezTo>
                  <a:pt x="711" y="1248"/>
                  <a:pt x="657" y="1255"/>
                  <a:pt x="610" y="1313"/>
                </a:cubicBezTo>
                <a:lnTo>
                  <a:pt x="531" y="1407"/>
                </a:lnTo>
                <a:lnTo>
                  <a:pt x="531" y="1408"/>
                </a:lnTo>
                <a:lnTo>
                  <a:pt x="523" y="1418"/>
                </a:lnTo>
                <a:lnTo>
                  <a:pt x="450" y="1501"/>
                </a:lnTo>
                <a:close/>
                <a:moveTo>
                  <a:pt x="660" y="1711"/>
                </a:moveTo>
                <a:cubicBezTo>
                  <a:pt x="619" y="1761"/>
                  <a:pt x="629" y="1806"/>
                  <a:pt x="695" y="1860"/>
                </a:cubicBezTo>
                <a:cubicBezTo>
                  <a:pt x="748" y="1903"/>
                  <a:pt x="802" y="1896"/>
                  <a:pt x="849" y="1838"/>
                </a:cubicBezTo>
                <a:lnTo>
                  <a:pt x="994" y="1665"/>
                </a:lnTo>
                <a:cubicBezTo>
                  <a:pt x="1061" y="1583"/>
                  <a:pt x="996" y="1519"/>
                  <a:pt x="974" y="1502"/>
                </a:cubicBezTo>
                <a:cubicBezTo>
                  <a:pt x="921" y="1458"/>
                  <a:pt x="867" y="1465"/>
                  <a:pt x="820" y="1523"/>
                </a:cubicBezTo>
                <a:lnTo>
                  <a:pt x="741" y="1617"/>
                </a:lnTo>
                <a:lnTo>
                  <a:pt x="733" y="1628"/>
                </a:lnTo>
                <a:lnTo>
                  <a:pt x="660" y="1711"/>
                </a:lnTo>
                <a:close/>
                <a:moveTo>
                  <a:pt x="1206" y="1685"/>
                </a:moveTo>
                <a:cubicBezTo>
                  <a:pt x="1153" y="1641"/>
                  <a:pt x="1099" y="1649"/>
                  <a:pt x="1051" y="1706"/>
                </a:cubicBezTo>
                <a:lnTo>
                  <a:pt x="994" y="1775"/>
                </a:lnTo>
                <a:lnTo>
                  <a:pt x="987" y="1785"/>
                </a:lnTo>
                <a:lnTo>
                  <a:pt x="938" y="1845"/>
                </a:lnTo>
                <a:cubicBezTo>
                  <a:pt x="871" y="1927"/>
                  <a:pt x="936" y="1991"/>
                  <a:pt x="958" y="2009"/>
                </a:cubicBezTo>
                <a:cubicBezTo>
                  <a:pt x="980" y="2027"/>
                  <a:pt x="1004" y="2037"/>
                  <a:pt x="1026" y="2037"/>
                </a:cubicBezTo>
                <a:cubicBezTo>
                  <a:pt x="1056" y="2037"/>
                  <a:pt x="1085" y="2020"/>
                  <a:pt x="1112" y="1987"/>
                </a:cubicBezTo>
                <a:lnTo>
                  <a:pt x="1196" y="1885"/>
                </a:lnTo>
                <a:lnTo>
                  <a:pt x="1226" y="1849"/>
                </a:lnTo>
                <a:cubicBezTo>
                  <a:pt x="1250" y="1819"/>
                  <a:pt x="1259" y="1789"/>
                  <a:pt x="1253" y="1759"/>
                </a:cubicBezTo>
                <a:cubicBezTo>
                  <a:pt x="1249" y="1732"/>
                  <a:pt x="1232" y="1706"/>
                  <a:pt x="1206" y="1685"/>
                </a:cubicBezTo>
                <a:close/>
                <a:moveTo>
                  <a:pt x="2" y="1017"/>
                </a:moveTo>
                <a:cubicBezTo>
                  <a:pt x="0" y="1038"/>
                  <a:pt x="7" y="1058"/>
                  <a:pt x="21" y="1074"/>
                </a:cubicBezTo>
                <a:cubicBezTo>
                  <a:pt x="34" y="1090"/>
                  <a:pt x="53" y="1100"/>
                  <a:pt x="74" y="1102"/>
                </a:cubicBezTo>
                <a:lnTo>
                  <a:pt x="200" y="1111"/>
                </a:lnTo>
                <a:cubicBezTo>
                  <a:pt x="244" y="1115"/>
                  <a:pt x="281" y="1081"/>
                  <a:pt x="284" y="1039"/>
                </a:cubicBezTo>
                <a:lnTo>
                  <a:pt x="347" y="205"/>
                </a:lnTo>
                <a:cubicBezTo>
                  <a:pt x="349" y="184"/>
                  <a:pt x="342" y="164"/>
                  <a:pt x="328" y="148"/>
                </a:cubicBezTo>
                <a:cubicBezTo>
                  <a:pt x="315" y="132"/>
                  <a:pt x="295" y="122"/>
                  <a:pt x="275" y="121"/>
                </a:cubicBezTo>
                <a:lnTo>
                  <a:pt x="149" y="111"/>
                </a:lnTo>
                <a:cubicBezTo>
                  <a:pt x="147" y="111"/>
                  <a:pt x="145" y="111"/>
                  <a:pt x="143" y="111"/>
                </a:cubicBezTo>
                <a:cubicBezTo>
                  <a:pt x="102" y="111"/>
                  <a:pt x="68" y="143"/>
                  <a:pt x="64" y="184"/>
                </a:cubicBezTo>
                <a:lnTo>
                  <a:pt x="2" y="1017"/>
                </a:lnTo>
                <a:close/>
                <a:moveTo>
                  <a:pt x="2647" y="6"/>
                </a:moveTo>
                <a:lnTo>
                  <a:pt x="2530" y="52"/>
                </a:lnTo>
                <a:cubicBezTo>
                  <a:pt x="2510" y="60"/>
                  <a:pt x="2495" y="75"/>
                  <a:pt x="2487" y="94"/>
                </a:cubicBezTo>
                <a:cubicBezTo>
                  <a:pt x="2478" y="113"/>
                  <a:pt x="2478" y="135"/>
                  <a:pt x="2486" y="154"/>
                </a:cubicBezTo>
                <a:lnTo>
                  <a:pt x="2779" y="896"/>
                </a:lnTo>
                <a:cubicBezTo>
                  <a:pt x="2795" y="935"/>
                  <a:pt x="2842" y="956"/>
                  <a:pt x="2881" y="940"/>
                </a:cubicBezTo>
                <a:lnTo>
                  <a:pt x="2998" y="894"/>
                </a:lnTo>
                <a:cubicBezTo>
                  <a:pt x="3018" y="886"/>
                  <a:pt x="3033" y="871"/>
                  <a:pt x="3042" y="852"/>
                </a:cubicBezTo>
                <a:cubicBezTo>
                  <a:pt x="3050" y="832"/>
                  <a:pt x="3050" y="811"/>
                  <a:pt x="3043" y="791"/>
                </a:cubicBezTo>
                <a:lnTo>
                  <a:pt x="2749" y="50"/>
                </a:lnTo>
                <a:cubicBezTo>
                  <a:pt x="2737" y="20"/>
                  <a:pt x="2708" y="0"/>
                  <a:pt x="2676" y="0"/>
                </a:cubicBezTo>
                <a:cubicBezTo>
                  <a:pt x="2666" y="0"/>
                  <a:pt x="2656" y="2"/>
                  <a:pt x="2647" y="6"/>
                </a:cubicBezTo>
                <a:close/>
                <a:moveTo>
                  <a:pt x="2708" y="904"/>
                </a:moveTo>
                <a:lnTo>
                  <a:pt x="2355" y="1056"/>
                </a:lnTo>
                <a:cubicBezTo>
                  <a:pt x="2170" y="895"/>
                  <a:pt x="1597" y="400"/>
                  <a:pt x="1548" y="397"/>
                </a:cubicBezTo>
                <a:cubicBezTo>
                  <a:pt x="1507" y="397"/>
                  <a:pt x="1329" y="460"/>
                  <a:pt x="1310" y="466"/>
                </a:cubicBezTo>
                <a:cubicBezTo>
                  <a:pt x="1309" y="467"/>
                  <a:pt x="1201" y="498"/>
                  <a:pt x="1108" y="498"/>
                </a:cubicBezTo>
                <a:cubicBezTo>
                  <a:pt x="1063" y="498"/>
                  <a:pt x="1029" y="491"/>
                  <a:pt x="1006" y="477"/>
                </a:cubicBezTo>
                <a:cubicBezTo>
                  <a:pt x="983" y="462"/>
                  <a:pt x="972" y="445"/>
                  <a:pt x="973" y="426"/>
                </a:cubicBezTo>
                <a:cubicBezTo>
                  <a:pt x="974" y="389"/>
                  <a:pt x="1016" y="352"/>
                  <a:pt x="1038" y="341"/>
                </a:cubicBezTo>
                <a:cubicBezTo>
                  <a:pt x="1189" y="260"/>
                  <a:pt x="1591" y="109"/>
                  <a:pt x="1632" y="104"/>
                </a:cubicBezTo>
                <a:cubicBezTo>
                  <a:pt x="1634" y="104"/>
                  <a:pt x="1636" y="104"/>
                  <a:pt x="1639" y="104"/>
                </a:cubicBezTo>
                <a:cubicBezTo>
                  <a:pt x="1736" y="104"/>
                  <a:pt x="2352" y="188"/>
                  <a:pt x="2427" y="198"/>
                </a:cubicBezTo>
                <a:lnTo>
                  <a:pt x="2708" y="904"/>
                </a:lnTo>
                <a:close/>
              </a:path>
            </a:pathLst>
          </a:custGeom>
          <a:solidFill>
            <a:srgbClr val="C500E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7" name="Freeform 15">
            <a:extLst>
              <a:ext uri="{FF2B5EF4-FFF2-40B4-BE49-F238E27FC236}">
                <a16:creationId xmlns:a16="http://schemas.microsoft.com/office/drawing/2014/main" id="{C7DD9A13-4D11-F847-B7A2-EBB9033C0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1825" y="2441575"/>
            <a:ext cx="979488" cy="820738"/>
          </a:xfrm>
          <a:custGeom>
            <a:avLst/>
            <a:gdLst>
              <a:gd name="T0" fmla="*/ 352201295 w 2723"/>
              <a:gd name="T1" fmla="*/ 274710368 h 2280"/>
              <a:gd name="T2" fmla="*/ 316360236 w 2723"/>
              <a:gd name="T3" fmla="*/ 253977734 h 2280"/>
              <a:gd name="T4" fmla="*/ 316360236 w 2723"/>
              <a:gd name="T5" fmla="*/ 266806085 h 2280"/>
              <a:gd name="T6" fmla="*/ 28724574 w 2723"/>
              <a:gd name="T7" fmla="*/ 266806085 h 2280"/>
              <a:gd name="T8" fmla="*/ 28724574 w 2723"/>
              <a:gd name="T9" fmla="*/ 36282379 h 2280"/>
              <a:gd name="T10" fmla="*/ 41793167 w 2723"/>
              <a:gd name="T11" fmla="*/ 36282379 h 2280"/>
              <a:gd name="T12" fmla="*/ 20831836 w 2723"/>
              <a:gd name="T13" fmla="*/ 0 h 2280"/>
              <a:gd name="T14" fmla="*/ 0 w 2723"/>
              <a:gd name="T15" fmla="*/ 36282379 h 2280"/>
              <a:gd name="T16" fmla="*/ 13068593 w 2723"/>
              <a:gd name="T17" fmla="*/ 36282379 h 2280"/>
              <a:gd name="T18" fmla="*/ 13068593 w 2723"/>
              <a:gd name="T19" fmla="*/ 282485421 h 2280"/>
              <a:gd name="T20" fmla="*/ 316360236 w 2723"/>
              <a:gd name="T21" fmla="*/ 282485421 h 2280"/>
              <a:gd name="T22" fmla="*/ 316360236 w 2723"/>
              <a:gd name="T23" fmla="*/ 295313771 h 2280"/>
              <a:gd name="T24" fmla="*/ 352201295 w 2723"/>
              <a:gd name="T25" fmla="*/ 274710368 h 2280"/>
              <a:gd name="T26" fmla="*/ 52662138 w 2723"/>
              <a:gd name="T27" fmla="*/ 118436453 h 2280"/>
              <a:gd name="T28" fmla="*/ 261757467 w 2723"/>
              <a:gd name="T29" fmla="*/ 39781315 h 2280"/>
              <a:gd name="T30" fmla="*/ 267450583 w 2723"/>
              <a:gd name="T31" fmla="*/ 50795403 h 2280"/>
              <a:gd name="T32" fmla="*/ 289705788 w 2723"/>
              <a:gd name="T33" fmla="*/ 15679336 h 2280"/>
              <a:gd name="T34" fmla="*/ 248171252 w 2723"/>
              <a:gd name="T35" fmla="*/ 13865073 h 2280"/>
              <a:gd name="T36" fmla="*/ 254511486 w 2723"/>
              <a:gd name="T37" fmla="*/ 25786652 h 2280"/>
              <a:gd name="T38" fmla="*/ 50074031 w 2723"/>
              <a:gd name="T39" fmla="*/ 103016298 h 2280"/>
              <a:gd name="T40" fmla="*/ 52662138 w 2723"/>
              <a:gd name="T41" fmla="*/ 118436453 h 2280"/>
              <a:gd name="T42" fmla="*/ 270296962 w 2723"/>
              <a:gd name="T43" fmla="*/ 71917167 h 2280"/>
              <a:gd name="T44" fmla="*/ 258652098 w 2723"/>
              <a:gd name="T45" fmla="*/ 83579206 h 2280"/>
              <a:gd name="T46" fmla="*/ 258652098 w 2723"/>
              <a:gd name="T47" fmla="*/ 240631022 h 2280"/>
              <a:gd name="T48" fmla="*/ 270296962 w 2723"/>
              <a:gd name="T49" fmla="*/ 252163471 h 2280"/>
              <a:gd name="T50" fmla="*/ 289576293 w 2723"/>
              <a:gd name="T51" fmla="*/ 252163471 h 2280"/>
              <a:gd name="T52" fmla="*/ 301221517 w 2723"/>
              <a:gd name="T53" fmla="*/ 240631022 h 2280"/>
              <a:gd name="T54" fmla="*/ 301221517 w 2723"/>
              <a:gd name="T55" fmla="*/ 83579206 h 2280"/>
              <a:gd name="T56" fmla="*/ 289576293 w 2723"/>
              <a:gd name="T57" fmla="*/ 71917167 h 2280"/>
              <a:gd name="T58" fmla="*/ 270296962 w 2723"/>
              <a:gd name="T59" fmla="*/ 71917167 h 2280"/>
              <a:gd name="T60" fmla="*/ 199649726 w 2723"/>
              <a:gd name="T61" fmla="*/ 96926278 h 2280"/>
              <a:gd name="T62" fmla="*/ 188133998 w 2723"/>
              <a:gd name="T63" fmla="*/ 108458727 h 2280"/>
              <a:gd name="T64" fmla="*/ 188133998 w 2723"/>
              <a:gd name="T65" fmla="*/ 240631022 h 2280"/>
              <a:gd name="T66" fmla="*/ 199649726 w 2723"/>
              <a:gd name="T67" fmla="*/ 252163471 h 2280"/>
              <a:gd name="T68" fmla="*/ 219058552 w 2723"/>
              <a:gd name="T69" fmla="*/ 252163471 h 2280"/>
              <a:gd name="T70" fmla="*/ 230574281 w 2723"/>
              <a:gd name="T71" fmla="*/ 240631022 h 2280"/>
              <a:gd name="T72" fmla="*/ 230574281 w 2723"/>
              <a:gd name="T73" fmla="*/ 108458727 h 2280"/>
              <a:gd name="T74" fmla="*/ 219058552 w 2723"/>
              <a:gd name="T75" fmla="*/ 96926278 h 2280"/>
              <a:gd name="T76" fmla="*/ 199649726 w 2723"/>
              <a:gd name="T77" fmla="*/ 96926278 h 2280"/>
              <a:gd name="T78" fmla="*/ 129261121 w 2723"/>
              <a:gd name="T79" fmla="*/ 121157848 h 2280"/>
              <a:gd name="T80" fmla="*/ 117745393 w 2723"/>
              <a:gd name="T81" fmla="*/ 132690296 h 2280"/>
              <a:gd name="T82" fmla="*/ 117745393 w 2723"/>
              <a:gd name="T83" fmla="*/ 240631022 h 2280"/>
              <a:gd name="T84" fmla="*/ 129261121 w 2723"/>
              <a:gd name="T85" fmla="*/ 252163471 h 2280"/>
              <a:gd name="T86" fmla="*/ 148669948 w 2723"/>
              <a:gd name="T87" fmla="*/ 252163471 h 2280"/>
              <a:gd name="T88" fmla="*/ 160185676 w 2723"/>
              <a:gd name="T89" fmla="*/ 240631022 h 2280"/>
              <a:gd name="T90" fmla="*/ 160185676 w 2723"/>
              <a:gd name="T91" fmla="*/ 132690296 h 2280"/>
              <a:gd name="T92" fmla="*/ 148669948 w 2723"/>
              <a:gd name="T93" fmla="*/ 121157848 h 2280"/>
              <a:gd name="T94" fmla="*/ 129261121 w 2723"/>
              <a:gd name="T95" fmla="*/ 121157848 h 2280"/>
              <a:gd name="T96" fmla="*/ 47357148 w 2723"/>
              <a:gd name="T97" fmla="*/ 160938802 h 2280"/>
              <a:gd name="T98" fmla="*/ 58872876 w 2723"/>
              <a:gd name="T99" fmla="*/ 149406354 h 2280"/>
              <a:gd name="T100" fmla="*/ 78281343 w 2723"/>
              <a:gd name="T101" fmla="*/ 149406354 h 2280"/>
              <a:gd name="T102" fmla="*/ 89797071 w 2723"/>
              <a:gd name="T103" fmla="*/ 160938802 h 2280"/>
              <a:gd name="T104" fmla="*/ 89797071 w 2723"/>
              <a:gd name="T105" fmla="*/ 240631022 h 2280"/>
              <a:gd name="T106" fmla="*/ 78281343 w 2723"/>
              <a:gd name="T107" fmla="*/ 252163471 h 2280"/>
              <a:gd name="T108" fmla="*/ 58872876 w 2723"/>
              <a:gd name="T109" fmla="*/ 252163471 h 2280"/>
              <a:gd name="T110" fmla="*/ 47357148 w 2723"/>
              <a:gd name="T111" fmla="*/ 240631022 h 2280"/>
              <a:gd name="T112" fmla="*/ 47357148 w 2723"/>
              <a:gd name="T113" fmla="*/ 160938802 h 22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23" h="2280">
                <a:moveTo>
                  <a:pt x="2722" y="2120"/>
                </a:moveTo>
                <a:lnTo>
                  <a:pt x="2445" y="1960"/>
                </a:lnTo>
                <a:lnTo>
                  <a:pt x="2445" y="2059"/>
                </a:lnTo>
                <a:lnTo>
                  <a:pt x="222" y="2059"/>
                </a:lnTo>
                <a:lnTo>
                  <a:pt x="222" y="280"/>
                </a:lnTo>
                <a:lnTo>
                  <a:pt x="323" y="280"/>
                </a:lnTo>
                <a:lnTo>
                  <a:pt x="161" y="0"/>
                </a:lnTo>
                <a:lnTo>
                  <a:pt x="0" y="280"/>
                </a:lnTo>
                <a:lnTo>
                  <a:pt x="101" y="280"/>
                </a:lnTo>
                <a:lnTo>
                  <a:pt x="101" y="2180"/>
                </a:lnTo>
                <a:lnTo>
                  <a:pt x="2445" y="2180"/>
                </a:lnTo>
                <a:lnTo>
                  <a:pt x="2445" y="2279"/>
                </a:lnTo>
                <a:lnTo>
                  <a:pt x="2722" y="2120"/>
                </a:lnTo>
                <a:close/>
                <a:moveTo>
                  <a:pt x="407" y="914"/>
                </a:moveTo>
                <a:cubicBezTo>
                  <a:pt x="988" y="808"/>
                  <a:pt x="1533" y="599"/>
                  <a:pt x="2023" y="307"/>
                </a:cubicBezTo>
                <a:lnTo>
                  <a:pt x="2067" y="392"/>
                </a:lnTo>
                <a:lnTo>
                  <a:pt x="2239" y="121"/>
                </a:lnTo>
                <a:lnTo>
                  <a:pt x="1918" y="107"/>
                </a:lnTo>
                <a:lnTo>
                  <a:pt x="1967" y="199"/>
                </a:lnTo>
                <a:cubicBezTo>
                  <a:pt x="1488" y="486"/>
                  <a:pt x="955" y="691"/>
                  <a:pt x="387" y="795"/>
                </a:cubicBezTo>
                <a:lnTo>
                  <a:pt x="407" y="914"/>
                </a:lnTo>
                <a:close/>
                <a:moveTo>
                  <a:pt x="2089" y="555"/>
                </a:moveTo>
                <a:cubicBezTo>
                  <a:pt x="2039" y="555"/>
                  <a:pt x="1999" y="595"/>
                  <a:pt x="1999" y="645"/>
                </a:cubicBezTo>
                <a:lnTo>
                  <a:pt x="1999" y="1857"/>
                </a:lnTo>
                <a:cubicBezTo>
                  <a:pt x="1999" y="1906"/>
                  <a:pt x="2039" y="1946"/>
                  <a:pt x="2089" y="1946"/>
                </a:cubicBezTo>
                <a:lnTo>
                  <a:pt x="2238" y="1946"/>
                </a:lnTo>
                <a:cubicBezTo>
                  <a:pt x="2288" y="1946"/>
                  <a:pt x="2328" y="1906"/>
                  <a:pt x="2328" y="1857"/>
                </a:cubicBezTo>
                <a:lnTo>
                  <a:pt x="2328" y="645"/>
                </a:lnTo>
                <a:cubicBezTo>
                  <a:pt x="2328" y="595"/>
                  <a:pt x="2288" y="555"/>
                  <a:pt x="2238" y="555"/>
                </a:cubicBezTo>
                <a:lnTo>
                  <a:pt x="2089" y="555"/>
                </a:lnTo>
                <a:close/>
                <a:moveTo>
                  <a:pt x="1543" y="748"/>
                </a:moveTo>
                <a:cubicBezTo>
                  <a:pt x="1494" y="748"/>
                  <a:pt x="1454" y="788"/>
                  <a:pt x="1454" y="837"/>
                </a:cubicBezTo>
                <a:lnTo>
                  <a:pt x="1454" y="1857"/>
                </a:lnTo>
                <a:cubicBezTo>
                  <a:pt x="1454" y="1906"/>
                  <a:pt x="1494" y="1946"/>
                  <a:pt x="1543" y="1946"/>
                </a:cubicBezTo>
                <a:lnTo>
                  <a:pt x="1693" y="1946"/>
                </a:lnTo>
                <a:cubicBezTo>
                  <a:pt x="1742" y="1946"/>
                  <a:pt x="1782" y="1906"/>
                  <a:pt x="1782" y="1857"/>
                </a:cubicBezTo>
                <a:lnTo>
                  <a:pt x="1782" y="837"/>
                </a:lnTo>
                <a:cubicBezTo>
                  <a:pt x="1782" y="788"/>
                  <a:pt x="1742" y="748"/>
                  <a:pt x="1693" y="748"/>
                </a:cubicBezTo>
                <a:lnTo>
                  <a:pt x="1543" y="748"/>
                </a:lnTo>
                <a:close/>
                <a:moveTo>
                  <a:pt x="999" y="935"/>
                </a:moveTo>
                <a:cubicBezTo>
                  <a:pt x="950" y="935"/>
                  <a:pt x="910" y="975"/>
                  <a:pt x="910" y="1024"/>
                </a:cubicBezTo>
                <a:lnTo>
                  <a:pt x="910" y="1857"/>
                </a:lnTo>
                <a:cubicBezTo>
                  <a:pt x="910" y="1906"/>
                  <a:pt x="950" y="1946"/>
                  <a:pt x="999" y="1946"/>
                </a:cubicBezTo>
                <a:lnTo>
                  <a:pt x="1149" y="1946"/>
                </a:lnTo>
                <a:cubicBezTo>
                  <a:pt x="1198" y="1946"/>
                  <a:pt x="1238" y="1906"/>
                  <a:pt x="1238" y="1857"/>
                </a:cubicBezTo>
                <a:lnTo>
                  <a:pt x="1238" y="1024"/>
                </a:lnTo>
                <a:cubicBezTo>
                  <a:pt x="1238" y="975"/>
                  <a:pt x="1198" y="935"/>
                  <a:pt x="1149" y="935"/>
                </a:cubicBezTo>
                <a:lnTo>
                  <a:pt x="999" y="935"/>
                </a:lnTo>
                <a:close/>
                <a:moveTo>
                  <a:pt x="366" y="1242"/>
                </a:moveTo>
                <a:cubicBezTo>
                  <a:pt x="366" y="1193"/>
                  <a:pt x="406" y="1153"/>
                  <a:pt x="455" y="1153"/>
                </a:cubicBezTo>
                <a:lnTo>
                  <a:pt x="605" y="1153"/>
                </a:lnTo>
                <a:cubicBezTo>
                  <a:pt x="654" y="1153"/>
                  <a:pt x="694" y="1193"/>
                  <a:pt x="694" y="1242"/>
                </a:cubicBezTo>
                <a:lnTo>
                  <a:pt x="694" y="1857"/>
                </a:lnTo>
                <a:cubicBezTo>
                  <a:pt x="694" y="1906"/>
                  <a:pt x="654" y="1946"/>
                  <a:pt x="605" y="1946"/>
                </a:cubicBezTo>
                <a:lnTo>
                  <a:pt x="455" y="1946"/>
                </a:lnTo>
                <a:cubicBezTo>
                  <a:pt x="406" y="1946"/>
                  <a:pt x="366" y="1906"/>
                  <a:pt x="366" y="1857"/>
                </a:cubicBezTo>
                <a:lnTo>
                  <a:pt x="366" y="1242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8" name="Freeform 16">
            <a:extLst>
              <a:ext uri="{FF2B5EF4-FFF2-40B4-BE49-F238E27FC236}">
                <a16:creationId xmlns:a16="http://schemas.microsoft.com/office/drawing/2014/main" id="{5380F945-1482-0745-9F51-6044D4859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2460625"/>
            <a:ext cx="874713" cy="785813"/>
          </a:xfrm>
          <a:custGeom>
            <a:avLst/>
            <a:gdLst>
              <a:gd name="T0" fmla="*/ 142778802 w 2429"/>
              <a:gd name="T1" fmla="*/ 142017251 h 2183"/>
              <a:gd name="T2" fmla="*/ 137591383 w 2429"/>
              <a:gd name="T3" fmla="*/ 147977983 h 2183"/>
              <a:gd name="T4" fmla="*/ 137591383 w 2429"/>
              <a:gd name="T5" fmla="*/ 180372341 h 2183"/>
              <a:gd name="T6" fmla="*/ 142778802 w 2429"/>
              <a:gd name="T7" fmla="*/ 186333073 h 2183"/>
              <a:gd name="T8" fmla="*/ 172086549 w 2429"/>
              <a:gd name="T9" fmla="*/ 186333073 h 2183"/>
              <a:gd name="T10" fmla="*/ 177273968 w 2429"/>
              <a:gd name="T11" fmla="*/ 180372341 h 2183"/>
              <a:gd name="T12" fmla="*/ 177273968 w 2429"/>
              <a:gd name="T13" fmla="*/ 147977983 h 2183"/>
              <a:gd name="T14" fmla="*/ 172086549 w 2429"/>
              <a:gd name="T15" fmla="*/ 142017251 h 2183"/>
              <a:gd name="T16" fmla="*/ 142778802 w 2429"/>
              <a:gd name="T17" fmla="*/ 142017251 h 2183"/>
              <a:gd name="T18" fmla="*/ 187778086 w 2429"/>
              <a:gd name="T19" fmla="*/ 170265483 h 2183"/>
              <a:gd name="T20" fmla="*/ 187778086 w 2429"/>
              <a:gd name="T21" fmla="*/ 181668231 h 2183"/>
              <a:gd name="T22" fmla="*/ 172864751 w 2429"/>
              <a:gd name="T23" fmla="*/ 197217465 h 2183"/>
              <a:gd name="T24" fmla="*/ 142000599 w 2429"/>
              <a:gd name="T25" fmla="*/ 197217465 h 2183"/>
              <a:gd name="T26" fmla="*/ 126957624 w 2429"/>
              <a:gd name="T27" fmla="*/ 181668231 h 2183"/>
              <a:gd name="T28" fmla="*/ 126957624 w 2429"/>
              <a:gd name="T29" fmla="*/ 170265483 h 2183"/>
              <a:gd name="T30" fmla="*/ 47592814 w 2429"/>
              <a:gd name="T31" fmla="*/ 170265483 h 2183"/>
              <a:gd name="T32" fmla="*/ 0 w 2429"/>
              <a:gd name="T33" fmla="*/ 142794785 h 2183"/>
              <a:gd name="T34" fmla="*/ 0 w 2429"/>
              <a:gd name="T35" fmla="*/ 240755753 h 2183"/>
              <a:gd name="T36" fmla="*/ 36699774 w 2429"/>
              <a:gd name="T37" fmla="*/ 282738973 h 2183"/>
              <a:gd name="T38" fmla="*/ 278165576 w 2429"/>
              <a:gd name="T39" fmla="*/ 282738973 h 2183"/>
              <a:gd name="T40" fmla="*/ 314865350 w 2429"/>
              <a:gd name="T41" fmla="*/ 240755753 h 2183"/>
              <a:gd name="T42" fmla="*/ 314865350 w 2429"/>
              <a:gd name="T43" fmla="*/ 142794785 h 2183"/>
              <a:gd name="T44" fmla="*/ 267272536 w 2429"/>
              <a:gd name="T45" fmla="*/ 170265483 h 2183"/>
              <a:gd name="T46" fmla="*/ 187778086 w 2429"/>
              <a:gd name="T47" fmla="*/ 170265483 h 2183"/>
              <a:gd name="T48" fmla="*/ 126957624 w 2429"/>
              <a:gd name="T49" fmla="*/ 157307668 h 2183"/>
              <a:gd name="T50" fmla="*/ 126957624 w 2429"/>
              <a:gd name="T51" fmla="*/ 145904560 h 2183"/>
              <a:gd name="T52" fmla="*/ 142000599 w 2429"/>
              <a:gd name="T53" fmla="*/ 130355326 h 2183"/>
              <a:gd name="T54" fmla="*/ 172864751 w 2429"/>
              <a:gd name="T55" fmla="*/ 130355326 h 2183"/>
              <a:gd name="T56" fmla="*/ 187778086 w 2429"/>
              <a:gd name="T57" fmla="*/ 145904560 h 2183"/>
              <a:gd name="T58" fmla="*/ 187778086 w 2429"/>
              <a:gd name="T59" fmla="*/ 157307668 h 2183"/>
              <a:gd name="T60" fmla="*/ 267272536 w 2429"/>
              <a:gd name="T61" fmla="*/ 157307668 h 2183"/>
              <a:gd name="T62" fmla="*/ 314865350 w 2429"/>
              <a:gd name="T63" fmla="*/ 112473490 h 2183"/>
              <a:gd name="T64" fmla="*/ 314865350 w 2429"/>
              <a:gd name="T65" fmla="*/ 87853749 h 2183"/>
              <a:gd name="T66" fmla="*/ 278165576 w 2429"/>
              <a:gd name="T67" fmla="*/ 45870529 h 2183"/>
              <a:gd name="T68" fmla="*/ 36699774 w 2429"/>
              <a:gd name="T69" fmla="*/ 45870529 h 2183"/>
              <a:gd name="T70" fmla="*/ 0 w 2429"/>
              <a:gd name="T71" fmla="*/ 87853749 h 2183"/>
              <a:gd name="T72" fmla="*/ 0 w 2429"/>
              <a:gd name="T73" fmla="*/ 112473490 h 2183"/>
              <a:gd name="T74" fmla="*/ 47592814 w 2429"/>
              <a:gd name="T75" fmla="*/ 157307668 h 2183"/>
              <a:gd name="T76" fmla="*/ 126957624 w 2429"/>
              <a:gd name="T77" fmla="*/ 157307668 h 2183"/>
              <a:gd name="T78" fmla="*/ 195429034 w 2429"/>
              <a:gd name="T79" fmla="*/ 37836734 h 2183"/>
              <a:gd name="T80" fmla="*/ 175199000 w 2429"/>
              <a:gd name="T81" fmla="*/ 17752246 h 2183"/>
              <a:gd name="T82" fmla="*/ 139666350 w 2429"/>
              <a:gd name="T83" fmla="*/ 17752246 h 2183"/>
              <a:gd name="T84" fmla="*/ 119436316 w 2429"/>
              <a:gd name="T85" fmla="*/ 37836734 h 2183"/>
              <a:gd name="T86" fmla="*/ 100761968 w 2429"/>
              <a:gd name="T87" fmla="*/ 37836734 h 2183"/>
              <a:gd name="T88" fmla="*/ 134997853 w 2429"/>
              <a:gd name="T89" fmla="*/ 0 h 2183"/>
              <a:gd name="T90" fmla="*/ 179867497 w 2429"/>
              <a:gd name="T91" fmla="*/ 0 h 2183"/>
              <a:gd name="T92" fmla="*/ 214103382 w 2429"/>
              <a:gd name="T93" fmla="*/ 37836734 h 2183"/>
              <a:gd name="T94" fmla="*/ 195429034 w 2429"/>
              <a:gd name="T95" fmla="*/ 37836734 h 21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29" h="2183">
                <a:moveTo>
                  <a:pt x="1101" y="1096"/>
                </a:moveTo>
                <a:cubicBezTo>
                  <a:pt x="1079" y="1096"/>
                  <a:pt x="1061" y="1117"/>
                  <a:pt x="1061" y="1142"/>
                </a:cubicBezTo>
                <a:lnTo>
                  <a:pt x="1061" y="1392"/>
                </a:lnTo>
                <a:cubicBezTo>
                  <a:pt x="1061" y="1417"/>
                  <a:pt x="1079" y="1438"/>
                  <a:pt x="1101" y="1438"/>
                </a:cubicBezTo>
                <a:lnTo>
                  <a:pt x="1327" y="1438"/>
                </a:lnTo>
                <a:cubicBezTo>
                  <a:pt x="1349" y="1438"/>
                  <a:pt x="1367" y="1417"/>
                  <a:pt x="1367" y="1392"/>
                </a:cubicBezTo>
                <a:lnTo>
                  <a:pt x="1367" y="1142"/>
                </a:lnTo>
                <a:cubicBezTo>
                  <a:pt x="1367" y="1117"/>
                  <a:pt x="1349" y="1096"/>
                  <a:pt x="1327" y="1096"/>
                </a:cubicBezTo>
                <a:lnTo>
                  <a:pt x="1101" y="1096"/>
                </a:lnTo>
                <a:close/>
                <a:moveTo>
                  <a:pt x="1448" y="1314"/>
                </a:moveTo>
                <a:lnTo>
                  <a:pt x="1448" y="1402"/>
                </a:lnTo>
                <a:cubicBezTo>
                  <a:pt x="1448" y="1468"/>
                  <a:pt x="1397" y="1522"/>
                  <a:pt x="1333" y="1522"/>
                </a:cubicBezTo>
                <a:lnTo>
                  <a:pt x="1095" y="1522"/>
                </a:lnTo>
                <a:cubicBezTo>
                  <a:pt x="1031" y="1522"/>
                  <a:pt x="979" y="1468"/>
                  <a:pt x="979" y="1402"/>
                </a:cubicBezTo>
                <a:lnTo>
                  <a:pt x="979" y="1314"/>
                </a:lnTo>
                <a:lnTo>
                  <a:pt x="367" y="1314"/>
                </a:lnTo>
                <a:cubicBezTo>
                  <a:pt x="215" y="1314"/>
                  <a:pt x="81" y="1230"/>
                  <a:pt x="0" y="1102"/>
                </a:cubicBezTo>
                <a:lnTo>
                  <a:pt x="0" y="1858"/>
                </a:lnTo>
                <a:cubicBezTo>
                  <a:pt x="0" y="2037"/>
                  <a:pt x="127" y="2182"/>
                  <a:pt x="283" y="2182"/>
                </a:cubicBezTo>
                <a:lnTo>
                  <a:pt x="2145" y="2182"/>
                </a:lnTo>
                <a:cubicBezTo>
                  <a:pt x="2301" y="2182"/>
                  <a:pt x="2428" y="2037"/>
                  <a:pt x="2428" y="1858"/>
                </a:cubicBezTo>
                <a:lnTo>
                  <a:pt x="2428" y="1102"/>
                </a:lnTo>
                <a:cubicBezTo>
                  <a:pt x="2347" y="1230"/>
                  <a:pt x="2213" y="1314"/>
                  <a:pt x="2061" y="1314"/>
                </a:cubicBezTo>
                <a:lnTo>
                  <a:pt x="1448" y="1314"/>
                </a:lnTo>
                <a:close/>
                <a:moveTo>
                  <a:pt x="979" y="1214"/>
                </a:moveTo>
                <a:lnTo>
                  <a:pt x="979" y="1126"/>
                </a:lnTo>
                <a:cubicBezTo>
                  <a:pt x="979" y="1060"/>
                  <a:pt x="1031" y="1006"/>
                  <a:pt x="1095" y="1006"/>
                </a:cubicBezTo>
                <a:lnTo>
                  <a:pt x="1333" y="1006"/>
                </a:lnTo>
                <a:cubicBezTo>
                  <a:pt x="1397" y="1006"/>
                  <a:pt x="1448" y="1060"/>
                  <a:pt x="1448" y="1126"/>
                </a:cubicBezTo>
                <a:lnTo>
                  <a:pt x="1448" y="1214"/>
                </a:lnTo>
                <a:lnTo>
                  <a:pt x="2061" y="1214"/>
                </a:lnTo>
                <a:cubicBezTo>
                  <a:pt x="2245" y="1214"/>
                  <a:pt x="2398" y="1064"/>
                  <a:pt x="2428" y="868"/>
                </a:cubicBezTo>
                <a:lnTo>
                  <a:pt x="2428" y="678"/>
                </a:lnTo>
                <a:cubicBezTo>
                  <a:pt x="2428" y="499"/>
                  <a:pt x="2301" y="354"/>
                  <a:pt x="2145" y="354"/>
                </a:cubicBezTo>
                <a:lnTo>
                  <a:pt x="283" y="354"/>
                </a:lnTo>
                <a:cubicBezTo>
                  <a:pt x="127" y="354"/>
                  <a:pt x="0" y="499"/>
                  <a:pt x="0" y="678"/>
                </a:cubicBezTo>
                <a:lnTo>
                  <a:pt x="0" y="868"/>
                </a:lnTo>
                <a:cubicBezTo>
                  <a:pt x="30" y="1064"/>
                  <a:pt x="183" y="1214"/>
                  <a:pt x="367" y="1214"/>
                </a:cubicBezTo>
                <a:lnTo>
                  <a:pt x="979" y="1214"/>
                </a:lnTo>
                <a:close/>
                <a:moveTo>
                  <a:pt x="1507" y="292"/>
                </a:moveTo>
                <a:cubicBezTo>
                  <a:pt x="1496" y="204"/>
                  <a:pt x="1430" y="137"/>
                  <a:pt x="1351" y="137"/>
                </a:cubicBezTo>
                <a:lnTo>
                  <a:pt x="1077" y="137"/>
                </a:lnTo>
                <a:cubicBezTo>
                  <a:pt x="998" y="137"/>
                  <a:pt x="931" y="204"/>
                  <a:pt x="921" y="292"/>
                </a:cubicBezTo>
                <a:lnTo>
                  <a:pt x="777" y="292"/>
                </a:lnTo>
                <a:cubicBezTo>
                  <a:pt x="782" y="130"/>
                  <a:pt x="899" y="0"/>
                  <a:pt x="1041" y="0"/>
                </a:cubicBezTo>
                <a:lnTo>
                  <a:pt x="1387" y="0"/>
                </a:lnTo>
                <a:cubicBezTo>
                  <a:pt x="1529" y="0"/>
                  <a:pt x="1645" y="130"/>
                  <a:pt x="1651" y="292"/>
                </a:cubicBezTo>
                <a:lnTo>
                  <a:pt x="1507" y="292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19" name="Freeform 17">
            <a:extLst>
              <a:ext uri="{FF2B5EF4-FFF2-40B4-BE49-F238E27FC236}">
                <a16:creationId xmlns:a16="http://schemas.microsoft.com/office/drawing/2014/main" id="{82B5DCB5-A71D-8B48-9ECF-63C229668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576513"/>
            <a:ext cx="917575" cy="561975"/>
          </a:xfrm>
          <a:custGeom>
            <a:avLst/>
            <a:gdLst>
              <a:gd name="T0" fmla="*/ 311614162 w 2547"/>
              <a:gd name="T1" fmla="*/ 181449523 h 1561"/>
              <a:gd name="T2" fmla="*/ 303567818 w 2547"/>
              <a:gd name="T3" fmla="*/ 182227504 h 1561"/>
              <a:gd name="T4" fmla="*/ 217000904 w 2547"/>
              <a:gd name="T5" fmla="*/ 109777010 h 1561"/>
              <a:gd name="T6" fmla="*/ 170797202 w 2547"/>
              <a:gd name="T7" fmla="*/ 145807852 h 1561"/>
              <a:gd name="T8" fmla="*/ 165605896 w 2547"/>
              <a:gd name="T9" fmla="*/ 148011111 h 1561"/>
              <a:gd name="T10" fmla="*/ 164827380 w 2547"/>
              <a:gd name="T11" fmla="*/ 148011111 h 1561"/>
              <a:gd name="T12" fmla="*/ 164048504 w 2547"/>
              <a:gd name="T13" fmla="*/ 148011111 h 1561"/>
              <a:gd name="T14" fmla="*/ 158857198 w 2547"/>
              <a:gd name="T15" fmla="*/ 145807852 h 1561"/>
              <a:gd name="T16" fmla="*/ 112653496 w 2547"/>
              <a:gd name="T17" fmla="*/ 109777010 h 1561"/>
              <a:gd name="T18" fmla="*/ 26086942 w 2547"/>
              <a:gd name="T19" fmla="*/ 182227504 h 1561"/>
              <a:gd name="T20" fmla="*/ 18040238 w 2547"/>
              <a:gd name="T21" fmla="*/ 181449523 h 1561"/>
              <a:gd name="T22" fmla="*/ 16352793 w 2547"/>
              <a:gd name="T23" fmla="*/ 179246264 h 1561"/>
              <a:gd name="T24" fmla="*/ 16871924 w 2547"/>
              <a:gd name="T25" fmla="*/ 171210850 h 1561"/>
              <a:gd name="T26" fmla="*/ 101102571 w 2547"/>
              <a:gd name="T27" fmla="*/ 100834011 h 1561"/>
              <a:gd name="T28" fmla="*/ 21803844 w 2547"/>
              <a:gd name="T29" fmla="*/ 39011721 h 1561"/>
              <a:gd name="T30" fmla="*/ 18948806 w 2547"/>
              <a:gd name="T31" fmla="*/ 29420705 h 1561"/>
              <a:gd name="T32" fmla="*/ 20635891 w 2547"/>
              <a:gd name="T33" fmla="*/ 27217446 h 1561"/>
              <a:gd name="T34" fmla="*/ 30629424 w 2547"/>
              <a:gd name="T35" fmla="*/ 27606257 h 1561"/>
              <a:gd name="T36" fmla="*/ 164827380 w 2547"/>
              <a:gd name="T37" fmla="*/ 132199129 h 1561"/>
              <a:gd name="T38" fmla="*/ 299025336 w 2547"/>
              <a:gd name="T39" fmla="*/ 27606257 h 1561"/>
              <a:gd name="T40" fmla="*/ 309018509 w 2547"/>
              <a:gd name="T41" fmla="*/ 27217446 h 1561"/>
              <a:gd name="T42" fmla="*/ 310705954 w 2547"/>
              <a:gd name="T43" fmla="*/ 29420705 h 1561"/>
              <a:gd name="T44" fmla="*/ 307850555 w 2547"/>
              <a:gd name="T45" fmla="*/ 39011721 h 1561"/>
              <a:gd name="T46" fmla="*/ 228551829 w 2547"/>
              <a:gd name="T47" fmla="*/ 100834011 h 1561"/>
              <a:gd name="T48" fmla="*/ 312782476 w 2547"/>
              <a:gd name="T49" fmla="*/ 171210850 h 1561"/>
              <a:gd name="T50" fmla="*/ 313431299 w 2547"/>
              <a:gd name="T51" fmla="*/ 179246264 h 1561"/>
              <a:gd name="T52" fmla="*/ 311614162 w 2547"/>
              <a:gd name="T53" fmla="*/ 181449523 h 1561"/>
              <a:gd name="T54" fmla="*/ 36339861 w 2547"/>
              <a:gd name="T55" fmla="*/ 0 h 1561"/>
              <a:gd name="T56" fmla="*/ 0 w 2547"/>
              <a:gd name="T57" fmla="*/ 36290049 h 1561"/>
              <a:gd name="T58" fmla="*/ 0 w 2547"/>
              <a:gd name="T59" fmla="*/ 165896748 h 1561"/>
              <a:gd name="T60" fmla="*/ 36339861 w 2547"/>
              <a:gd name="T61" fmla="*/ 202186797 h 1561"/>
              <a:gd name="T62" fmla="*/ 294093415 w 2547"/>
              <a:gd name="T63" fmla="*/ 202186797 h 1561"/>
              <a:gd name="T64" fmla="*/ 330433276 w 2547"/>
              <a:gd name="T65" fmla="*/ 165896748 h 1561"/>
              <a:gd name="T66" fmla="*/ 330433276 w 2547"/>
              <a:gd name="T67" fmla="*/ 36290049 h 1561"/>
              <a:gd name="T68" fmla="*/ 294093415 w 2547"/>
              <a:gd name="T69" fmla="*/ 0 h 1561"/>
              <a:gd name="T70" fmla="*/ 36339861 w 2547"/>
              <a:gd name="T71" fmla="*/ 0 h 15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47" h="1561">
                <a:moveTo>
                  <a:pt x="2401" y="1400"/>
                </a:moveTo>
                <a:cubicBezTo>
                  <a:pt x="2385" y="1418"/>
                  <a:pt x="2358" y="1421"/>
                  <a:pt x="2339" y="1406"/>
                </a:cubicBezTo>
                <a:lnTo>
                  <a:pt x="1672" y="847"/>
                </a:lnTo>
                <a:lnTo>
                  <a:pt x="1316" y="1125"/>
                </a:lnTo>
                <a:cubicBezTo>
                  <a:pt x="1303" y="1135"/>
                  <a:pt x="1289" y="1141"/>
                  <a:pt x="1276" y="1142"/>
                </a:cubicBezTo>
                <a:cubicBezTo>
                  <a:pt x="1274" y="1142"/>
                  <a:pt x="1272" y="1142"/>
                  <a:pt x="1270" y="1142"/>
                </a:cubicBezTo>
                <a:cubicBezTo>
                  <a:pt x="1268" y="1142"/>
                  <a:pt x="1266" y="1142"/>
                  <a:pt x="1264" y="1142"/>
                </a:cubicBezTo>
                <a:cubicBezTo>
                  <a:pt x="1251" y="1141"/>
                  <a:pt x="1237" y="1135"/>
                  <a:pt x="1224" y="1125"/>
                </a:cubicBezTo>
                <a:lnTo>
                  <a:pt x="868" y="847"/>
                </a:lnTo>
                <a:lnTo>
                  <a:pt x="201" y="1406"/>
                </a:lnTo>
                <a:cubicBezTo>
                  <a:pt x="183" y="1421"/>
                  <a:pt x="155" y="1418"/>
                  <a:pt x="139" y="1400"/>
                </a:cubicBezTo>
                <a:lnTo>
                  <a:pt x="126" y="1383"/>
                </a:lnTo>
                <a:cubicBezTo>
                  <a:pt x="110" y="1364"/>
                  <a:pt x="112" y="1336"/>
                  <a:pt x="130" y="1321"/>
                </a:cubicBezTo>
                <a:lnTo>
                  <a:pt x="779" y="778"/>
                </a:lnTo>
                <a:lnTo>
                  <a:pt x="168" y="301"/>
                </a:lnTo>
                <a:cubicBezTo>
                  <a:pt x="141" y="279"/>
                  <a:pt x="131" y="246"/>
                  <a:pt x="146" y="227"/>
                </a:cubicBezTo>
                <a:lnTo>
                  <a:pt x="159" y="210"/>
                </a:lnTo>
                <a:cubicBezTo>
                  <a:pt x="174" y="190"/>
                  <a:pt x="209" y="192"/>
                  <a:pt x="236" y="213"/>
                </a:cubicBezTo>
                <a:lnTo>
                  <a:pt x="1270" y="1020"/>
                </a:lnTo>
                <a:lnTo>
                  <a:pt x="2304" y="213"/>
                </a:lnTo>
                <a:cubicBezTo>
                  <a:pt x="2332" y="192"/>
                  <a:pt x="2366" y="190"/>
                  <a:pt x="2381" y="210"/>
                </a:cubicBezTo>
                <a:lnTo>
                  <a:pt x="2394" y="227"/>
                </a:lnTo>
                <a:cubicBezTo>
                  <a:pt x="2409" y="246"/>
                  <a:pt x="2400" y="279"/>
                  <a:pt x="2372" y="301"/>
                </a:cubicBezTo>
                <a:lnTo>
                  <a:pt x="1761" y="778"/>
                </a:lnTo>
                <a:lnTo>
                  <a:pt x="2410" y="1321"/>
                </a:lnTo>
                <a:cubicBezTo>
                  <a:pt x="2429" y="1336"/>
                  <a:pt x="2431" y="1364"/>
                  <a:pt x="2415" y="1383"/>
                </a:cubicBezTo>
                <a:lnTo>
                  <a:pt x="2401" y="1400"/>
                </a:lnTo>
                <a:close/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lnTo>
                  <a:pt x="0" y="1280"/>
                </a:lnTo>
                <a:cubicBezTo>
                  <a:pt x="0" y="1435"/>
                  <a:pt x="126" y="1560"/>
                  <a:pt x="280" y="1560"/>
                </a:cubicBezTo>
                <a:lnTo>
                  <a:pt x="2266" y="1560"/>
                </a:lnTo>
                <a:cubicBezTo>
                  <a:pt x="2420" y="1560"/>
                  <a:pt x="2546" y="1435"/>
                  <a:pt x="2546" y="1280"/>
                </a:cubicBezTo>
                <a:lnTo>
                  <a:pt x="2546" y="280"/>
                </a:lnTo>
                <a:cubicBezTo>
                  <a:pt x="2546" y="125"/>
                  <a:pt x="2420" y="0"/>
                  <a:pt x="2266" y="0"/>
                </a:cubicBezTo>
                <a:lnTo>
                  <a:pt x="280" y="0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20" name="Freeform 18">
            <a:extLst>
              <a:ext uri="{FF2B5EF4-FFF2-40B4-BE49-F238E27FC236}">
                <a16:creationId xmlns:a16="http://schemas.microsoft.com/office/drawing/2014/main" id="{43AE96B7-F709-6447-A724-E6FA32DFB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57125" y="2493963"/>
            <a:ext cx="795338" cy="795337"/>
          </a:xfrm>
          <a:custGeom>
            <a:avLst/>
            <a:gdLst>
              <a:gd name="T0" fmla="*/ 151417515 w 2208"/>
              <a:gd name="T1" fmla="*/ 134938936 h 2208"/>
              <a:gd name="T2" fmla="*/ 286356980 w 2208"/>
              <a:gd name="T3" fmla="*/ 134938936 h 2208"/>
              <a:gd name="T4" fmla="*/ 151417515 w 2208"/>
              <a:gd name="T5" fmla="*/ 0 h 2208"/>
              <a:gd name="T6" fmla="*/ 151417515 w 2208"/>
              <a:gd name="T7" fmla="*/ 134938936 h 2208"/>
              <a:gd name="T8" fmla="*/ 134939466 w 2208"/>
              <a:gd name="T9" fmla="*/ 151287290 h 2208"/>
              <a:gd name="T10" fmla="*/ 269878571 w 2208"/>
              <a:gd name="T11" fmla="*/ 151287290 h 2208"/>
              <a:gd name="T12" fmla="*/ 134939466 w 2208"/>
              <a:gd name="T13" fmla="*/ 286356260 h 2208"/>
              <a:gd name="T14" fmla="*/ 0 w 2208"/>
              <a:gd name="T15" fmla="*/ 151287290 h 2208"/>
              <a:gd name="T16" fmla="*/ 134939466 w 2208"/>
              <a:gd name="T17" fmla="*/ 16348354 h 2208"/>
              <a:gd name="T18" fmla="*/ 134939466 w 2208"/>
              <a:gd name="T19" fmla="*/ 151287290 h 220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08" h="2208">
                <a:moveTo>
                  <a:pt x="1167" y="1040"/>
                </a:moveTo>
                <a:lnTo>
                  <a:pt x="2207" y="1040"/>
                </a:lnTo>
                <a:cubicBezTo>
                  <a:pt x="2207" y="466"/>
                  <a:pt x="1741" y="0"/>
                  <a:pt x="1167" y="0"/>
                </a:cubicBezTo>
                <a:lnTo>
                  <a:pt x="1167" y="1040"/>
                </a:lnTo>
                <a:close/>
                <a:moveTo>
                  <a:pt x="1040" y="1166"/>
                </a:moveTo>
                <a:lnTo>
                  <a:pt x="2080" y="1166"/>
                </a:lnTo>
                <a:cubicBezTo>
                  <a:pt x="2080" y="1741"/>
                  <a:pt x="1615" y="2207"/>
                  <a:pt x="1040" y="2207"/>
                </a:cubicBezTo>
                <a:cubicBezTo>
                  <a:pt x="466" y="2207"/>
                  <a:pt x="0" y="1741"/>
                  <a:pt x="0" y="1166"/>
                </a:cubicBezTo>
                <a:cubicBezTo>
                  <a:pt x="0" y="592"/>
                  <a:pt x="466" y="126"/>
                  <a:pt x="1040" y="126"/>
                </a:cubicBezTo>
                <a:lnTo>
                  <a:pt x="1040" y="1166"/>
                </a:lnTo>
                <a:close/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21" name="Freeform 19">
            <a:extLst>
              <a:ext uri="{FF2B5EF4-FFF2-40B4-BE49-F238E27FC236}">
                <a16:creationId xmlns:a16="http://schemas.microsoft.com/office/drawing/2014/main" id="{C73299FE-4CE7-BD4D-9EFF-AA5BA272C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8588" y="2474913"/>
            <a:ext cx="831850" cy="831850"/>
          </a:xfrm>
          <a:custGeom>
            <a:avLst/>
            <a:gdLst>
              <a:gd name="T0" fmla="*/ 94453310 w 2311"/>
              <a:gd name="T1" fmla="*/ 149648411 h 2311"/>
              <a:gd name="T2" fmla="*/ 149648411 w 2311"/>
              <a:gd name="T3" fmla="*/ 94453310 h 2311"/>
              <a:gd name="T4" fmla="*/ 204843512 w 2311"/>
              <a:gd name="T5" fmla="*/ 149648411 h 2311"/>
              <a:gd name="T6" fmla="*/ 149648411 w 2311"/>
              <a:gd name="T7" fmla="*/ 204843512 h 2311"/>
              <a:gd name="T8" fmla="*/ 94453310 w 2311"/>
              <a:gd name="T9" fmla="*/ 149648411 h 2311"/>
              <a:gd name="T10" fmla="*/ 256540236 w 2311"/>
              <a:gd name="T11" fmla="*/ 122180443 h 2311"/>
              <a:gd name="T12" fmla="*/ 244620053 w 2311"/>
              <a:gd name="T13" fmla="*/ 93417007 h 2311"/>
              <a:gd name="T14" fmla="*/ 266905426 w 2311"/>
              <a:gd name="T15" fmla="*/ 62839410 h 2311"/>
              <a:gd name="T16" fmla="*/ 266257511 w 2311"/>
              <a:gd name="T17" fmla="*/ 54547187 h 2311"/>
              <a:gd name="T18" fmla="*/ 244620053 w 2311"/>
              <a:gd name="T19" fmla="*/ 32909728 h 2311"/>
              <a:gd name="T20" fmla="*/ 236327829 w 2311"/>
              <a:gd name="T21" fmla="*/ 32261814 h 2311"/>
              <a:gd name="T22" fmla="*/ 205750233 w 2311"/>
              <a:gd name="T23" fmla="*/ 54676770 h 2311"/>
              <a:gd name="T24" fmla="*/ 176986796 w 2311"/>
              <a:gd name="T25" fmla="*/ 42756586 h 2311"/>
              <a:gd name="T26" fmla="*/ 171285870 w 2311"/>
              <a:gd name="T27" fmla="*/ 5441760 h 2311"/>
              <a:gd name="T28" fmla="*/ 164937029 w 2311"/>
              <a:gd name="T29" fmla="*/ 0 h 2311"/>
              <a:gd name="T30" fmla="*/ 134230210 w 2311"/>
              <a:gd name="T31" fmla="*/ 0 h 2311"/>
              <a:gd name="T32" fmla="*/ 128010952 w 2311"/>
              <a:gd name="T33" fmla="*/ 5441760 h 2311"/>
              <a:gd name="T34" fmla="*/ 122180443 w 2311"/>
              <a:gd name="T35" fmla="*/ 42756586 h 2311"/>
              <a:gd name="T36" fmla="*/ 93417007 w 2311"/>
              <a:gd name="T37" fmla="*/ 54676770 h 2311"/>
              <a:gd name="T38" fmla="*/ 62839410 w 2311"/>
              <a:gd name="T39" fmla="*/ 32261814 h 2311"/>
              <a:gd name="T40" fmla="*/ 54547187 w 2311"/>
              <a:gd name="T41" fmla="*/ 32909728 h 2311"/>
              <a:gd name="T42" fmla="*/ 32909728 w 2311"/>
              <a:gd name="T43" fmla="*/ 54547187 h 2311"/>
              <a:gd name="T44" fmla="*/ 32261814 w 2311"/>
              <a:gd name="T45" fmla="*/ 62839410 h 2311"/>
              <a:gd name="T46" fmla="*/ 54676770 w 2311"/>
              <a:gd name="T47" fmla="*/ 93417007 h 2311"/>
              <a:gd name="T48" fmla="*/ 42627003 w 2311"/>
              <a:gd name="T49" fmla="*/ 122180443 h 2311"/>
              <a:gd name="T50" fmla="*/ 5312178 w 2311"/>
              <a:gd name="T51" fmla="*/ 128010952 h 2311"/>
              <a:gd name="T52" fmla="*/ 0 w 2311"/>
              <a:gd name="T53" fmla="*/ 134359793 h 2311"/>
              <a:gd name="T54" fmla="*/ 0 w 2311"/>
              <a:gd name="T55" fmla="*/ 164937029 h 2311"/>
              <a:gd name="T56" fmla="*/ 5312178 w 2311"/>
              <a:gd name="T57" fmla="*/ 171285870 h 2311"/>
              <a:gd name="T58" fmla="*/ 42627003 w 2311"/>
              <a:gd name="T59" fmla="*/ 176986796 h 2311"/>
              <a:gd name="T60" fmla="*/ 54676770 w 2311"/>
              <a:gd name="T61" fmla="*/ 205750233 h 2311"/>
              <a:gd name="T62" fmla="*/ 32261814 w 2311"/>
              <a:gd name="T63" fmla="*/ 236327829 h 2311"/>
              <a:gd name="T64" fmla="*/ 32909728 w 2311"/>
              <a:gd name="T65" fmla="*/ 244620053 h 2311"/>
              <a:gd name="T66" fmla="*/ 54547187 w 2311"/>
              <a:gd name="T67" fmla="*/ 266257511 h 2311"/>
              <a:gd name="T68" fmla="*/ 62839410 w 2311"/>
              <a:gd name="T69" fmla="*/ 266905426 h 2311"/>
              <a:gd name="T70" fmla="*/ 93417007 w 2311"/>
              <a:gd name="T71" fmla="*/ 244620053 h 2311"/>
              <a:gd name="T72" fmla="*/ 122180443 w 2311"/>
              <a:gd name="T73" fmla="*/ 256540236 h 2311"/>
              <a:gd name="T74" fmla="*/ 128010952 w 2311"/>
              <a:gd name="T75" fmla="*/ 293855062 h 2311"/>
              <a:gd name="T76" fmla="*/ 134230210 w 2311"/>
              <a:gd name="T77" fmla="*/ 299296822 h 2311"/>
              <a:gd name="T78" fmla="*/ 164937029 w 2311"/>
              <a:gd name="T79" fmla="*/ 299296822 h 2311"/>
              <a:gd name="T80" fmla="*/ 171285870 w 2311"/>
              <a:gd name="T81" fmla="*/ 293855062 h 2311"/>
              <a:gd name="T82" fmla="*/ 176986796 w 2311"/>
              <a:gd name="T83" fmla="*/ 256540236 h 2311"/>
              <a:gd name="T84" fmla="*/ 205750233 w 2311"/>
              <a:gd name="T85" fmla="*/ 244620053 h 2311"/>
              <a:gd name="T86" fmla="*/ 236327829 w 2311"/>
              <a:gd name="T87" fmla="*/ 266905426 h 2311"/>
              <a:gd name="T88" fmla="*/ 244620053 w 2311"/>
              <a:gd name="T89" fmla="*/ 266257511 h 2311"/>
              <a:gd name="T90" fmla="*/ 266257511 w 2311"/>
              <a:gd name="T91" fmla="*/ 244620053 h 2311"/>
              <a:gd name="T92" fmla="*/ 266905426 w 2311"/>
              <a:gd name="T93" fmla="*/ 236327829 h 2311"/>
              <a:gd name="T94" fmla="*/ 244620053 w 2311"/>
              <a:gd name="T95" fmla="*/ 205750233 h 2311"/>
              <a:gd name="T96" fmla="*/ 256540236 w 2311"/>
              <a:gd name="T97" fmla="*/ 176986796 h 2311"/>
              <a:gd name="T98" fmla="*/ 293855062 w 2311"/>
              <a:gd name="T99" fmla="*/ 171285870 h 2311"/>
              <a:gd name="T100" fmla="*/ 299296822 w 2311"/>
              <a:gd name="T101" fmla="*/ 164937029 h 2311"/>
              <a:gd name="T102" fmla="*/ 299296822 w 2311"/>
              <a:gd name="T103" fmla="*/ 134359793 h 2311"/>
              <a:gd name="T104" fmla="*/ 293855062 w 2311"/>
              <a:gd name="T105" fmla="*/ 128010952 h 2311"/>
              <a:gd name="T106" fmla="*/ 256540236 w 2311"/>
              <a:gd name="T107" fmla="*/ 122180443 h 231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311" h="2311">
                <a:moveTo>
                  <a:pt x="729" y="1155"/>
                </a:moveTo>
                <a:cubicBezTo>
                  <a:pt x="729" y="920"/>
                  <a:pt x="920" y="729"/>
                  <a:pt x="1155" y="729"/>
                </a:cubicBezTo>
                <a:cubicBezTo>
                  <a:pt x="1390" y="729"/>
                  <a:pt x="1581" y="920"/>
                  <a:pt x="1581" y="1155"/>
                </a:cubicBezTo>
                <a:cubicBezTo>
                  <a:pt x="1581" y="1390"/>
                  <a:pt x="1390" y="1581"/>
                  <a:pt x="1155" y="1581"/>
                </a:cubicBezTo>
                <a:cubicBezTo>
                  <a:pt x="920" y="1581"/>
                  <a:pt x="729" y="1390"/>
                  <a:pt x="729" y="1155"/>
                </a:cubicBezTo>
                <a:close/>
                <a:moveTo>
                  <a:pt x="1980" y="943"/>
                </a:moveTo>
                <a:cubicBezTo>
                  <a:pt x="1960" y="864"/>
                  <a:pt x="1928" y="789"/>
                  <a:pt x="1888" y="721"/>
                </a:cubicBezTo>
                <a:lnTo>
                  <a:pt x="2060" y="485"/>
                </a:lnTo>
                <a:cubicBezTo>
                  <a:pt x="2074" y="467"/>
                  <a:pt x="2072" y="438"/>
                  <a:pt x="2055" y="421"/>
                </a:cubicBezTo>
                <a:lnTo>
                  <a:pt x="1888" y="254"/>
                </a:lnTo>
                <a:cubicBezTo>
                  <a:pt x="1872" y="238"/>
                  <a:pt x="1843" y="236"/>
                  <a:pt x="1824" y="249"/>
                </a:cubicBezTo>
                <a:lnTo>
                  <a:pt x="1588" y="422"/>
                </a:lnTo>
                <a:cubicBezTo>
                  <a:pt x="1520" y="381"/>
                  <a:pt x="1445" y="350"/>
                  <a:pt x="1366" y="330"/>
                </a:cubicBezTo>
                <a:lnTo>
                  <a:pt x="1322" y="42"/>
                </a:lnTo>
                <a:cubicBezTo>
                  <a:pt x="1318" y="18"/>
                  <a:pt x="1296" y="0"/>
                  <a:pt x="1273" y="0"/>
                </a:cubicBezTo>
                <a:lnTo>
                  <a:pt x="1036" y="0"/>
                </a:lnTo>
                <a:cubicBezTo>
                  <a:pt x="1013" y="0"/>
                  <a:pt x="991" y="18"/>
                  <a:pt x="988" y="42"/>
                </a:cubicBezTo>
                <a:lnTo>
                  <a:pt x="943" y="330"/>
                </a:lnTo>
                <a:cubicBezTo>
                  <a:pt x="864" y="350"/>
                  <a:pt x="789" y="381"/>
                  <a:pt x="721" y="422"/>
                </a:cubicBezTo>
                <a:lnTo>
                  <a:pt x="485" y="249"/>
                </a:lnTo>
                <a:cubicBezTo>
                  <a:pt x="467" y="236"/>
                  <a:pt x="438" y="238"/>
                  <a:pt x="421" y="254"/>
                </a:cubicBezTo>
                <a:lnTo>
                  <a:pt x="254" y="421"/>
                </a:lnTo>
                <a:cubicBezTo>
                  <a:pt x="238" y="438"/>
                  <a:pt x="235" y="467"/>
                  <a:pt x="249" y="485"/>
                </a:cubicBezTo>
                <a:lnTo>
                  <a:pt x="422" y="721"/>
                </a:lnTo>
                <a:cubicBezTo>
                  <a:pt x="381" y="789"/>
                  <a:pt x="350" y="864"/>
                  <a:pt x="329" y="943"/>
                </a:cubicBezTo>
                <a:lnTo>
                  <a:pt x="41" y="988"/>
                </a:lnTo>
                <a:cubicBezTo>
                  <a:pt x="19" y="991"/>
                  <a:pt x="0" y="1013"/>
                  <a:pt x="0" y="1037"/>
                </a:cubicBezTo>
                <a:lnTo>
                  <a:pt x="0" y="1273"/>
                </a:lnTo>
                <a:cubicBezTo>
                  <a:pt x="0" y="1296"/>
                  <a:pt x="19" y="1318"/>
                  <a:pt x="41" y="1322"/>
                </a:cubicBezTo>
                <a:lnTo>
                  <a:pt x="329" y="1366"/>
                </a:lnTo>
                <a:cubicBezTo>
                  <a:pt x="350" y="1445"/>
                  <a:pt x="381" y="1520"/>
                  <a:pt x="422" y="1588"/>
                </a:cubicBezTo>
                <a:lnTo>
                  <a:pt x="249" y="1824"/>
                </a:lnTo>
                <a:cubicBezTo>
                  <a:pt x="235" y="1843"/>
                  <a:pt x="238" y="1871"/>
                  <a:pt x="254" y="1888"/>
                </a:cubicBezTo>
                <a:lnTo>
                  <a:pt x="421" y="2055"/>
                </a:lnTo>
                <a:cubicBezTo>
                  <a:pt x="438" y="2072"/>
                  <a:pt x="467" y="2074"/>
                  <a:pt x="485" y="2060"/>
                </a:cubicBezTo>
                <a:lnTo>
                  <a:pt x="721" y="1888"/>
                </a:lnTo>
                <a:cubicBezTo>
                  <a:pt x="789" y="1928"/>
                  <a:pt x="864" y="1960"/>
                  <a:pt x="943" y="1980"/>
                </a:cubicBezTo>
                <a:lnTo>
                  <a:pt x="988" y="2268"/>
                </a:lnTo>
                <a:cubicBezTo>
                  <a:pt x="991" y="2291"/>
                  <a:pt x="1013" y="2310"/>
                  <a:pt x="1036" y="2310"/>
                </a:cubicBezTo>
                <a:lnTo>
                  <a:pt x="1273" y="2310"/>
                </a:lnTo>
                <a:cubicBezTo>
                  <a:pt x="1296" y="2310"/>
                  <a:pt x="1318" y="2291"/>
                  <a:pt x="1322" y="2268"/>
                </a:cubicBezTo>
                <a:lnTo>
                  <a:pt x="1366" y="1980"/>
                </a:lnTo>
                <a:cubicBezTo>
                  <a:pt x="1445" y="1960"/>
                  <a:pt x="1520" y="1928"/>
                  <a:pt x="1588" y="1888"/>
                </a:cubicBezTo>
                <a:lnTo>
                  <a:pt x="1824" y="2060"/>
                </a:lnTo>
                <a:cubicBezTo>
                  <a:pt x="1843" y="2074"/>
                  <a:pt x="1872" y="2071"/>
                  <a:pt x="1888" y="2055"/>
                </a:cubicBezTo>
                <a:lnTo>
                  <a:pt x="2055" y="1888"/>
                </a:lnTo>
                <a:cubicBezTo>
                  <a:pt x="2072" y="1871"/>
                  <a:pt x="2074" y="1843"/>
                  <a:pt x="2060" y="1824"/>
                </a:cubicBezTo>
                <a:lnTo>
                  <a:pt x="1888" y="1588"/>
                </a:lnTo>
                <a:cubicBezTo>
                  <a:pt x="1928" y="1520"/>
                  <a:pt x="1960" y="1445"/>
                  <a:pt x="1980" y="1366"/>
                </a:cubicBezTo>
                <a:lnTo>
                  <a:pt x="2268" y="1322"/>
                </a:lnTo>
                <a:cubicBezTo>
                  <a:pt x="2291" y="1318"/>
                  <a:pt x="2310" y="1296"/>
                  <a:pt x="2310" y="1273"/>
                </a:cubicBezTo>
                <a:lnTo>
                  <a:pt x="2310" y="1037"/>
                </a:lnTo>
                <a:cubicBezTo>
                  <a:pt x="2310" y="1013"/>
                  <a:pt x="2291" y="991"/>
                  <a:pt x="2268" y="988"/>
                </a:cubicBezTo>
                <a:lnTo>
                  <a:pt x="1980" y="943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57722" name="Прямоугольник 21">
            <a:extLst>
              <a:ext uri="{FF2B5EF4-FFF2-40B4-BE49-F238E27FC236}">
                <a16:creationId xmlns:a16="http://schemas.microsoft.com/office/drawing/2014/main" id="{1B3765CF-1831-5741-845C-AE1094D6A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" y="5030788"/>
            <a:ext cx="1379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A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3" name="Прямоугольник 22">
            <a:extLst>
              <a:ext uri="{FF2B5EF4-FFF2-40B4-BE49-F238E27FC236}">
                <a16:creationId xmlns:a16="http://schemas.microsoft.com/office/drawing/2014/main" id="{EB536BB0-517A-8840-BAEE-8B224C7EB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5026025"/>
            <a:ext cx="13763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B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4" name="Прямоугольник 23">
            <a:extLst>
              <a:ext uri="{FF2B5EF4-FFF2-40B4-BE49-F238E27FC236}">
                <a16:creationId xmlns:a16="http://schemas.microsoft.com/office/drawing/2014/main" id="{7EE68D15-A29F-8742-8144-6B403CA98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5041900"/>
            <a:ext cx="136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C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5" name="Прямоугольник 24">
            <a:extLst>
              <a:ext uri="{FF2B5EF4-FFF2-40B4-BE49-F238E27FC236}">
                <a16:creationId xmlns:a16="http://schemas.microsoft.com/office/drawing/2014/main" id="{F80643D8-553D-BD4D-ADC1-2263CA4AC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5026025"/>
            <a:ext cx="13985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D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6" name="Прямоугольник 25">
            <a:extLst>
              <a:ext uri="{FF2B5EF4-FFF2-40B4-BE49-F238E27FC236}">
                <a16:creationId xmlns:a16="http://schemas.microsoft.com/office/drawing/2014/main" id="{0690A8BC-A8F0-BA46-8753-6EE97BB67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1575" y="5026025"/>
            <a:ext cx="1343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E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7" name="Прямоугольник 26">
            <a:extLst>
              <a:ext uri="{FF2B5EF4-FFF2-40B4-BE49-F238E27FC236}">
                <a16:creationId xmlns:a16="http://schemas.microsoft.com/office/drawing/2014/main" id="{6607571C-F13B-D942-AF8F-7686998C9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28525" y="5026025"/>
            <a:ext cx="13319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Title </a:t>
            </a:r>
            <a:r>
              <a:rPr lang="en-US" altLang="en-UA" sz="2800" b="1">
                <a:solidFill>
                  <a:srgbClr val="231F20"/>
                </a:solidFill>
                <a:latin typeface="Montserrat" panose="02000505000000020004" pitchFamily="2" charset="77"/>
              </a:rPr>
              <a:t>F</a:t>
            </a:r>
            <a:endParaRPr lang="en-UA" altLang="en-UA" sz="2800">
              <a:solidFill>
                <a:srgbClr val="231F20"/>
              </a:solidFill>
              <a:latin typeface="Montserrat" panose="02000505000000020004" pitchFamily="2" charset="77"/>
            </a:endParaRPr>
          </a:p>
        </p:txBody>
      </p:sp>
      <p:sp>
        <p:nvSpPr>
          <p:cNvPr id="157728" name="Прямоугольник 3">
            <a:extLst>
              <a:ext uri="{FF2B5EF4-FFF2-40B4-BE49-F238E27FC236}">
                <a16:creationId xmlns:a16="http://schemas.microsoft.com/office/drawing/2014/main" id="{CA22A74F-FD5B-524F-9790-BB7B14488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" y="5680075"/>
            <a:ext cx="22177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sp>
        <p:nvSpPr>
          <p:cNvPr id="157729" name="Прямоугольник 28">
            <a:extLst>
              <a:ext uri="{FF2B5EF4-FFF2-40B4-BE49-F238E27FC236}">
                <a16:creationId xmlns:a16="http://schemas.microsoft.com/office/drawing/2014/main" id="{4B4B9FFB-2FE4-4F48-A8A4-C31BC6C89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5675313"/>
            <a:ext cx="221773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sp>
        <p:nvSpPr>
          <p:cNvPr id="157730" name="Прямоугольник 29">
            <a:extLst>
              <a:ext uri="{FF2B5EF4-FFF2-40B4-BE49-F238E27FC236}">
                <a16:creationId xmlns:a16="http://schemas.microsoft.com/office/drawing/2014/main" id="{EC7FB2EF-43B8-1447-9EC6-D2D0D96C8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650" y="5680075"/>
            <a:ext cx="22177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sp>
        <p:nvSpPr>
          <p:cNvPr id="157731" name="Прямоугольник 30">
            <a:extLst>
              <a:ext uri="{FF2B5EF4-FFF2-40B4-BE49-F238E27FC236}">
                <a16:creationId xmlns:a16="http://schemas.microsoft.com/office/drawing/2014/main" id="{9BB0CF67-7A00-9F4E-8C7E-9ED096256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4888" y="5675313"/>
            <a:ext cx="22161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sp>
        <p:nvSpPr>
          <p:cNvPr id="157732" name="Прямоугольник 31">
            <a:extLst>
              <a:ext uri="{FF2B5EF4-FFF2-40B4-BE49-F238E27FC236}">
                <a16:creationId xmlns:a16="http://schemas.microsoft.com/office/drawing/2014/main" id="{1F55DF56-A2D2-5746-B1FF-11208D6E9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7550" y="5680075"/>
            <a:ext cx="22177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sp>
        <p:nvSpPr>
          <p:cNvPr id="157733" name="Прямоугольник 32">
            <a:extLst>
              <a:ext uri="{FF2B5EF4-FFF2-40B4-BE49-F238E27FC236}">
                <a16:creationId xmlns:a16="http://schemas.microsoft.com/office/drawing/2014/main" id="{5F2B818C-2295-3E4B-B3FE-2D64D0F82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88788" y="5675313"/>
            <a:ext cx="221773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dolor sit amet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consectetur ad-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6CDF9F3-9909-AB48-9EC4-CC9AD95A60B2}"/>
              </a:ext>
            </a:extLst>
          </p:cNvPr>
          <p:cNvGrpSpPr/>
          <p:nvPr/>
        </p:nvGrpSpPr>
        <p:grpSpPr>
          <a:xfrm>
            <a:off x="792163" y="6850063"/>
            <a:ext cx="1414462" cy="260350"/>
            <a:chOff x="792163" y="6850063"/>
            <a:chExt cx="1414462" cy="260350"/>
          </a:xfrm>
        </p:grpSpPr>
        <p:sp>
          <p:nvSpPr>
            <p:cNvPr id="157705" name="Freeform 3">
              <a:extLst>
                <a:ext uri="{FF2B5EF4-FFF2-40B4-BE49-F238E27FC236}">
                  <a16:creationId xmlns:a16="http://schemas.microsoft.com/office/drawing/2014/main" id="{6AB49F42-6A98-6D4B-879F-80150C122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3" y="6908800"/>
              <a:ext cx="1414462" cy="142875"/>
            </a:xfrm>
            <a:custGeom>
              <a:avLst/>
              <a:gdLst>
                <a:gd name="T0" fmla="*/ 508955100 w 3930"/>
                <a:gd name="T1" fmla="*/ 0 h 398"/>
                <a:gd name="T2" fmla="*/ 25648551 w 3930"/>
                <a:gd name="T3" fmla="*/ 0 h 398"/>
                <a:gd name="T4" fmla="*/ 0 w 3930"/>
                <a:gd name="T5" fmla="*/ 25644986 h 398"/>
                <a:gd name="T6" fmla="*/ 25648551 w 3930"/>
                <a:gd name="T7" fmla="*/ 51160737 h 398"/>
                <a:gd name="T8" fmla="*/ 508955100 w 3930"/>
                <a:gd name="T9" fmla="*/ 51160737 h 398"/>
                <a:gd name="T10" fmla="*/ 508955100 w 3930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30" h="398">
                  <a:moveTo>
                    <a:pt x="3929" y="0"/>
                  </a:moveTo>
                  <a:lnTo>
                    <a:pt x="198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8" y="397"/>
                  </a:cubicBezTo>
                  <a:lnTo>
                    <a:pt x="3929" y="397"/>
                  </a:lnTo>
                  <a:lnTo>
                    <a:pt x="3929" y="0"/>
                  </a:lnTo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4" name="Прямоугольник 4">
              <a:extLst>
                <a:ext uri="{FF2B5EF4-FFF2-40B4-BE49-F238E27FC236}">
                  <a16:creationId xmlns:a16="http://schemas.microsoft.com/office/drawing/2014/main" id="{BE67F65E-C61A-AB41-9C94-E589B53E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950" y="6850063"/>
              <a:ext cx="496888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80%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B293FE1-C99C-124E-8F03-B859DF290E74}"/>
              </a:ext>
            </a:extLst>
          </p:cNvPr>
          <p:cNvGrpSpPr/>
          <p:nvPr/>
        </p:nvGrpSpPr>
        <p:grpSpPr>
          <a:xfrm>
            <a:off x="3052763" y="6850063"/>
            <a:ext cx="1106487" cy="260350"/>
            <a:chOff x="3052763" y="6850063"/>
            <a:chExt cx="1106487" cy="260350"/>
          </a:xfrm>
        </p:grpSpPr>
        <p:sp>
          <p:nvSpPr>
            <p:cNvPr id="157707" name="Freeform 5">
              <a:extLst>
                <a:ext uri="{FF2B5EF4-FFF2-40B4-BE49-F238E27FC236}">
                  <a16:creationId xmlns:a16="http://schemas.microsoft.com/office/drawing/2014/main" id="{4E97485C-4AD9-4A47-90EC-1402CD86E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763" y="6908800"/>
              <a:ext cx="1106487" cy="142875"/>
            </a:xfrm>
            <a:custGeom>
              <a:avLst/>
              <a:gdLst>
                <a:gd name="T0" fmla="*/ 398280230 w 3073"/>
                <a:gd name="T1" fmla="*/ 0 h 398"/>
                <a:gd name="T2" fmla="*/ 25799907 w 3073"/>
                <a:gd name="T3" fmla="*/ 0 h 398"/>
                <a:gd name="T4" fmla="*/ 0 w 3073"/>
                <a:gd name="T5" fmla="*/ 25644986 h 398"/>
                <a:gd name="T6" fmla="*/ 25799907 w 3073"/>
                <a:gd name="T7" fmla="*/ 51160737 h 398"/>
                <a:gd name="T8" fmla="*/ 398280230 w 3073"/>
                <a:gd name="T9" fmla="*/ 51160737 h 398"/>
                <a:gd name="T10" fmla="*/ 398280230 w 3073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73" h="398">
                  <a:moveTo>
                    <a:pt x="3072" y="0"/>
                  </a:moveTo>
                  <a:lnTo>
                    <a:pt x="199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9" y="397"/>
                  </a:cubicBezTo>
                  <a:lnTo>
                    <a:pt x="3072" y="397"/>
                  </a:lnTo>
                  <a:lnTo>
                    <a:pt x="3072" y="0"/>
                  </a:lnTo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5" name="Прямоугольник 34">
              <a:extLst>
                <a:ext uri="{FF2B5EF4-FFF2-40B4-BE49-F238E27FC236}">
                  <a16:creationId xmlns:a16="http://schemas.microsoft.com/office/drawing/2014/main" id="{E34A9B1B-2794-D64E-8F24-6A1DED84E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563" y="6850063"/>
              <a:ext cx="48101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59</a:t>
              </a:r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A1F4DC04-41B2-714E-8475-861C5A12D436}"/>
              </a:ext>
            </a:extLst>
          </p:cNvPr>
          <p:cNvGrpSpPr/>
          <p:nvPr/>
        </p:nvGrpSpPr>
        <p:grpSpPr>
          <a:xfrm>
            <a:off x="5311775" y="6850063"/>
            <a:ext cx="844550" cy="260350"/>
            <a:chOff x="5311775" y="6850063"/>
            <a:chExt cx="844550" cy="260350"/>
          </a:xfrm>
        </p:grpSpPr>
        <p:sp>
          <p:nvSpPr>
            <p:cNvPr id="157709" name="Freeform 7">
              <a:extLst>
                <a:ext uri="{FF2B5EF4-FFF2-40B4-BE49-F238E27FC236}">
                  <a16:creationId xmlns:a16="http://schemas.microsoft.com/office/drawing/2014/main" id="{562A16AA-1ABB-F24D-8A03-6EB03AA05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1775" y="6908800"/>
              <a:ext cx="844550" cy="142875"/>
            </a:xfrm>
            <a:custGeom>
              <a:avLst/>
              <a:gdLst>
                <a:gd name="T0" fmla="*/ 303645939 w 2348"/>
                <a:gd name="T1" fmla="*/ 0 h 398"/>
                <a:gd name="T2" fmla="*/ 25616338 w 2348"/>
                <a:gd name="T3" fmla="*/ 0 h 398"/>
                <a:gd name="T4" fmla="*/ 0 w 2348"/>
                <a:gd name="T5" fmla="*/ 25644986 h 398"/>
                <a:gd name="T6" fmla="*/ 25616338 w 2348"/>
                <a:gd name="T7" fmla="*/ 51160737 h 398"/>
                <a:gd name="T8" fmla="*/ 303645939 w 2348"/>
                <a:gd name="T9" fmla="*/ 51160737 h 398"/>
                <a:gd name="T10" fmla="*/ 303645939 w 2348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48" h="398">
                  <a:moveTo>
                    <a:pt x="2347" y="0"/>
                  </a:moveTo>
                  <a:lnTo>
                    <a:pt x="198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8" y="397"/>
                  </a:cubicBezTo>
                  <a:lnTo>
                    <a:pt x="2347" y="397"/>
                  </a:lnTo>
                  <a:lnTo>
                    <a:pt x="2347" y="0"/>
                  </a:ln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6" name="Прямоугольник 35">
              <a:extLst>
                <a:ext uri="{FF2B5EF4-FFF2-40B4-BE49-F238E27FC236}">
                  <a16:creationId xmlns:a16="http://schemas.microsoft.com/office/drawing/2014/main" id="{F449305F-92FC-084D-81E9-A28143C9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813" y="6850063"/>
              <a:ext cx="5000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48</a:t>
              </a:r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F8B071A7-244C-4743-BB2E-74C204CAF438}"/>
              </a:ext>
            </a:extLst>
          </p:cNvPr>
          <p:cNvGrpSpPr/>
          <p:nvPr/>
        </p:nvGrpSpPr>
        <p:grpSpPr>
          <a:xfrm>
            <a:off x="7531100" y="6850063"/>
            <a:ext cx="1549400" cy="260350"/>
            <a:chOff x="7531100" y="6850063"/>
            <a:chExt cx="1549400" cy="260350"/>
          </a:xfrm>
        </p:grpSpPr>
        <p:sp>
          <p:nvSpPr>
            <p:cNvPr id="157711" name="Freeform 9">
              <a:extLst>
                <a:ext uri="{FF2B5EF4-FFF2-40B4-BE49-F238E27FC236}">
                  <a16:creationId xmlns:a16="http://schemas.microsoft.com/office/drawing/2014/main" id="{ECF689B7-7BBA-2041-8301-9C087C17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0" y="6908800"/>
              <a:ext cx="1549400" cy="142875"/>
            </a:xfrm>
            <a:custGeom>
              <a:avLst/>
              <a:gdLst>
                <a:gd name="T0" fmla="*/ 557380998 w 4306"/>
                <a:gd name="T1" fmla="*/ 0 h 398"/>
                <a:gd name="T2" fmla="*/ 25765162 w 4306"/>
                <a:gd name="T3" fmla="*/ 0 h 398"/>
                <a:gd name="T4" fmla="*/ 0 w 4306"/>
                <a:gd name="T5" fmla="*/ 25644986 h 398"/>
                <a:gd name="T6" fmla="*/ 25765162 w 4306"/>
                <a:gd name="T7" fmla="*/ 51160737 h 398"/>
                <a:gd name="T8" fmla="*/ 557380998 w 4306"/>
                <a:gd name="T9" fmla="*/ 51160737 h 398"/>
                <a:gd name="T10" fmla="*/ 557380998 w 4306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06" h="398">
                  <a:moveTo>
                    <a:pt x="4305" y="0"/>
                  </a:moveTo>
                  <a:lnTo>
                    <a:pt x="199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9" y="397"/>
                  </a:cubicBezTo>
                  <a:lnTo>
                    <a:pt x="4305" y="397"/>
                  </a:lnTo>
                  <a:lnTo>
                    <a:pt x="4305" y="0"/>
                  </a:lnTo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7" name="Прямоугольник 36">
              <a:extLst>
                <a:ext uri="{FF2B5EF4-FFF2-40B4-BE49-F238E27FC236}">
                  <a16:creationId xmlns:a16="http://schemas.microsoft.com/office/drawing/2014/main" id="{4C31A8EC-28AC-5D43-879C-0F9A07A5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6563" y="6850063"/>
              <a:ext cx="49053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8</a:t>
              </a:r>
              <a:r>
                <a:rPr lang="en-US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7</a:t>
              </a:r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40521D1D-0F73-1747-B356-30064E497860}"/>
              </a:ext>
            </a:extLst>
          </p:cNvPr>
          <p:cNvGrpSpPr/>
          <p:nvPr/>
        </p:nvGrpSpPr>
        <p:grpSpPr>
          <a:xfrm>
            <a:off x="9834563" y="6850063"/>
            <a:ext cx="1204912" cy="260350"/>
            <a:chOff x="9834563" y="6850063"/>
            <a:chExt cx="1204912" cy="260350"/>
          </a:xfrm>
        </p:grpSpPr>
        <p:sp>
          <p:nvSpPr>
            <p:cNvPr id="157713" name="Freeform 11">
              <a:extLst>
                <a:ext uri="{FF2B5EF4-FFF2-40B4-BE49-F238E27FC236}">
                  <a16:creationId xmlns:a16="http://schemas.microsoft.com/office/drawing/2014/main" id="{4268876B-2269-124B-B8F3-20F07FC4D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4563" y="6908800"/>
              <a:ext cx="1204912" cy="142875"/>
            </a:xfrm>
            <a:custGeom>
              <a:avLst/>
              <a:gdLst>
                <a:gd name="T0" fmla="*/ 433635841 w 3347"/>
                <a:gd name="T1" fmla="*/ 0 h 398"/>
                <a:gd name="T2" fmla="*/ 25660630 w 3347"/>
                <a:gd name="T3" fmla="*/ 0 h 398"/>
                <a:gd name="T4" fmla="*/ 0 w 3347"/>
                <a:gd name="T5" fmla="*/ 25644986 h 398"/>
                <a:gd name="T6" fmla="*/ 25660630 w 3347"/>
                <a:gd name="T7" fmla="*/ 51160737 h 398"/>
                <a:gd name="T8" fmla="*/ 433635841 w 3347"/>
                <a:gd name="T9" fmla="*/ 51160737 h 398"/>
                <a:gd name="T10" fmla="*/ 433635841 w 3347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7" h="398">
                  <a:moveTo>
                    <a:pt x="3346" y="0"/>
                  </a:moveTo>
                  <a:lnTo>
                    <a:pt x="198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8" y="397"/>
                  </a:cubicBezTo>
                  <a:lnTo>
                    <a:pt x="3346" y="397"/>
                  </a:lnTo>
                  <a:lnTo>
                    <a:pt x="3346" y="0"/>
                  </a:lnTo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8" name="Прямоугольник 37">
              <a:extLst>
                <a:ext uri="{FF2B5EF4-FFF2-40B4-BE49-F238E27FC236}">
                  <a16:creationId xmlns:a16="http://schemas.microsoft.com/office/drawing/2014/main" id="{0E711A80-A8C5-1842-92B8-EAE13FFB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8575" y="6850063"/>
              <a:ext cx="481013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62</a:t>
              </a:r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1C0240E1-709F-8649-B317-E4E216A2A6F7}"/>
              </a:ext>
            </a:extLst>
          </p:cNvPr>
          <p:cNvGrpSpPr/>
          <p:nvPr/>
        </p:nvGrpSpPr>
        <p:grpSpPr>
          <a:xfrm>
            <a:off x="12112625" y="6850063"/>
            <a:ext cx="965200" cy="260350"/>
            <a:chOff x="12112625" y="6850063"/>
            <a:chExt cx="965200" cy="260350"/>
          </a:xfrm>
        </p:grpSpPr>
        <p:sp>
          <p:nvSpPr>
            <p:cNvPr id="157715" name="Freeform 13">
              <a:extLst>
                <a:ext uri="{FF2B5EF4-FFF2-40B4-BE49-F238E27FC236}">
                  <a16:creationId xmlns:a16="http://schemas.microsoft.com/office/drawing/2014/main" id="{6CE71BE1-05FC-A94B-A23D-43880E07E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2625" y="6908800"/>
              <a:ext cx="965200" cy="142875"/>
            </a:xfrm>
            <a:custGeom>
              <a:avLst/>
              <a:gdLst>
                <a:gd name="T0" fmla="*/ 347227281 w 2682"/>
                <a:gd name="T1" fmla="*/ 0 h 398"/>
                <a:gd name="T2" fmla="*/ 25643658 w 2682"/>
                <a:gd name="T3" fmla="*/ 0 h 398"/>
                <a:gd name="T4" fmla="*/ 0 w 2682"/>
                <a:gd name="T5" fmla="*/ 25644986 h 398"/>
                <a:gd name="T6" fmla="*/ 25643658 w 2682"/>
                <a:gd name="T7" fmla="*/ 51160737 h 398"/>
                <a:gd name="T8" fmla="*/ 347227281 w 2682"/>
                <a:gd name="T9" fmla="*/ 51160737 h 398"/>
                <a:gd name="T10" fmla="*/ 347227281 w 2682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82" h="398">
                  <a:moveTo>
                    <a:pt x="2681" y="0"/>
                  </a:moveTo>
                  <a:lnTo>
                    <a:pt x="198" y="0"/>
                  </a:lnTo>
                  <a:cubicBezTo>
                    <a:pt x="89" y="0"/>
                    <a:pt x="0" y="89"/>
                    <a:pt x="0" y="199"/>
                  </a:cubicBezTo>
                  <a:cubicBezTo>
                    <a:pt x="0" y="308"/>
                    <a:pt x="89" y="397"/>
                    <a:pt x="198" y="397"/>
                  </a:cubicBezTo>
                  <a:lnTo>
                    <a:pt x="2681" y="397"/>
                  </a:lnTo>
                  <a:lnTo>
                    <a:pt x="2681" y="0"/>
                  </a:lnTo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157739" name="Прямоугольник 38">
              <a:extLst>
                <a:ext uri="{FF2B5EF4-FFF2-40B4-BE49-F238E27FC236}">
                  <a16:creationId xmlns:a16="http://schemas.microsoft.com/office/drawing/2014/main" id="{90EA323D-6561-684F-9ABB-288A62A7F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5988" y="6850063"/>
              <a:ext cx="474662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55</a:t>
              </a:r>
              <a:r>
                <a:rPr lang="en-UA" altLang="en-UA" sz="1100" b="1">
                  <a:solidFill>
                    <a:srgbClr val="FFFFFF"/>
                  </a:solidFill>
                  <a:latin typeface="Montserrat" panose="02000505000000020004" pitchFamily="2" charset="77"/>
                </a:rPr>
                <a:t>%</a:t>
              </a:r>
              <a:endParaRPr lang="en-UA" altLang="en-UA" sz="1100">
                <a:solidFill>
                  <a:srgbClr val="FFFFFF"/>
                </a:solidFill>
                <a:latin typeface="Montserrat" panose="02000505000000020004" pitchFamily="2" charset="77"/>
              </a:endParaRPr>
            </a:p>
          </p:txBody>
        </p:sp>
      </p:grpSp>
      <p:sp>
        <p:nvSpPr>
          <p:cNvPr id="157740" name="Прямоугольник 45">
            <a:extLst>
              <a:ext uri="{FF2B5EF4-FFF2-40B4-BE49-F238E27FC236}">
                <a16:creationId xmlns:a16="http://schemas.microsoft.com/office/drawing/2014/main" id="{5E08D1C5-F6E2-194E-B99A-21E634E45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4" y="525463"/>
            <a:ext cx="1162208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7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7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7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4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5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5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7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4" decel="5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7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" presetClass="entr" presetSubtype="4" decel="5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5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57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" presetClass="entr" presetSubtype="4" decel="5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decel="5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6" dur="750"/>
                                        <p:tgtEl>
                                          <p:spTgt spid="157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750"/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1" dur="750"/>
                                        <p:tgtEl>
                                          <p:spTgt spid="157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750"/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6" dur="750"/>
                                        <p:tgtEl>
                                          <p:spTgt spid="157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/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1" dur="750"/>
                                        <p:tgtEl>
                                          <p:spTgt spid="1577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750"/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" dur="750"/>
                                        <p:tgtEl>
                                          <p:spTgt spid="1577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750"/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1" dur="750"/>
                                        <p:tgtEl>
                                          <p:spTgt spid="157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750"/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6" dur="750"/>
                                        <p:tgtEl>
                                          <p:spTgt spid="157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750"/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750"/>
                                        <p:tgtEl>
                                          <p:spTgt spid="157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750"/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6" dur="750"/>
                                        <p:tgtEl>
                                          <p:spTgt spid="157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50"/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1" dur="750"/>
                                        <p:tgtEl>
                                          <p:spTgt spid="157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750"/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6" dur="750"/>
                                        <p:tgtEl>
                                          <p:spTgt spid="1577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9" dur="750"/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750"/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1" dur="750"/>
                                        <p:tgtEl>
                                          <p:spTgt spid="1577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4" dur="750"/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750"/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6" dur="750"/>
                                        <p:tgtEl>
                                          <p:spTgt spid="157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9" dur="750"/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750"/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750"/>
                                        <p:tgtEl>
                                          <p:spTgt spid="157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750"/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750"/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6" dur="750"/>
                                        <p:tgtEl>
                                          <p:spTgt spid="157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9" dur="750"/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750"/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1" dur="750"/>
                                        <p:tgtEl>
                                          <p:spTgt spid="157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4" dur="750"/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750"/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6" dur="750"/>
                                        <p:tgtEl>
                                          <p:spTgt spid="157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9" dur="750"/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750"/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1" dur="750"/>
                                        <p:tgtEl>
                                          <p:spTgt spid="157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4" dur="750"/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750"/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6" dur="750"/>
                                        <p:tgtEl>
                                          <p:spTgt spid="157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750"/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750"/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750"/>
                                        <p:tgtEl>
                                          <p:spTgt spid="157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750"/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750"/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6" dur="750"/>
                                        <p:tgtEl>
                                          <p:spTgt spid="1577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9" dur="750"/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750"/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1" dur="750"/>
                                        <p:tgtEl>
                                          <p:spTgt spid="157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4" dur="750"/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750"/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6" dur="750"/>
                                        <p:tgtEl>
                                          <p:spTgt spid="1577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9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4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4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6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9" dur="750"/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750"/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1" dur="750"/>
                                        <p:tgtEl>
                                          <p:spTgt spid="157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4" dur="750"/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750"/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6" dur="750"/>
                                        <p:tgtEl>
                                          <p:spTgt spid="1577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7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704" grpId="0" animBg="1"/>
      <p:bldP spid="157704" grpId="1" animBg="1"/>
      <p:bldP spid="157706" grpId="0" animBg="1"/>
      <p:bldP spid="157706" grpId="1" animBg="1"/>
      <p:bldP spid="157708" grpId="0" animBg="1"/>
      <p:bldP spid="157708" grpId="1" animBg="1"/>
      <p:bldP spid="157710" grpId="0" animBg="1"/>
      <p:bldP spid="157710" grpId="1" animBg="1"/>
      <p:bldP spid="157712" grpId="0" animBg="1"/>
      <p:bldP spid="157712" grpId="1" animBg="1"/>
      <p:bldP spid="157714" grpId="0" animBg="1"/>
      <p:bldP spid="157714" grpId="1" animBg="1"/>
      <p:bldP spid="157716" grpId="0" animBg="1"/>
      <p:bldP spid="157716" grpId="1" animBg="1"/>
      <p:bldP spid="157717" grpId="0" animBg="1"/>
      <p:bldP spid="157717" grpId="1" animBg="1"/>
      <p:bldP spid="157718" grpId="0" animBg="1"/>
      <p:bldP spid="157718" grpId="1" animBg="1"/>
      <p:bldP spid="157719" grpId="0" animBg="1"/>
      <p:bldP spid="157719" grpId="1" animBg="1"/>
      <p:bldP spid="157720" grpId="0" animBg="1"/>
      <p:bldP spid="157720" grpId="1" animBg="1"/>
      <p:bldP spid="157721" grpId="0" animBg="1"/>
      <p:bldP spid="157721" grpId="1" animBg="1"/>
      <p:bldP spid="157722" grpId="0"/>
      <p:bldP spid="157722" grpId="1"/>
      <p:bldP spid="157723" grpId="0"/>
      <p:bldP spid="157723" grpId="1"/>
      <p:bldP spid="157724" grpId="0"/>
      <p:bldP spid="157724" grpId="1"/>
      <p:bldP spid="157725" grpId="0"/>
      <p:bldP spid="157725" grpId="1"/>
      <p:bldP spid="157726" grpId="0"/>
      <p:bldP spid="157726" grpId="1"/>
      <p:bldP spid="157727" grpId="0"/>
      <p:bldP spid="157727" grpId="1"/>
      <p:bldP spid="157728" grpId="0"/>
      <p:bldP spid="157728" grpId="1"/>
      <p:bldP spid="157729" grpId="0"/>
      <p:bldP spid="157729" grpId="1"/>
      <p:bldP spid="157730" grpId="0"/>
      <p:bldP spid="157730" grpId="1"/>
      <p:bldP spid="157731" grpId="0"/>
      <p:bldP spid="157731" grpId="1"/>
      <p:bldP spid="157732" grpId="0"/>
      <p:bldP spid="157732" grpId="1"/>
      <p:bldP spid="157733" grpId="0"/>
      <p:bldP spid="157733" grpId="1"/>
      <p:bldP spid="157740" grpId="0"/>
      <p:bldP spid="157740" grpId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Рисунок 6">
            <a:extLst>
              <a:ext uri="{FF2B5EF4-FFF2-40B4-BE49-F238E27FC236}">
                <a16:creationId xmlns:a16="http://schemas.microsoft.com/office/drawing/2014/main" id="{C95AEA3C-FFBF-E744-B2FA-457845B67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2184400"/>
            <a:ext cx="2638425" cy="264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Рисунок 18">
            <a:extLst>
              <a:ext uri="{FF2B5EF4-FFF2-40B4-BE49-F238E27FC236}">
                <a16:creationId xmlns:a16="http://schemas.microsoft.com/office/drawing/2014/main" id="{F07534F3-635C-8743-9D9B-B65F7206A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4657725"/>
            <a:ext cx="2638425" cy="265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8" name="Рисунок 19">
            <a:extLst>
              <a:ext uri="{FF2B5EF4-FFF2-40B4-BE49-F238E27FC236}">
                <a16:creationId xmlns:a16="http://schemas.microsoft.com/office/drawing/2014/main" id="{70F4ABA9-A34A-AC40-A323-8392099A01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0038" y="2184400"/>
            <a:ext cx="2636837" cy="264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9" name="Рисунок 20">
            <a:extLst>
              <a:ext uri="{FF2B5EF4-FFF2-40B4-BE49-F238E27FC236}">
                <a16:creationId xmlns:a16="http://schemas.microsoft.com/office/drawing/2014/main" id="{A921D640-A754-194C-B92D-6E8541EA2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0038" y="4657725"/>
            <a:ext cx="2636837" cy="265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50" name="Freeform 2">
            <a:extLst>
              <a:ext uri="{FF2B5EF4-FFF2-40B4-BE49-F238E27FC236}">
                <a16:creationId xmlns:a16="http://schemas.microsoft.com/office/drawing/2014/main" id="{1251CB0C-D720-AE44-BB7C-9E8427F7A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2989263"/>
            <a:ext cx="723900" cy="863600"/>
          </a:xfrm>
          <a:custGeom>
            <a:avLst/>
            <a:gdLst>
              <a:gd name="T0" fmla="*/ 26148909 w 2012"/>
              <a:gd name="T1" fmla="*/ 130407197 h 2401"/>
              <a:gd name="T2" fmla="*/ 12815405 w 2012"/>
              <a:gd name="T3" fmla="*/ 152270916 h 2401"/>
              <a:gd name="T4" fmla="*/ 36763830 w 2012"/>
              <a:gd name="T5" fmla="*/ 97287903 h 2401"/>
              <a:gd name="T6" fmla="*/ 1035479 w 2012"/>
              <a:gd name="T7" fmla="*/ 90819356 h 2401"/>
              <a:gd name="T8" fmla="*/ 42071111 w 2012"/>
              <a:gd name="T9" fmla="*/ 67014785 h 2401"/>
              <a:gd name="T10" fmla="*/ 41553371 w 2012"/>
              <a:gd name="T11" fmla="*/ 41269721 h 2401"/>
              <a:gd name="T12" fmla="*/ 42071111 w 2012"/>
              <a:gd name="T13" fmla="*/ 67014785 h 2401"/>
              <a:gd name="T14" fmla="*/ 92556659 w 2012"/>
              <a:gd name="T15" fmla="*/ 31178801 h 2401"/>
              <a:gd name="T16" fmla="*/ 67702280 w 2012"/>
              <a:gd name="T17" fmla="*/ 24839380 h 2401"/>
              <a:gd name="T18" fmla="*/ 258640619 w 2012"/>
              <a:gd name="T19" fmla="*/ 145026172 h 2401"/>
              <a:gd name="T20" fmla="*/ 223041793 w 2012"/>
              <a:gd name="T21" fmla="*/ 137781427 h 2401"/>
              <a:gd name="T22" fmla="*/ 251779760 w 2012"/>
              <a:gd name="T23" fmla="*/ 101686472 h 2401"/>
              <a:gd name="T24" fmla="*/ 231197182 w 2012"/>
              <a:gd name="T25" fmla="*/ 86291300 h 2401"/>
              <a:gd name="T26" fmla="*/ 251779760 w 2012"/>
              <a:gd name="T27" fmla="*/ 101686472 h 2401"/>
              <a:gd name="T28" fmla="*/ 218769992 w 2012"/>
              <a:gd name="T29" fmla="*/ 41269721 h 2401"/>
              <a:gd name="T30" fmla="*/ 218252252 w 2012"/>
              <a:gd name="T31" fmla="*/ 67014785 h 2401"/>
              <a:gd name="T32" fmla="*/ 188867021 w 2012"/>
              <a:gd name="T33" fmla="*/ 12031772 h 2401"/>
              <a:gd name="T34" fmla="*/ 171520765 w 2012"/>
              <a:gd name="T35" fmla="*/ 43986410 h 2401"/>
              <a:gd name="T36" fmla="*/ 140194101 w 2012"/>
              <a:gd name="T37" fmla="*/ 9444209 h 2401"/>
              <a:gd name="T38" fmla="*/ 121294266 w 2012"/>
              <a:gd name="T39" fmla="*/ 26909359 h 2401"/>
              <a:gd name="T40" fmla="*/ 140194101 w 2012"/>
              <a:gd name="T41" fmla="*/ 9444209 h 2401"/>
              <a:gd name="T42" fmla="*/ 54368776 w 2012"/>
              <a:gd name="T43" fmla="*/ 159386534 h 2401"/>
              <a:gd name="T44" fmla="*/ 104077535 w 2012"/>
              <a:gd name="T45" fmla="*/ 254216360 h 2401"/>
              <a:gd name="T46" fmla="*/ 94757143 w 2012"/>
              <a:gd name="T47" fmla="*/ 152917987 h 2401"/>
              <a:gd name="T48" fmla="*/ 76504933 w 2012"/>
              <a:gd name="T49" fmla="*/ 109060703 h 2401"/>
              <a:gd name="T50" fmla="*/ 120517837 w 2012"/>
              <a:gd name="T51" fmla="*/ 142827067 h 2401"/>
              <a:gd name="T52" fmla="*/ 141100055 w 2012"/>
              <a:gd name="T53" fmla="*/ 126913951 h 2401"/>
              <a:gd name="T54" fmla="*/ 185112959 w 2012"/>
              <a:gd name="T55" fmla="*/ 109060703 h 2401"/>
              <a:gd name="T56" fmla="*/ 166860749 w 2012"/>
              <a:gd name="T57" fmla="*/ 152917987 h 2401"/>
              <a:gd name="T58" fmla="*/ 157540357 w 2012"/>
              <a:gd name="T59" fmla="*/ 254216360 h 2401"/>
              <a:gd name="T60" fmla="*/ 207119591 w 2012"/>
              <a:gd name="T61" fmla="*/ 159386534 h 2401"/>
              <a:gd name="T62" fmla="*/ 166860749 w 2012"/>
              <a:gd name="T63" fmla="*/ 111648265 h 2401"/>
              <a:gd name="T64" fmla="*/ 166860749 w 2012"/>
              <a:gd name="T65" fmla="*/ 142827067 h 2401"/>
              <a:gd name="T66" fmla="*/ 79093631 w 2012"/>
              <a:gd name="T67" fmla="*/ 127172923 h 2401"/>
              <a:gd name="T68" fmla="*/ 110291130 w 2012"/>
              <a:gd name="T69" fmla="*/ 127172923 h 2401"/>
              <a:gd name="T70" fmla="*/ 141100055 w 2012"/>
              <a:gd name="T71" fmla="*/ 152917987 h 2401"/>
              <a:gd name="T72" fmla="*/ 130355969 w 2012"/>
              <a:gd name="T73" fmla="*/ 254216360 h 2401"/>
              <a:gd name="T74" fmla="*/ 141100055 w 2012"/>
              <a:gd name="T75" fmla="*/ 254216360 h 2401"/>
              <a:gd name="T76" fmla="*/ 97993465 w 2012"/>
              <a:gd name="T77" fmla="*/ 260555422 h 2401"/>
              <a:gd name="T78" fmla="*/ 163494902 w 2012"/>
              <a:gd name="T79" fmla="*/ 282160888 h 2401"/>
              <a:gd name="T80" fmla="*/ 163494902 w 2012"/>
              <a:gd name="T81" fmla="*/ 310493155 h 2401"/>
              <a:gd name="T82" fmla="*/ 97993465 w 2012"/>
              <a:gd name="T83" fmla="*/ 288888048 h 2401"/>
              <a:gd name="T84" fmla="*/ 163494902 w 2012"/>
              <a:gd name="T85" fmla="*/ 310493155 h 24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12" h="2401">
                <a:moveTo>
                  <a:pt x="231" y="1151"/>
                </a:moveTo>
                <a:cubicBezTo>
                  <a:pt x="271" y="1143"/>
                  <a:pt x="296" y="1104"/>
                  <a:pt x="288" y="1065"/>
                </a:cubicBezTo>
                <a:cubicBezTo>
                  <a:pt x="280" y="1025"/>
                  <a:pt x="242" y="1000"/>
                  <a:pt x="202" y="1008"/>
                </a:cubicBezTo>
                <a:lnTo>
                  <a:pt x="70" y="1035"/>
                </a:lnTo>
                <a:cubicBezTo>
                  <a:pt x="30" y="1043"/>
                  <a:pt x="5" y="1081"/>
                  <a:pt x="13" y="1121"/>
                </a:cubicBezTo>
                <a:cubicBezTo>
                  <a:pt x="21" y="1160"/>
                  <a:pt x="59" y="1186"/>
                  <a:pt x="99" y="1177"/>
                </a:cubicBezTo>
                <a:lnTo>
                  <a:pt x="231" y="1151"/>
                </a:lnTo>
                <a:close/>
                <a:moveTo>
                  <a:pt x="199" y="811"/>
                </a:moveTo>
                <a:cubicBezTo>
                  <a:pt x="239" y="818"/>
                  <a:pt x="277" y="791"/>
                  <a:pt x="284" y="752"/>
                </a:cubicBezTo>
                <a:cubicBezTo>
                  <a:pt x="291" y="712"/>
                  <a:pt x="265" y="674"/>
                  <a:pt x="225" y="667"/>
                </a:cubicBezTo>
                <a:lnTo>
                  <a:pt x="92" y="643"/>
                </a:lnTo>
                <a:cubicBezTo>
                  <a:pt x="53" y="636"/>
                  <a:pt x="15" y="662"/>
                  <a:pt x="8" y="702"/>
                </a:cubicBezTo>
                <a:cubicBezTo>
                  <a:pt x="0" y="741"/>
                  <a:pt x="27" y="779"/>
                  <a:pt x="66" y="786"/>
                </a:cubicBezTo>
                <a:lnTo>
                  <a:pt x="199" y="811"/>
                </a:lnTo>
                <a:close/>
                <a:moveTo>
                  <a:pt x="325" y="518"/>
                </a:moveTo>
                <a:cubicBezTo>
                  <a:pt x="355" y="544"/>
                  <a:pt x="401" y="542"/>
                  <a:pt x="428" y="512"/>
                </a:cubicBezTo>
                <a:cubicBezTo>
                  <a:pt x="454" y="481"/>
                  <a:pt x="452" y="435"/>
                  <a:pt x="422" y="409"/>
                </a:cubicBezTo>
                <a:lnTo>
                  <a:pt x="321" y="319"/>
                </a:lnTo>
                <a:cubicBezTo>
                  <a:pt x="291" y="292"/>
                  <a:pt x="245" y="295"/>
                  <a:pt x="218" y="325"/>
                </a:cubicBezTo>
                <a:cubicBezTo>
                  <a:pt x="191" y="355"/>
                  <a:pt x="194" y="401"/>
                  <a:pt x="224" y="428"/>
                </a:cubicBezTo>
                <a:lnTo>
                  <a:pt x="325" y="518"/>
                </a:lnTo>
                <a:close/>
                <a:moveTo>
                  <a:pt x="587" y="311"/>
                </a:moveTo>
                <a:cubicBezTo>
                  <a:pt x="606" y="346"/>
                  <a:pt x="650" y="359"/>
                  <a:pt x="686" y="340"/>
                </a:cubicBezTo>
                <a:cubicBezTo>
                  <a:pt x="721" y="321"/>
                  <a:pt x="734" y="277"/>
                  <a:pt x="715" y="241"/>
                </a:cubicBezTo>
                <a:lnTo>
                  <a:pt x="651" y="123"/>
                </a:lnTo>
                <a:cubicBezTo>
                  <a:pt x="632" y="87"/>
                  <a:pt x="587" y="74"/>
                  <a:pt x="552" y="93"/>
                </a:cubicBezTo>
                <a:cubicBezTo>
                  <a:pt x="517" y="113"/>
                  <a:pt x="503" y="157"/>
                  <a:pt x="523" y="192"/>
                </a:cubicBezTo>
                <a:lnTo>
                  <a:pt x="587" y="311"/>
                </a:lnTo>
                <a:close/>
                <a:moveTo>
                  <a:pt x="1912" y="1177"/>
                </a:moveTo>
                <a:cubicBezTo>
                  <a:pt x="1952" y="1186"/>
                  <a:pt x="1990" y="1160"/>
                  <a:pt x="1998" y="1121"/>
                </a:cubicBezTo>
                <a:cubicBezTo>
                  <a:pt x="2006" y="1081"/>
                  <a:pt x="1981" y="1043"/>
                  <a:pt x="1941" y="1035"/>
                </a:cubicBezTo>
                <a:lnTo>
                  <a:pt x="1809" y="1008"/>
                </a:lnTo>
                <a:cubicBezTo>
                  <a:pt x="1770" y="1000"/>
                  <a:pt x="1731" y="1025"/>
                  <a:pt x="1723" y="1065"/>
                </a:cubicBezTo>
                <a:cubicBezTo>
                  <a:pt x="1715" y="1104"/>
                  <a:pt x="1740" y="1143"/>
                  <a:pt x="1780" y="1151"/>
                </a:cubicBezTo>
                <a:lnTo>
                  <a:pt x="1912" y="1177"/>
                </a:lnTo>
                <a:close/>
                <a:moveTo>
                  <a:pt x="1945" y="786"/>
                </a:moveTo>
                <a:cubicBezTo>
                  <a:pt x="1984" y="779"/>
                  <a:pt x="2011" y="741"/>
                  <a:pt x="2003" y="702"/>
                </a:cubicBezTo>
                <a:cubicBezTo>
                  <a:pt x="1996" y="662"/>
                  <a:pt x="1958" y="636"/>
                  <a:pt x="1919" y="643"/>
                </a:cubicBezTo>
                <a:lnTo>
                  <a:pt x="1786" y="667"/>
                </a:lnTo>
                <a:cubicBezTo>
                  <a:pt x="1746" y="674"/>
                  <a:pt x="1720" y="712"/>
                  <a:pt x="1727" y="752"/>
                </a:cubicBezTo>
                <a:cubicBezTo>
                  <a:pt x="1734" y="791"/>
                  <a:pt x="1772" y="818"/>
                  <a:pt x="1812" y="811"/>
                </a:cubicBezTo>
                <a:lnTo>
                  <a:pt x="1945" y="786"/>
                </a:lnTo>
                <a:close/>
                <a:moveTo>
                  <a:pt x="1787" y="428"/>
                </a:moveTo>
                <a:cubicBezTo>
                  <a:pt x="1817" y="401"/>
                  <a:pt x="1820" y="355"/>
                  <a:pt x="1793" y="325"/>
                </a:cubicBezTo>
                <a:cubicBezTo>
                  <a:pt x="1767" y="295"/>
                  <a:pt x="1720" y="292"/>
                  <a:pt x="1690" y="319"/>
                </a:cubicBezTo>
                <a:lnTo>
                  <a:pt x="1589" y="409"/>
                </a:lnTo>
                <a:cubicBezTo>
                  <a:pt x="1559" y="435"/>
                  <a:pt x="1557" y="481"/>
                  <a:pt x="1583" y="512"/>
                </a:cubicBezTo>
                <a:cubicBezTo>
                  <a:pt x="1610" y="542"/>
                  <a:pt x="1656" y="544"/>
                  <a:pt x="1686" y="518"/>
                </a:cubicBezTo>
                <a:lnTo>
                  <a:pt x="1787" y="428"/>
                </a:lnTo>
                <a:close/>
                <a:moveTo>
                  <a:pt x="1489" y="192"/>
                </a:moveTo>
                <a:cubicBezTo>
                  <a:pt x="1508" y="157"/>
                  <a:pt x="1495" y="113"/>
                  <a:pt x="1459" y="93"/>
                </a:cubicBezTo>
                <a:cubicBezTo>
                  <a:pt x="1424" y="74"/>
                  <a:pt x="1379" y="87"/>
                  <a:pt x="1360" y="123"/>
                </a:cubicBezTo>
                <a:lnTo>
                  <a:pt x="1296" y="241"/>
                </a:lnTo>
                <a:cubicBezTo>
                  <a:pt x="1277" y="277"/>
                  <a:pt x="1290" y="321"/>
                  <a:pt x="1325" y="340"/>
                </a:cubicBezTo>
                <a:cubicBezTo>
                  <a:pt x="1361" y="359"/>
                  <a:pt x="1405" y="346"/>
                  <a:pt x="1424" y="311"/>
                </a:cubicBezTo>
                <a:lnTo>
                  <a:pt x="1489" y="192"/>
                </a:lnTo>
                <a:close/>
                <a:moveTo>
                  <a:pt x="1083" y="73"/>
                </a:moveTo>
                <a:cubicBezTo>
                  <a:pt x="1083" y="33"/>
                  <a:pt x="1051" y="0"/>
                  <a:pt x="1010" y="0"/>
                </a:cubicBezTo>
                <a:cubicBezTo>
                  <a:pt x="970" y="0"/>
                  <a:pt x="937" y="33"/>
                  <a:pt x="937" y="73"/>
                </a:cubicBezTo>
                <a:lnTo>
                  <a:pt x="937" y="208"/>
                </a:lnTo>
                <a:cubicBezTo>
                  <a:pt x="937" y="248"/>
                  <a:pt x="970" y="281"/>
                  <a:pt x="1010" y="281"/>
                </a:cubicBezTo>
                <a:cubicBezTo>
                  <a:pt x="1051" y="281"/>
                  <a:pt x="1083" y="248"/>
                  <a:pt x="1083" y="208"/>
                </a:cubicBezTo>
                <a:lnTo>
                  <a:pt x="1083" y="73"/>
                </a:lnTo>
                <a:close/>
                <a:moveTo>
                  <a:pt x="1010" y="321"/>
                </a:moveTo>
                <a:cubicBezTo>
                  <a:pt x="655" y="321"/>
                  <a:pt x="400" y="552"/>
                  <a:pt x="346" y="766"/>
                </a:cubicBezTo>
                <a:cubicBezTo>
                  <a:pt x="305" y="928"/>
                  <a:pt x="343" y="1082"/>
                  <a:pt x="420" y="1232"/>
                </a:cubicBezTo>
                <a:cubicBezTo>
                  <a:pt x="491" y="1367"/>
                  <a:pt x="564" y="1479"/>
                  <a:pt x="624" y="1617"/>
                </a:cubicBezTo>
                <a:cubicBezTo>
                  <a:pt x="658" y="1693"/>
                  <a:pt x="670" y="1799"/>
                  <a:pt x="688" y="1879"/>
                </a:cubicBezTo>
                <a:cubicBezTo>
                  <a:pt x="702" y="1943"/>
                  <a:pt x="727" y="1964"/>
                  <a:pt x="804" y="1965"/>
                </a:cubicBezTo>
                <a:cubicBezTo>
                  <a:pt x="820" y="1965"/>
                  <a:pt x="836" y="1965"/>
                  <a:pt x="852" y="1965"/>
                </a:cubicBezTo>
                <a:lnTo>
                  <a:pt x="852" y="1182"/>
                </a:lnTo>
                <a:lnTo>
                  <a:pt x="732" y="1182"/>
                </a:lnTo>
                <a:cubicBezTo>
                  <a:pt x="679" y="1182"/>
                  <a:pt x="629" y="1162"/>
                  <a:pt x="591" y="1124"/>
                </a:cubicBezTo>
                <a:cubicBezTo>
                  <a:pt x="554" y="1086"/>
                  <a:pt x="533" y="1037"/>
                  <a:pt x="533" y="983"/>
                </a:cubicBezTo>
                <a:cubicBezTo>
                  <a:pt x="533" y="930"/>
                  <a:pt x="554" y="880"/>
                  <a:pt x="591" y="843"/>
                </a:cubicBezTo>
                <a:cubicBezTo>
                  <a:pt x="629" y="805"/>
                  <a:pt x="679" y="785"/>
                  <a:pt x="732" y="785"/>
                </a:cubicBezTo>
                <a:cubicBezTo>
                  <a:pt x="841" y="785"/>
                  <a:pt x="929" y="872"/>
                  <a:pt x="931" y="981"/>
                </a:cubicBezTo>
                <a:lnTo>
                  <a:pt x="931" y="1104"/>
                </a:lnTo>
                <a:lnTo>
                  <a:pt x="1090" y="1104"/>
                </a:lnTo>
                <a:lnTo>
                  <a:pt x="1090" y="981"/>
                </a:lnTo>
                <a:cubicBezTo>
                  <a:pt x="1091" y="929"/>
                  <a:pt x="1111" y="880"/>
                  <a:pt x="1148" y="843"/>
                </a:cubicBezTo>
                <a:cubicBezTo>
                  <a:pt x="1186" y="805"/>
                  <a:pt x="1236" y="785"/>
                  <a:pt x="1289" y="785"/>
                </a:cubicBezTo>
                <a:cubicBezTo>
                  <a:pt x="1342" y="785"/>
                  <a:pt x="1392" y="805"/>
                  <a:pt x="1430" y="843"/>
                </a:cubicBezTo>
                <a:cubicBezTo>
                  <a:pt x="1467" y="880"/>
                  <a:pt x="1488" y="930"/>
                  <a:pt x="1488" y="983"/>
                </a:cubicBezTo>
                <a:cubicBezTo>
                  <a:pt x="1488" y="1037"/>
                  <a:pt x="1467" y="1086"/>
                  <a:pt x="1430" y="1124"/>
                </a:cubicBezTo>
                <a:cubicBezTo>
                  <a:pt x="1392" y="1162"/>
                  <a:pt x="1342" y="1182"/>
                  <a:pt x="1289" y="1182"/>
                </a:cubicBezTo>
                <a:lnTo>
                  <a:pt x="1169" y="1182"/>
                </a:lnTo>
                <a:lnTo>
                  <a:pt x="1169" y="1965"/>
                </a:lnTo>
                <a:cubicBezTo>
                  <a:pt x="1185" y="1965"/>
                  <a:pt x="1201" y="1965"/>
                  <a:pt x="1217" y="1965"/>
                </a:cubicBezTo>
                <a:cubicBezTo>
                  <a:pt x="1294" y="1964"/>
                  <a:pt x="1318" y="1943"/>
                  <a:pt x="1333" y="1879"/>
                </a:cubicBezTo>
                <a:cubicBezTo>
                  <a:pt x="1350" y="1799"/>
                  <a:pt x="1363" y="1693"/>
                  <a:pt x="1396" y="1617"/>
                </a:cubicBezTo>
                <a:cubicBezTo>
                  <a:pt x="1457" y="1479"/>
                  <a:pt x="1530" y="1367"/>
                  <a:pt x="1600" y="1232"/>
                </a:cubicBezTo>
                <a:cubicBezTo>
                  <a:pt x="1678" y="1082"/>
                  <a:pt x="1716" y="928"/>
                  <a:pt x="1675" y="766"/>
                </a:cubicBezTo>
                <a:cubicBezTo>
                  <a:pt x="1620" y="552"/>
                  <a:pt x="1365" y="321"/>
                  <a:pt x="1010" y="321"/>
                </a:cubicBezTo>
                <a:close/>
                <a:moveTo>
                  <a:pt x="1289" y="863"/>
                </a:moveTo>
                <a:cubicBezTo>
                  <a:pt x="1223" y="863"/>
                  <a:pt x="1169" y="917"/>
                  <a:pt x="1169" y="983"/>
                </a:cubicBezTo>
                <a:lnTo>
                  <a:pt x="1169" y="1104"/>
                </a:lnTo>
                <a:lnTo>
                  <a:pt x="1289" y="1104"/>
                </a:lnTo>
                <a:cubicBezTo>
                  <a:pt x="1355" y="1104"/>
                  <a:pt x="1409" y="1050"/>
                  <a:pt x="1409" y="983"/>
                </a:cubicBezTo>
                <a:cubicBezTo>
                  <a:pt x="1409" y="917"/>
                  <a:pt x="1355" y="863"/>
                  <a:pt x="1289" y="863"/>
                </a:cubicBezTo>
                <a:close/>
                <a:moveTo>
                  <a:pt x="611" y="983"/>
                </a:moveTo>
                <a:cubicBezTo>
                  <a:pt x="611" y="1050"/>
                  <a:pt x="665" y="1104"/>
                  <a:pt x="732" y="1104"/>
                </a:cubicBezTo>
                <a:lnTo>
                  <a:pt x="852" y="1104"/>
                </a:lnTo>
                <a:lnTo>
                  <a:pt x="852" y="983"/>
                </a:lnTo>
                <a:cubicBezTo>
                  <a:pt x="852" y="917"/>
                  <a:pt x="798" y="863"/>
                  <a:pt x="732" y="863"/>
                </a:cubicBezTo>
                <a:cubicBezTo>
                  <a:pt x="665" y="863"/>
                  <a:pt x="611" y="917"/>
                  <a:pt x="611" y="983"/>
                </a:cubicBezTo>
                <a:close/>
                <a:moveTo>
                  <a:pt x="1090" y="1182"/>
                </a:moveTo>
                <a:lnTo>
                  <a:pt x="931" y="1182"/>
                </a:lnTo>
                <a:lnTo>
                  <a:pt x="931" y="1965"/>
                </a:lnTo>
                <a:cubicBezTo>
                  <a:pt x="956" y="1965"/>
                  <a:pt x="981" y="1965"/>
                  <a:pt x="1007" y="1965"/>
                </a:cubicBezTo>
                <a:lnTo>
                  <a:pt x="1014" y="1965"/>
                </a:lnTo>
                <a:cubicBezTo>
                  <a:pt x="1014" y="1966"/>
                  <a:pt x="1014" y="1964"/>
                  <a:pt x="1014" y="1965"/>
                </a:cubicBezTo>
                <a:cubicBezTo>
                  <a:pt x="1039" y="1965"/>
                  <a:pt x="1065" y="1965"/>
                  <a:pt x="1090" y="1965"/>
                </a:cubicBezTo>
                <a:lnTo>
                  <a:pt x="1090" y="1182"/>
                </a:lnTo>
                <a:close/>
                <a:moveTo>
                  <a:pt x="1263" y="2014"/>
                </a:moveTo>
                <a:lnTo>
                  <a:pt x="757" y="2014"/>
                </a:lnTo>
                <a:cubicBezTo>
                  <a:pt x="711" y="2014"/>
                  <a:pt x="674" y="2052"/>
                  <a:pt x="674" y="2098"/>
                </a:cubicBezTo>
                <a:cubicBezTo>
                  <a:pt x="674" y="2144"/>
                  <a:pt x="711" y="2181"/>
                  <a:pt x="757" y="2181"/>
                </a:cubicBezTo>
                <a:lnTo>
                  <a:pt x="1263" y="2181"/>
                </a:lnTo>
                <a:cubicBezTo>
                  <a:pt x="1309" y="2181"/>
                  <a:pt x="1347" y="2144"/>
                  <a:pt x="1347" y="2098"/>
                </a:cubicBezTo>
                <a:cubicBezTo>
                  <a:pt x="1347" y="2052"/>
                  <a:pt x="1309" y="2014"/>
                  <a:pt x="1263" y="2014"/>
                </a:cubicBezTo>
                <a:close/>
                <a:moveTo>
                  <a:pt x="1263" y="2400"/>
                </a:moveTo>
                <a:lnTo>
                  <a:pt x="757" y="2400"/>
                </a:lnTo>
                <a:cubicBezTo>
                  <a:pt x="711" y="2400"/>
                  <a:pt x="674" y="2362"/>
                  <a:pt x="674" y="2316"/>
                </a:cubicBezTo>
                <a:cubicBezTo>
                  <a:pt x="674" y="2270"/>
                  <a:pt x="711" y="2233"/>
                  <a:pt x="757" y="2233"/>
                </a:cubicBezTo>
                <a:lnTo>
                  <a:pt x="1263" y="2233"/>
                </a:lnTo>
                <a:cubicBezTo>
                  <a:pt x="1309" y="2233"/>
                  <a:pt x="1347" y="2270"/>
                  <a:pt x="1347" y="2316"/>
                </a:cubicBezTo>
                <a:cubicBezTo>
                  <a:pt x="1347" y="2362"/>
                  <a:pt x="1309" y="2400"/>
                  <a:pt x="1263" y="2400"/>
                </a:cubicBez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9751" name="Freeform 3">
            <a:extLst>
              <a:ext uri="{FF2B5EF4-FFF2-40B4-BE49-F238E27FC236}">
                <a16:creationId xmlns:a16="http://schemas.microsoft.com/office/drawing/2014/main" id="{2C4A852F-661B-484F-BD83-1742E455F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838" y="5640388"/>
            <a:ext cx="728662" cy="654050"/>
          </a:xfrm>
          <a:custGeom>
            <a:avLst/>
            <a:gdLst>
              <a:gd name="T0" fmla="*/ 118850388 w 2024"/>
              <a:gd name="T1" fmla="*/ 118169350 h 1818"/>
              <a:gd name="T2" fmla="*/ 114573459 w 2024"/>
              <a:gd name="T3" fmla="*/ 123087677 h 1818"/>
              <a:gd name="T4" fmla="*/ 114573459 w 2024"/>
              <a:gd name="T5" fmla="*/ 150009138 h 1818"/>
              <a:gd name="T6" fmla="*/ 118850388 w 2024"/>
              <a:gd name="T7" fmla="*/ 154927464 h 1818"/>
              <a:gd name="T8" fmla="*/ 143346248 w 2024"/>
              <a:gd name="T9" fmla="*/ 154927464 h 1818"/>
              <a:gd name="T10" fmla="*/ 147623177 w 2024"/>
              <a:gd name="T11" fmla="*/ 150009138 h 1818"/>
              <a:gd name="T12" fmla="*/ 147623177 w 2024"/>
              <a:gd name="T13" fmla="*/ 123087677 h 1818"/>
              <a:gd name="T14" fmla="*/ 143346248 w 2024"/>
              <a:gd name="T15" fmla="*/ 118169350 h 1818"/>
              <a:gd name="T16" fmla="*/ 118850388 w 2024"/>
              <a:gd name="T17" fmla="*/ 118169350 h 1818"/>
              <a:gd name="T18" fmla="*/ 156436603 w 2024"/>
              <a:gd name="T19" fmla="*/ 141725584 h 1818"/>
              <a:gd name="T20" fmla="*/ 156436603 w 2024"/>
              <a:gd name="T21" fmla="*/ 151174052 h 1818"/>
              <a:gd name="T22" fmla="*/ 143994268 w 2024"/>
              <a:gd name="T23" fmla="*/ 163987388 h 1818"/>
              <a:gd name="T24" fmla="*/ 118331973 w 2024"/>
              <a:gd name="T25" fmla="*/ 163987388 h 1818"/>
              <a:gd name="T26" fmla="*/ 105760033 w 2024"/>
              <a:gd name="T27" fmla="*/ 151174052 h 1818"/>
              <a:gd name="T28" fmla="*/ 105760033 w 2024"/>
              <a:gd name="T29" fmla="*/ 141725584 h 1818"/>
              <a:gd name="T30" fmla="*/ 39659877 w 2024"/>
              <a:gd name="T31" fmla="*/ 141725584 h 1818"/>
              <a:gd name="T32" fmla="*/ 0 w 2024"/>
              <a:gd name="T33" fmla="*/ 118816565 h 1818"/>
              <a:gd name="T34" fmla="*/ 0 w 2024"/>
              <a:gd name="T35" fmla="*/ 200357317 h 1818"/>
              <a:gd name="T36" fmla="*/ 30587604 w 2024"/>
              <a:gd name="T37" fmla="*/ 235173787 h 1818"/>
              <a:gd name="T38" fmla="*/ 231609033 w 2024"/>
              <a:gd name="T39" fmla="*/ 235173787 h 1818"/>
              <a:gd name="T40" fmla="*/ 262196636 w 2024"/>
              <a:gd name="T41" fmla="*/ 200357317 h 1818"/>
              <a:gd name="T42" fmla="*/ 262196636 w 2024"/>
              <a:gd name="T43" fmla="*/ 118816565 h 1818"/>
              <a:gd name="T44" fmla="*/ 222536759 w 2024"/>
              <a:gd name="T45" fmla="*/ 141725584 h 1818"/>
              <a:gd name="T46" fmla="*/ 156436603 w 2024"/>
              <a:gd name="T47" fmla="*/ 141725584 h 1818"/>
              <a:gd name="T48" fmla="*/ 105760033 w 2024"/>
              <a:gd name="T49" fmla="*/ 130853531 h 1818"/>
              <a:gd name="T50" fmla="*/ 105760033 w 2024"/>
              <a:gd name="T51" fmla="*/ 121405063 h 1818"/>
              <a:gd name="T52" fmla="*/ 118331973 w 2024"/>
              <a:gd name="T53" fmla="*/ 108462212 h 1818"/>
              <a:gd name="T54" fmla="*/ 143994268 w 2024"/>
              <a:gd name="T55" fmla="*/ 108462212 h 1818"/>
              <a:gd name="T56" fmla="*/ 156436603 w 2024"/>
              <a:gd name="T57" fmla="*/ 121405063 h 1818"/>
              <a:gd name="T58" fmla="*/ 156436603 w 2024"/>
              <a:gd name="T59" fmla="*/ 130853531 h 1818"/>
              <a:gd name="T60" fmla="*/ 222536759 w 2024"/>
              <a:gd name="T61" fmla="*/ 130853531 h 1818"/>
              <a:gd name="T62" fmla="*/ 262196636 w 2024"/>
              <a:gd name="T63" fmla="*/ 93577718 h 1818"/>
              <a:gd name="T64" fmla="*/ 262196636 w 2024"/>
              <a:gd name="T65" fmla="*/ 72998528 h 1818"/>
              <a:gd name="T66" fmla="*/ 231609033 w 2024"/>
              <a:gd name="T67" fmla="*/ 38181698 h 1818"/>
              <a:gd name="T68" fmla="*/ 30587604 w 2024"/>
              <a:gd name="T69" fmla="*/ 38181698 h 1818"/>
              <a:gd name="T70" fmla="*/ 0 w 2024"/>
              <a:gd name="T71" fmla="*/ 72998528 h 1818"/>
              <a:gd name="T72" fmla="*/ 0 w 2024"/>
              <a:gd name="T73" fmla="*/ 93577718 h 1818"/>
              <a:gd name="T74" fmla="*/ 39659877 w 2024"/>
              <a:gd name="T75" fmla="*/ 130853531 h 1818"/>
              <a:gd name="T76" fmla="*/ 105760033 w 2024"/>
              <a:gd name="T77" fmla="*/ 130853531 h 1818"/>
              <a:gd name="T78" fmla="*/ 162657951 w 2024"/>
              <a:gd name="T79" fmla="*/ 31451602 h 1818"/>
              <a:gd name="T80" fmla="*/ 145808722 w 2024"/>
              <a:gd name="T81" fmla="*/ 14754979 h 1818"/>
              <a:gd name="T82" fmla="*/ 116387914 w 2024"/>
              <a:gd name="T83" fmla="*/ 14754979 h 1818"/>
              <a:gd name="T84" fmla="*/ 99538685 w 2024"/>
              <a:gd name="T85" fmla="*/ 31451602 h 1818"/>
              <a:gd name="T86" fmla="*/ 83856252 w 2024"/>
              <a:gd name="T87" fmla="*/ 31451602 h 1818"/>
              <a:gd name="T88" fmla="*/ 112499437 w 2024"/>
              <a:gd name="T89" fmla="*/ 0 h 1818"/>
              <a:gd name="T90" fmla="*/ 149697200 w 2024"/>
              <a:gd name="T91" fmla="*/ 0 h 1818"/>
              <a:gd name="T92" fmla="*/ 178340385 w 2024"/>
              <a:gd name="T93" fmla="*/ 31451602 h 1818"/>
              <a:gd name="T94" fmla="*/ 162657951 w 2024"/>
              <a:gd name="T95" fmla="*/ 31451602 h 181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024" h="1818">
                <a:moveTo>
                  <a:pt x="917" y="913"/>
                </a:moveTo>
                <a:cubicBezTo>
                  <a:pt x="899" y="913"/>
                  <a:pt x="884" y="930"/>
                  <a:pt x="884" y="951"/>
                </a:cubicBezTo>
                <a:lnTo>
                  <a:pt x="884" y="1159"/>
                </a:lnTo>
                <a:cubicBezTo>
                  <a:pt x="884" y="1180"/>
                  <a:pt x="899" y="1197"/>
                  <a:pt x="917" y="1197"/>
                </a:cubicBezTo>
                <a:lnTo>
                  <a:pt x="1106" y="1197"/>
                </a:lnTo>
                <a:cubicBezTo>
                  <a:pt x="1124" y="1197"/>
                  <a:pt x="1139" y="1180"/>
                  <a:pt x="1139" y="1159"/>
                </a:cubicBezTo>
                <a:lnTo>
                  <a:pt x="1139" y="951"/>
                </a:lnTo>
                <a:cubicBezTo>
                  <a:pt x="1139" y="930"/>
                  <a:pt x="1124" y="913"/>
                  <a:pt x="1106" y="913"/>
                </a:cubicBezTo>
                <a:lnTo>
                  <a:pt x="917" y="913"/>
                </a:lnTo>
                <a:close/>
                <a:moveTo>
                  <a:pt x="1207" y="1095"/>
                </a:moveTo>
                <a:lnTo>
                  <a:pt x="1207" y="1168"/>
                </a:lnTo>
                <a:cubicBezTo>
                  <a:pt x="1207" y="1223"/>
                  <a:pt x="1164" y="1267"/>
                  <a:pt x="1111" y="1267"/>
                </a:cubicBezTo>
                <a:lnTo>
                  <a:pt x="913" y="1267"/>
                </a:lnTo>
                <a:cubicBezTo>
                  <a:pt x="859" y="1267"/>
                  <a:pt x="816" y="1223"/>
                  <a:pt x="816" y="1168"/>
                </a:cubicBezTo>
                <a:lnTo>
                  <a:pt x="816" y="1095"/>
                </a:lnTo>
                <a:lnTo>
                  <a:pt x="306" y="1095"/>
                </a:lnTo>
                <a:cubicBezTo>
                  <a:pt x="179" y="1095"/>
                  <a:pt x="67" y="1025"/>
                  <a:pt x="0" y="918"/>
                </a:cubicBezTo>
                <a:lnTo>
                  <a:pt x="0" y="1548"/>
                </a:lnTo>
                <a:cubicBezTo>
                  <a:pt x="0" y="1697"/>
                  <a:pt x="106" y="1817"/>
                  <a:pt x="236" y="1817"/>
                </a:cubicBezTo>
                <a:lnTo>
                  <a:pt x="1787" y="1817"/>
                </a:lnTo>
                <a:cubicBezTo>
                  <a:pt x="1917" y="1817"/>
                  <a:pt x="2023" y="1697"/>
                  <a:pt x="2023" y="1548"/>
                </a:cubicBezTo>
                <a:lnTo>
                  <a:pt x="2023" y="918"/>
                </a:lnTo>
                <a:cubicBezTo>
                  <a:pt x="1956" y="1025"/>
                  <a:pt x="1844" y="1095"/>
                  <a:pt x="1717" y="1095"/>
                </a:cubicBezTo>
                <a:lnTo>
                  <a:pt x="1207" y="1095"/>
                </a:lnTo>
                <a:close/>
                <a:moveTo>
                  <a:pt x="816" y="1011"/>
                </a:moveTo>
                <a:lnTo>
                  <a:pt x="816" y="938"/>
                </a:lnTo>
                <a:cubicBezTo>
                  <a:pt x="816" y="883"/>
                  <a:pt x="859" y="838"/>
                  <a:pt x="913" y="838"/>
                </a:cubicBezTo>
                <a:lnTo>
                  <a:pt x="1111" y="838"/>
                </a:lnTo>
                <a:cubicBezTo>
                  <a:pt x="1164" y="838"/>
                  <a:pt x="1207" y="883"/>
                  <a:pt x="1207" y="938"/>
                </a:cubicBezTo>
                <a:lnTo>
                  <a:pt x="1207" y="1011"/>
                </a:lnTo>
                <a:lnTo>
                  <a:pt x="1717" y="1011"/>
                </a:lnTo>
                <a:cubicBezTo>
                  <a:pt x="1870" y="1011"/>
                  <a:pt x="1998" y="886"/>
                  <a:pt x="2023" y="723"/>
                </a:cubicBezTo>
                <a:lnTo>
                  <a:pt x="2023" y="564"/>
                </a:lnTo>
                <a:cubicBezTo>
                  <a:pt x="2023" y="415"/>
                  <a:pt x="1917" y="295"/>
                  <a:pt x="1787" y="295"/>
                </a:cubicBezTo>
                <a:lnTo>
                  <a:pt x="236" y="295"/>
                </a:lnTo>
                <a:cubicBezTo>
                  <a:pt x="106" y="295"/>
                  <a:pt x="0" y="415"/>
                  <a:pt x="0" y="564"/>
                </a:cubicBezTo>
                <a:lnTo>
                  <a:pt x="0" y="723"/>
                </a:lnTo>
                <a:cubicBezTo>
                  <a:pt x="25" y="886"/>
                  <a:pt x="153" y="1011"/>
                  <a:pt x="306" y="1011"/>
                </a:cubicBezTo>
                <a:lnTo>
                  <a:pt x="816" y="1011"/>
                </a:lnTo>
                <a:close/>
                <a:moveTo>
                  <a:pt x="1255" y="243"/>
                </a:moveTo>
                <a:cubicBezTo>
                  <a:pt x="1247" y="170"/>
                  <a:pt x="1191" y="114"/>
                  <a:pt x="1125" y="114"/>
                </a:cubicBezTo>
                <a:lnTo>
                  <a:pt x="898" y="114"/>
                </a:lnTo>
                <a:cubicBezTo>
                  <a:pt x="832" y="114"/>
                  <a:pt x="776" y="170"/>
                  <a:pt x="768" y="243"/>
                </a:cubicBezTo>
                <a:lnTo>
                  <a:pt x="647" y="243"/>
                </a:lnTo>
                <a:cubicBezTo>
                  <a:pt x="652" y="108"/>
                  <a:pt x="749" y="0"/>
                  <a:pt x="868" y="0"/>
                </a:cubicBezTo>
                <a:lnTo>
                  <a:pt x="1155" y="0"/>
                </a:lnTo>
                <a:cubicBezTo>
                  <a:pt x="1274" y="0"/>
                  <a:pt x="1371" y="108"/>
                  <a:pt x="1376" y="243"/>
                </a:cubicBezTo>
                <a:lnTo>
                  <a:pt x="1255" y="243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9752" name="Freeform 4">
            <a:extLst>
              <a:ext uri="{FF2B5EF4-FFF2-40B4-BE49-F238E27FC236}">
                <a16:creationId xmlns:a16="http://schemas.microsoft.com/office/drawing/2014/main" id="{8252375A-DE75-1049-B375-79548A58A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088" y="5762625"/>
            <a:ext cx="763587" cy="468313"/>
          </a:xfrm>
          <a:custGeom>
            <a:avLst/>
            <a:gdLst>
              <a:gd name="T0" fmla="*/ 258974022 w 2122"/>
              <a:gd name="T1" fmla="*/ 150980586 h 1302"/>
              <a:gd name="T2" fmla="*/ 252370181 w 2122"/>
              <a:gd name="T3" fmla="*/ 151627664 h 1302"/>
              <a:gd name="T4" fmla="*/ 180375298 w 2122"/>
              <a:gd name="T5" fmla="*/ 91468147 h 1302"/>
              <a:gd name="T6" fmla="*/ 141917790 w 2122"/>
              <a:gd name="T7" fmla="*/ 121353854 h 1302"/>
              <a:gd name="T8" fmla="*/ 137644653 w 2122"/>
              <a:gd name="T9" fmla="*/ 123164880 h 1302"/>
              <a:gd name="T10" fmla="*/ 136997296 w 2122"/>
              <a:gd name="T11" fmla="*/ 123294368 h 1302"/>
              <a:gd name="T12" fmla="*/ 136349938 w 2122"/>
              <a:gd name="T13" fmla="*/ 123164880 h 1302"/>
              <a:gd name="T14" fmla="*/ 132076801 w 2122"/>
              <a:gd name="T15" fmla="*/ 121353854 h 1302"/>
              <a:gd name="T16" fmla="*/ 93619293 w 2122"/>
              <a:gd name="T17" fmla="*/ 91468147 h 1302"/>
              <a:gd name="T18" fmla="*/ 21753953 w 2122"/>
              <a:gd name="T19" fmla="*/ 151627664 h 1302"/>
              <a:gd name="T20" fmla="*/ 15020570 w 2122"/>
              <a:gd name="T21" fmla="*/ 150980586 h 1302"/>
              <a:gd name="T22" fmla="*/ 13596311 w 2122"/>
              <a:gd name="T23" fmla="*/ 149169560 h 1302"/>
              <a:gd name="T24" fmla="*/ 13984581 w 2122"/>
              <a:gd name="T25" fmla="*/ 142571454 h 1302"/>
              <a:gd name="T26" fmla="*/ 84037031 w 2122"/>
              <a:gd name="T27" fmla="*/ 83964349 h 1302"/>
              <a:gd name="T28" fmla="*/ 18128174 w 2122"/>
              <a:gd name="T29" fmla="*/ 32473298 h 1302"/>
              <a:gd name="T30" fmla="*/ 15797471 w 2122"/>
              <a:gd name="T31" fmla="*/ 24581397 h 1302"/>
              <a:gd name="T32" fmla="*/ 17221730 w 2122"/>
              <a:gd name="T33" fmla="*/ 22770011 h 1302"/>
              <a:gd name="T34" fmla="*/ 25508916 w 2122"/>
              <a:gd name="T35" fmla="*/ 23028626 h 1302"/>
              <a:gd name="T36" fmla="*/ 136997296 w 2122"/>
              <a:gd name="T37" fmla="*/ 110098156 h 1302"/>
              <a:gd name="T38" fmla="*/ 248485675 w 2122"/>
              <a:gd name="T39" fmla="*/ 23028626 h 1302"/>
              <a:gd name="T40" fmla="*/ 256902405 w 2122"/>
              <a:gd name="T41" fmla="*/ 22770011 h 1302"/>
              <a:gd name="T42" fmla="*/ 258326664 w 2122"/>
              <a:gd name="T43" fmla="*/ 24581397 h 1302"/>
              <a:gd name="T44" fmla="*/ 255866417 w 2122"/>
              <a:gd name="T45" fmla="*/ 32473298 h 1302"/>
              <a:gd name="T46" fmla="*/ 189957560 w 2122"/>
              <a:gd name="T47" fmla="*/ 83964349 h 1302"/>
              <a:gd name="T48" fmla="*/ 260010010 w 2122"/>
              <a:gd name="T49" fmla="*/ 142571454 h 1302"/>
              <a:gd name="T50" fmla="*/ 260398280 w 2122"/>
              <a:gd name="T51" fmla="*/ 149169560 h 1302"/>
              <a:gd name="T52" fmla="*/ 258974022 w 2122"/>
              <a:gd name="T53" fmla="*/ 150980586 h 1302"/>
              <a:gd name="T54" fmla="*/ 30170323 w 2122"/>
              <a:gd name="T55" fmla="*/ 0 h 1302"/>
              <a:gd name="T56" fmla="*/ 0 w 2122"/>
              <a:gd name="T57" fmla="*/ 30273810 h 1302"/>
              <a:gd name="T58" fmla="*/ 0 w 2122"/>
              <a:gd name="T59" fmla="*/ 138042990 h 1302"/>
              <a:gd name="T60" fmla="*/ 30170323 w 2122"/>
              <a:gd name="T61" fmla="*/ 168316800 h 1302"/>
              <a:gd name="T62" fmla="*/ 244471626 w 2122"/>
              <a:gd name="T63" fmla="*/ 168316800 h 1302"/>
              <a:gd name="T64" fmla="*/ 274641949 w 2122"/>
              <a:gd name="T65" fmla="*/ 138042990 h 1302"/>
              <a:gd name="T66" fmla="*/ 274641949 w 2122"/>
              <a:gd name="T67" fmla="*/ 30273810 h 1302"/>
              <a:gd name="T68" fmla="*/ 244471626 w 2122"/>
              <a:gd name="T69" fmla="*/ 0 h 1302"/>
              <a:gd name="T70" fmla="*/ 30170323 w 2122"/>
              <a:gd name="T71" fmla="*/ 0 h 13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122" h="1302">
                <a:moveTo>
                  <a:pt x="2000" y="1167"/>
                </a:moveTo>
                <a:cubicBezTo>
                  <a:pt x="1987" y="1182"/>
                  <a:pt x="1964" y="1185"/>
                  <a:pt x="1949" y="1172"/>
                </a:cubicBezTo>
                <a:lnTo>
                  <a:pt x="1393" y="707"/>
                </a:lnTo>
                <a:lnTo>
                  <a:pt x="1096" y="938"/>
                </a:lnTo>
                <a:cubicBezTo>
                  <a:pt x="1086" y="947"/>
                  <a:pt x="1074" y="951"/>
                  <a:pt x="1063" y="952"/>
                </a:cubicBezTo>
                <a:cubicBezTo>
                  <a:pt x="1061" y="953"/>
                  <a:pt x="1060" y="953"/>
                  <a:pt x="1058" y="953"/>
                </a:cubicBezTo>
                <a:cubicBezTo>
                  <a:pt x="1057" y="953"/>
                  <a:pt x="1055" y="953"/>
                  <a:pt x="1053" y="952"/>
                </a:cubicBezTo>
                <a:cubicBezTo>
                  <a:pt x="1042" y="951"/>
                  <a:pt x="1031" y="947"/>
                  <a:pt x="1020" y="938"/>
                </a:cubicBezTo>
                <a:lnTo>
                  <a:pt x="723" y="707"/>
                </a:lnTo>
                <a:lnTo>
                  <a:pt x="168" y="1172"/>
                </a:lnTo>
                <a:cubicBezTo>
                  <a:pt x="152" y="1185"/>
                  <a:pt x="129" y="1182"/>
                  <a:pt x="116" y="1167"/>
                </a:cubicBezTo>
                <a:lnTo>
                  <a:pt x="105" y="1153"/>
                </a:lnTo>
                <a:cubicBezTo>
                  <a:pt x="91" y="1137"/>
                  <a:pt x="93" y="1114"/>
                  <a:pt x="108" y="1102"/>
                </a:cubicBezTo>
                <a:lnTo>
                  <a:pt x="649" y="649"/>
                </a:lnTo>
                <a:lnTo>
                  <a:pt x="140" y="251"/>
                </a:lnTo>
                <a:cubicBezTo>
                  <a:pt x="117" y="234"/>
                  <a:pt x="109" y="206"/>
                  <a:pt x="122" y="190"/>
                </a:cubicBezTo>
                <a:lnTo>
                  <a:pt x="133" y="176"/>
                </a:lnTo>
                <a:cubicBezTo>
                  <a:pt x="145" y="160"/>
                  <a:pt x="174" y="161"/>
                  <a:pt x="197" y="178"/>
                </a:cubicBezTo>
                <a:lnTo>
                  <a:pt x="1058" y="851"/>
                </a:lnTo>
                <a:lnTo>
                  <a:pt x="1919" y="178"/>
                </a:lnTo>
                <a:cubicBezTo>
                  <a:pt x="1942" y="161"/>
                  <a:pt x="1971" y="160"/>
                  <a:pt x="1984" y="176"/>
                </a:cubicBezTo>
                <a:lnTo>
                  <a:pt x="1995" y="190"/>
                </a:lnTo>
                <a:cubicBezTo>
                  <a:pt x="2007" y="206"/>
                  <a:pt x="1999" y="234"/>
                  <a:pt x="1976" y="251"/>
                </a:cubicBezTo>
                <a:lnTo>
                  <a:pt x="1467" y="649"/>
                </a:lnTo>
                <a:lnTo>
                  <a:pt x="2008" y="1102"/>
                </a:lnTo>
                <a:cubicBezTo>
                  <a:pt x="2023" y="1114"/>
                  <a:pt x="2025" y="1137"/>
                  <a:pt x="2011" y="1153"/>
                </a:cubicBezTo>
                <a:lnTo>
                  <a:pt x="2000" y="1167"/>
                </a:lnTo>
                <a:close/>
                <a:moveTo>
                  <a:pt x="233" y="0"/>
                </a:moveTo>
                <a:cubicBezTo>
                  <a:pt x="105" y="0"/>
                  <a:pt x="0" y="105"/>
                  <a:pt x="0" y="234"/>
                </a:cubicBezTo>
                <a:lnTo>
                  <a:pt x="0" y="1067"/>
                </a:lnTo>
                <a:cubicBezTo>
                  <a:pt x="0" y="1196"/>
                  <a:pt x="105" y="1301"/>
                  <a:pt x="233" y="1301"/>
                </a:cubicBezTo>
                <a:lnTo>
                  <a:pt x="1888" y="1301"/>
                </a:lnTo>
                <a:cubicBezTo>
                  <a:pt x="2016" y="1301"/>
                  <a:pt x="2121" y="1196"/>
                  <a:pt x="2121" y="1067"/>
                </a:cubicBezTo>
                <a:lnTo>
                  <a:pt x="2121" y="234"/>
                </a:lnTo>
                <a:cubicBezTo>
                  <a:pt x="2121" y="105"/>
                  <a:pt x="2016" y="0"/>
                  <a:pt x="1888" y="0"/>
                </a:cubicBezTo>
                <a:lnTo>
                  <a:pt x="233" y="0"/>
                </a:lnTo>
                <a:close/>
              </a:path>
            </a:pathLst>
          </a:custGeom>
          <a:solidFill>
            <a:srgbClr val="FF00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9753" name="Freeform 5">
            <a:extLst>
              <a:ext uri="{FF2B5EF4-FFF2-40B4-BE49-F238E27FC236}">
                <a16:creationId xmlns:a16="http://schemas.microsoft.com/office/drawing/2014/main" id="{57D190AD-2FC5-3B41-8B67-FC8F557CF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25" y="3005138"/>
            <a:ext cx="539750" cy="787400"/>
          </a:xfrm>
          <a:custGeom>
            <a:avLst/>
            <a:gdLst>
              <a:gd name="T0" fmla="*/ 126450670 w 1498"/>
              <a:gd name="T1" fmla="*/ 124814787 h 2186"/>
              <a:gd name="T2" fmla="*/ 91397547 w 1498"/>
              <a:gd name="T3" fmla="*/ 115992016 h 2186"/>
              <a:gd name="T4" fmla="*/ 46347879 w 1498"/>
              <a:gd name="T5" fmla="*/ 92378301 h 2186"/>
              <a:gd name="T6" fmla="*/ 94643253 w 1498"/>
              <a:gd name="T7" fmla="*/ 70970458 h 2186"/>
              <a:gd name="T8" fmla="*/ 145015476 w 1498"/>
              <a:gd name="T9" fmla="*/ 89783411 h 2186"/>
              <a:gd name="T10" fmla="*/ 169163343 w 1498"/>
              <a:gd name="T11" fmla="*/ 88096949 h 2186"/>
              <a:gd name="T12" fmla="*/ 179938886 w 1498"/>
              <a:gd name="T13" fmla="*/ 70581081 h 2186"/>
              <a:gd name="T14" fmla="*/ 117362836 w 1498"/>
              <a:gd name="T15" fmla="*/ 32825503 h 2186"/>
              <a:gd name="T16" fmla="*/ 117362836 w 1498"/>
              <a:gd name="T17" fmla="*/ 10379560 h 2186"/>
              <a:gd name="T18" fmla="*/ 104510085 w 1498"/>
              <a:gd name="T19" fmla="*/ 0 h 2186"/>
              <a:gd name="T20" fmla="*/ 89839550 w 1498"/>
              <a:gd name="T21" fmla="*/ 0 h 2186"/>
              <a:gd name="T22" fmla="*/ 76986798 w 1498"/>
              <a:gd name="T23" fmla="*/ 10379560 h 2186"/>
              <a:gd name="T24" fmla="*/ 76986798 w 1498"/>
              <a:gd name="T25" fmla="*/ 31398385 h 2186"/>
              <a:gd name="T26" fmla="*/ 0 w 1498"/>
              <a:gd name="T27" fmla="*/ 93416401 h 2186"/>
              <a:gd name="T28" fmla="*/ 73221880 w 1498"/>
              <a:gd name="T29" fmla="*/ 154526349 h 2186"/>
              <a:gd name="T30" fmla="*/ 113338132 w 1498"/>
              <a:gd name="T31" fmla="*/ 164386860 h 2186"/>
              <a:gd name="T32" fmla="*/ 148001756 w 1498"/>
              <a:gd name="T33" fmla="*/ 189038315 h 2186"/>
              <a:gd name="T34" fmla="*/ 99446595 w 1498"/>
              <a:gd name="T35" fmla="*/ 212392325 h 2186"/>
              <a:gd name="T36" fmla="*/ 39856466 w 1498"/>
              <a:gd name="T37" fmla="*/ 191244187 h 2186"/>
              <a:gd name="T38" fmla="*/ 13631750 w 1498"/>
              <a:gd name="T39" fmla="*/ 196044590 h 2186"/>
              <a:gd name="T40" fmla="*/ 7270411 w 1498"/>
              <a:gd name="T41" fmla="*/ 212652030 h 2186"/>
              <a:gd name="T42" fmla="*/ 76986798 w 1498"/>
              <a:gd name="T43" fmla="*/ 250537641 h 2186"/>
              <a:gd name="T44" fmla="*/ 76986798 w 1498"/>
              <a:gd name="T45" fmla="*/ 272983223 h 2186"/>
              <a:gd name="T46" fmla="*/ 89839550 w 1498"/>
              <a:gd name="T47" fmla="*/ 283492816 h 2186"/>
              <a:gd name="T48" fmla="*/ 104510085 w 1498"/>
              <a:gd name="T49" fmla="*/ 283492816 h 2186"/>
              <a:gd name="T50" fmla="*/ 117362836 w 1498"/>
              <a:gd name="T51" fmla="*/ 272983223 h 2186"/>
              <a:gd name="T52" fmla="*/ 117362836 w 1498"/>
              <a:gd name="T53" fmla="*/ 251835086 h 2186"/>
              <a:gd name="T54" fmla="*/ 194349635 w 1498"/>
              <a:gd name="T55" fmla="*/ 188259920 h 2186"/>
              <a:gd name="T56" fmla="*/ 126450670 w 1498"/>
              <a:gd name="T57" fmla="*/ 124814787 h 2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98" h="2186">
                <a:moveTo>
                  <a:pt x="974" y="962"/>
                </a:moveTo>
                <a:cubicBezTo>
                  <a:pt x="935" y="953"/>
                  <a:pt x="741" y="904"/>
                  <a:pt x="704" y="894"/>
                </a:cubicBezTo>
                <a:cubicBezTo>
                  <a:pt x="434" y="826"/>
                  <a:pt x="357" y="782"/>
                  <a:pt x="357" y="712"/>
                </a:cubicBezTo>
                <a:cubicBezTo>
                  <a:pt x="357" y="634"/>
                  <a:pt x="456" y="547"/>
                  <a:pt x="729" y="547"/>
                </a:cubicBezTo>
                <a:cubicBezTo>
                  <a:pt x="923" y="547"/>
                  <a:pt x="1117" y="692"/>
                  <a:pt x="1117" y="692"/>
                </a:cubicBezTo>
                <a:cubicBezTo>
                  <a:pt x="1193" y="743"/>
                  <a:pt x="1240" y="740"/>
                  <a:pt x="1303" y="679"/>
                </a:cubicBezTo>
                <a:cubicBezTo>
                  <a:pt x="1303" y="679"/>
                  <a:pt x="1386" y="609"/>
                  <a:pt x="1386" y="544"/>
                </a:cubicBezTo>
                <a:cubicBezTo>
                  <a:pt x="1386" y="445"/>
                  <a:pt x="1152" y="303"/>
                  <a:pt x="904" y="253"/>
                </a:cubicBezTo>
                <a:lnTo>
                  <a:pt x="904" y="80"/>
                </a:lnTo>
                <a:cubicBezTo>
                  <a:pt x="904" y="36"/>
                  <a:pt x="860" y="0"/>
                  <a:pt x="805" y="0"/>
                </a:cubicBezTo>
                <a:lnTo>
                  <a:pt x="692" y="0"/>
                </a:lnTo>
                <a:cubicBezTo>
                  <a:pt x="637" y="0"/>
                  <a:pt x="593" y="36"/>
                  <a:pt x="593" y="80"/>
                </a:cubicBezTo>
                <a:lnTo>
                  <a:pt x="593" y="242"/>
                </a:lnTo>
                <a:cubicBezTo>
                  <a:pt x="205" y="281"/>
                  <a:pt x="0" y="481"/>
                  <a:pt x="0" y="720"/>
                </a:cubicBezTo>
                <a:cubicBezTo>
                  <a:pt x="0" y="1003"/>
                  <a:pt x="266" y="1115"/>
                  <a:pt x="564" y="1191"/>
                </a:cubicBezTo>
                <a:cubicBezTo>
                  <a:pt x="603" y="1201"/>
                  <a:pt x="836" y="1259"/>
                  <a:pt x="873" y="1267"/>
                </a:cubicBezTo>
                <a:cubicBezTo>
                  <a:pt x="1092" y="1321"/>
                  <a:pt x="1140" y="1404"/>
                  <a:pt x="1140" y="1457"/>
                </a:cubicBezTo>
                <a:cubicBezTo>
                  <a:pt x="1140" y="1550"/>
                  <a:pt x="1040" y="1637"/>
                  <a:pt x="766" y="1637"/>
                </a:cubicBezTo>
                <a:cubicBezTo>
                  <a:pt x="572" y="1637"/>
                  <a:pt x="307" y="1474"/>
                  <a:pt x="307" y="1474"/>
                </a:cubicBezTo>
                <a:cubicBezTo>
                  <a:pt x="235" y="1428"/>
                  <a:pt x="166" y="1440"/>
                  <a:pt x="105" y="1511"/>
                </a:cubicBezTo>
                <a:cubicBezTo>
                  <a:pt x="105" y="1511"/>
                  <a:pt x="56" y="1570"/>
                  <a:pt x="56" y="1639"/>
                </a:cubicBezTo>
                <a:cubicBezTo>
                  <a:pt x="56" y="1743"/>
                  <a:pt x="332" y="1880"/>
                  <a:pt x="593" y="1931"/>
                </a:cubicBezTo>
                <a:lnTo>
                  <a:pt x="593" y="2104"/>
                </a:lnTo>
                <a:cubicBezTo>
                  <a:pt x="593" y="2149"/>
                  <a:pt x="637" y="2185"/>
                  <a:pt x="692" y="2185"/>
                </a:cubicBezTo>
                <a:lnTo>
                  <a:pt x="805" y="2185"/>
                </a:lnTo>
                <a:cubicBezTo>
                  <a:pt x="860" y="2185"/>
                  <a:pt x="904" y="2149"/>
                  <a:pt x="904" y="2104"/>
                </a:cubicBezTo>
                <a:lnTo>
                  <a:pt x="904" y="1941"/>
                </a:lnTo>
                <a:cubicBezTo>
                  <a:pt x="1314" y="1899"/>
                  <a:pt x="1497" y="1682"/>
                  <a:pt x="1497" y="1451"/>
                </a:cubicBezTo>
                <a:cubicBezTo>
                  <a:pt x="1497" y="1228"/>
                  <a:pt x="1323" y="1046"/>
                  <a:pt x="974" y="962"/>
                </a:cubicBezTo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sp>
        <p:nvSpPr>
          <p:cNvPr id="159754" name="Прямоугольник 7">
            <a:extLst>
              <a:ext uri="{FF2B5EF4-FFF2-40B4-BE49-F238E27FC236}">
                <a16:creationId xmlns:a16="http://schemas.microsoft.com/office/drawing/2014/main" id="{9A95B6AC-684E-CD44-A157-F109A195F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6" y="525463"/>
            <a:ext cx="1153636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  <p:sp>
        <p:nvSpPr>
          <p:cNvPr id="159755" name="Прямоугольник 3">
            <a:extLst>
              <a:ext uri="{FF2B5EF4-FFF2-40B4-BE49-F238E27FC236}">
                <a16:creationId xmlns:a16="http://schemas.microsoft.com/office/drawing/2014/main" id="{9C21B823-10CE-A140-BC81-E5737FA1A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2655888"/>
            <a:ext cx="13779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A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59756" name="Прямоугольник 4">
            <a:extLst>
              <a:ext uri="{FF2B5EF4-FFF2-40B4-BE49-F238E27FC236}">
                <a16:creationId xmlns:a16="http://schemas.microsoft.com/office/drawing/2014/main" id="{03CE4A05-C0E5-3746-9435-FC6864F8C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3173413"/>
            <a:ext cx="33226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iscing elit, sed diam</a:t>
            </a:r>
          </a:p>
        </p:txBody>
      </p:sp>
      <p:sp>
        <p:nvSpPr>
          <p:cNvPr id="159757" name="Прямоугольник 10">
            <a:extLst>
              <a:ext uri="{FF2B5EF4-FFF2-40B4-BE49-F238E27FC236}">
                <a16:creationId xmlns:a16="http://schemas.microsoft.com/office/drawing/2014/main" id="{33898D2D-57FB-3F49-996A-ECD3D4777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1025" y="5238750"/>
            <a:ext cx="136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C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59758" name="Прямоугольник 11">
            <a:extLst>
              <a:ext uri="{FF2B5EF4-FFF2-40B4-BE49-F238E27FC236}">
                <a16:creationId xmlns:a16="http://schemas.microsoft.com/office/drawing/2014/main" id="{895BE803-77F5-924A-9C5F-26EE2AE50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1025" y="5757863"/>
            <a:ext cx="33226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amet, consectetuer adip-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iscing elit, sed diam</a:t>
            </a:r>
          </a:p>
        </p:txBody>
      </p:sp>
      <p:sp>
        <p:nvSpPr>
          <p:cNvPr id="159759" name="Прямоугольник 12">
            <a:extLst>
              <a:ext uri="{FF2B5EF4-FFF2-40B4-BE49-F238E27FC236}">
                <a16:creationId xmlns:a16="http://schemas.microsoft.com/office/drawing/2014/main" id="{F6B4A60B-3F2B-9F48-9310-C85E78015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2655888"/>
            <a:ext cx="13763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B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59760" name="Прямоугольник 13">
            <a:extLst>
              <a:ext uri="{FF2B5EF4-FFF2-40B4-BE49-F238E27FC236}">
                <a16:creationId xmlns:a16="http://schemas.microsoft.com/office/drawing/2014/main" id="{7236791B-0FF4-0B49-9BC3-058679FB8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3173413"/>
            <a:ext cx="3322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amet, consectetuer adip-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iscing elit, sed diam</a:t>
            </a:r>
          </a:p>
        </p:txBody>
      </p:sp>
      <p:sp>
        <p:nvSpPr>
          <p:cNvPr id="159761" name="Прямоугольник 14">
            <a:extLst>
              <a:ext uri="{FF2B5EF4-FFF2-40B4-BE49-F238E27FC236}">
                <a16:creationId xmlns:a16="http://schemas.microsoft.com/office/drawing/2014/main" id="{C045D3D9-538B-654A-B585-4FE6E0017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5233988"/>
            <a:ext cx="1400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800" b="1">
                <a:latin typeface="Montserrat" panose="02000505000000020004" pitchFamily="2" charset="77"/>
              </a:rPr>
              <a:t>Title D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59762" name="Прямоугольник 15">
            <a:extLst>
              <a:ext uri="{FF2B5EF4-FFF2-40B4-BE49-F238E27FC236}">
                <a16:creationId xmlns:a16="http://schemas.microsoft.com/office/drawing/2014/main" id="{BA267D9D-81FE-EE4A-ABA0-5B195A5B1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1688" y="5753100"/>
            <a:ext cx="3322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amet, consectetuer adip-</a:t>
            </a:r>
          </a:p>
          <a:p>
            <a:r>
              <a:rPr lang="en-UA" altLang="en-UA" sz="2000">
                <a:latin typeface="Open Sans" panose="020B0606030504020204" pitchFamily="34" charset="0"/>
              </a:rPr>
              <a:t>iscing elit, sed diam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97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97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97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9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9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97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97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597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9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597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597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597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750"/>
                                        <p:tgtEl>
                                          <p:spTgt spid="1597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750"/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750"/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750"/>
                                        <p:tgtEl>
                                          <p:spTgt spid="159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750"/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750"/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750"/>
                                        <p:tgtEl>
                                          <p:spTgt spid="1597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750"/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/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750"/>
                                        <p:tgtEl>
                                          <p:spTgt spid="1597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750"/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750"/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750"/>
                                        <p:tgtEl>
                                          <p:spTgt spid="159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750"/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/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750"/>
                                        <p:tgtEl>
                                          <p:spTgt spid="1597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750"/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750"/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750"/>
                                        <p:tgtEl>
                                          <p:spTgt spid="1597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750"/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750"/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750"/>
                                        <p:tgtEl>
                                          <p:spTgt spid="159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750"/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750"/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750"/>
                                        <p:tgtEl>
                                          <p:spTgt spid="1597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750"/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750"/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750"/>
                                        <p:tgtEl>
                                          <p:spTgt spid="1597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750"/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750"/>
                                        <p:tgtEl>
                                          <p:spTgt spid="159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750"/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750"/>
                                        <p:tgtEl>
                                          <p:spTgt spid="1597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/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750"/>
                                        <p:tgtEl>
                                          <p:spTgt spid="1597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750"/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50" grpId="0" animBg="1"/>
      <p:bldP spid="159750" grpId="1" animBg="1"/>
      <p:bldP spid="159751" grpId="0" animBg="1"/>
      <p:bldP spid="159751" grpId="1" animBg="1"/>
      <p:bldP spid="159752" grpId="0" animBg="1"/>
      <p:bldP spid="159752" grpId="1" animBg="1"/>
      <p:bldP spid="159753" grpId="0" animBg="1"/>
      <p:bldP spid="159753" grpId="1" animBg="1"/>
      <p:bldP spid="159754" grpId="0"/>
      <p:bldP spid="159754" grpId="1"/>
      <p:bldP spid="159755" grpId="0"/>
      <p:bldP spid="159755" grpId="1"/>
      <p:bldP spid="159756" grpId="0"/>
      <p:bldP spid="159756" grpId="1"/>
      <p:bldP spid="159757" grpId="0"/>
      <p:bldP spid="159757" grpId="1"/>
      <p:bldP spid="159758" grpId="0"/>
      <p:bldP spid="159758" grpId="1"/>
      <p:bldP spid="159759" grpId="0"/>
      <p:bldP spid="159759" grpId="1"/>
      <p:bldP spid="159760" grpId="0"/>
      <p:bldP spid="159760" grpId="1"/>
      <p:bldP spid="159761" grpId="0"/>
      <p:bldP spid="159761" grpId="1"/>
      <p:bldP spid="159762" grpId="0"/>
      <p:bldP spid="159762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4" name="Рисунок 22">
            <a:extLst>
              <a:ext uri="{FF2B5EF4-FFF2-40B4-BE49-F238E27FC236}">
                <a16:creationId xmlns:a16="http://schemas.microsoft.com/office/drawing/2014/main" id="{0D2B4400-DBD3-F247-8F3D-D7B00DEE8D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125" y="2338388"/>
            <a:ext cx="2100263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795" name="Рисунок 23">
            <a:extLst>
              <a:ext uri="{FF2B5EF4-FFF2-40B4-BE49-F238E27FC236}">
                <a16:creationId xmlns:a16="http://schemas.microsoft.com/office/drawing/2014/main" id="{D111820E-FE30-D842-80B9-A3AA734202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125" y="5041900"/>
            <a:ext cx="2100263" cy="210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796" name="Рисунок 24">
            <a:extLst>
              <a:ext uri="{FF2B5EF4-FFF2-40B4-BE49-F238E27FC236}">
                <a16:creationId xmlns:a16="http://schemas.microsoft.com/office/drawing/2014/main" id="{0B0DEB8D-3789-6545-A699-85A28AEECD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1950" y="2338388"/>
            <a:ext cx="2100263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797" name="Рисунок 25">
            <a:extLst>
              <a:ext uri="{FF2B5EF4-FFF2-40B4-BE49-F238E27FC236}">
                <a16:creationId xmlns:a16="http://schemas.microsoft.com/office/drawing/2014/main" id="{144D937E-7BCF-9B46-836B-6EF4A235D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1950" y="5041900"/>
            <a:ext cx="2100263" cy="210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798" name="Рисунок 26">
            <a:extLst>
              <a:ext uri="{FF2B5EF4-FFF2-40B4-BE49-F238E27FC236}">
                <a16:creationId xmlns:a16="http://schemas.microsoft.com/office/drawing/2014/main" id="{FB145D4E-9CC5-3047-B746-77B45148E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2213" y="2338388"/>
            <a:ext cx="2098675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799" name="Рисунок 27">
            <a:extLst>
              <a:ext uri="{FF2B5EF4-FFF2-40B4-BE49-F238E27FC236}">
                <a16:creationId xmlns:a16="http://schemas.microsoft.com/office/drawing/2014/main" id="{7226958E-8004-1941-B87F-9DDF64493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2213" y="5041900"/>
            <a:ext cx="2098675" cy="210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0" name="Прямоугольник 3">
            <a:extLst>
              <a:ext uri="{FF2B5EF4-FFF2-40B4-BE49-F238E27FC236}">
                <a16:creationId xmlns:a16="http://schemas.microsoft.com/office/drawing/2014/main" id="{29E5FD1B-F568-4049-B342-86640A017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4" y="525463"/>
            <a:ext cx="1173638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  <p:sp>
        <p:nvSpPr>
          <p:cNvPr id="161801" name="Прямоугольник 4">
            <a:extLst>
              <a:ext uri="{FF2B5EF4-FFF2-40B4-BE49-F238E27FC236}">
                <a16:creationId xmlns:a16="http://schemas.microsoft.com/office/drawing/2014/main" id="{C95588D8-A579-F143-A07B-FA5701C5D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2717800"/>
            <a:ext cx="12128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02" name="Прямоугольник 5">
            <a:extLst>
              <a:ext uri="{FF2B5EF4-FFF2-40B4-BE49-F238E27FC236}">
                <a16:creationId xmlns:a16="http://schemas.microsoft.com/office/drawing/2014/main" id="{FF56B25F-8354-9C42-8658-E1AC88F0B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3106738"/>
            <a:ext cx="33226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03" name="Прямоугольник 6">
            <a:extLst>
              <a:ext uri="{FF2B5EF4-FFF2-40B4-BE49-F238E27FC236}">
                <a16:creationId xmlns:a16="http://schemas.microsoft.com/office/drawing/2014/main" id="{D2512E50-6E28-DD47-9AC4-407761150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5430838"/>
            <a:ext cx="1231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04" name="Прямоугольник 7">
            <a:extLst>
              <a:ext uri="{FF2B5EF4-FFF2-40B4-BE49-F238E27FC236}">
                <a16:creationId xmlns:a16="http://schemas.microsoft.com/office/drawing/2014/main" id="{7ACD3705-2E6F-D94F-8423-2DE005F2C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5821363"/>
            <a:ext cx="33226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05" name="Прямоугольник 8">
            <a:extLst>
              <a:ext uri="{FF2B5EF4-FFF2-40B4-BE49-F238E27FC236}">
                <a16:creationId xmlns:a16="http://schemas.microsoft.com/office/drawing/2014/main" id="{4311A6F6-1B3C-E147-876F-688A745B6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8" y="2717800"/>
            <a:ext cx="12128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06" name="Прямоугольник 9">
            <a:extLst>
              <a:ext uri="{FF2B5EF4-FFF2-40B4-BE49-F238E27FC236}">
                <a16:creationId xmlns:a16="http://schemas.microsoft.com/office/drawing/2014/main" id="{C88ED019-AD4E-794A-9CAE-7304179A8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8" y="3106738"/>
            <a:ext cx="3322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07" name="Прямоугольник 10">
            <a:extLst>
              <a:ext uri="{FF2B5EF4-FFF2-40B4-BE49-F238E27FC236}">
                <a16:creationId xmlns:a16="http://schemas.microsoft.com/office/drawing/2014/main" id="{6439DB74-9FB0-9F4A-808B-51D85CDD7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8" y="5430838"/>
            <a:ext cx="11826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08" name="Прямоугольник 11">
            <a:extLst>
              <a:ext uri="{FF2B5EF4-FFF2-40B4-BE49-F238E27FC236}">
                <a16:creationId xmlns:a16="http://schemas.microsoft.com/office/drawing/2014/main" id="{D1B8FD32-9862-4743-BDFE-C86F3905B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8" y="5821363"/>
            <a:ext cx="3322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09" name="Прямоугольник 12">
            <a:extLst>
              <a:ext uri="{FF2B5EF4-FFF2-40B4-BE49-F238E27FC236}">
                <a16:creationId xmlns:a16="http://schemas.microsoft.com/office/drawing/2014/main" id="{4939E9D9-9BA5-1545-AC6D-CDFC34D4B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0800" y="2717800"/>
            <a:ext cx="12017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10" name="Прямоугольник 13">
            <a:extLst>
              <a:ext uri="{FF2B5EF4-FFF2-40B4-BE49-F238E27FC236}">
                <a16:creationId xmlns:a16="http://schemas.microsoft.com/office/drawing/2014/main" id="{E0643763-8FE5-434E-9E60-DF55452D1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0800" y="3106738"/>
            <a:ext cx="33226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11" name="Прямоугольник 14">
            <a:extLst>
              <a:ext uri="{FF2B5EF4-FFF2-40B4-BE49-F238E27FC236}">
                <a16:creationId xmlns:a16="http://schemas.microsoft.com/office/drawing/2014/main" id="{0F807CE5-45A0-DB4C-818A-57C4D20B9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0800" y="5430838"/>
            <a:ext cx="11731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1812" name="Прямоугольник 15">
            <a:extLst>
              <a:ext uri="{FF2B5EF4-FFF2-40B4-BE49-F238E27FC236}">
                <a16:creationId xmlns:a16="http://schemas.microsoft.com/office/drawing/2014/main" id="{0AFFDF40-3CEC-3143-BA6F-D29AC7DB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0800" y="5821363"/>
            <a:ext cx="332263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2000"/>
              <a:t>Lorem ipsum dolor</a:t>
            </a:r>
          </a:p>
          <a:p>
            <a:r>
              <a:rPr lang="en-UA" altLang="en-UA" sz="2000"/>
              <a:t>sit amet, consec-</a:t>
            </a:r>
          </a:p>
          <a:p>
            <a:r>
              <a:rPr lang="en-UA" altLang="en-UA" sz="2000"/>
              <a:t>tetuer adipiscing</a:t>
            </a:r>
          </a:p>
        </p:txBody>
      </p:sp>
      <p:sp>
        <p:nvSpPr>
          <p:cNvPr id="161813" name="Прямоугольник 16">
            <a:extLst>
              <a:ext uri="{FF2B5EF4-FFF2-40B4-BE49-F238E27FC236}">
                <a16:creationId xmlns:a16="http://schemas.microsoft.com/office/drawing/2014/main" id="{9F1700E4-7A23-1347-A266-FDDF095D8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0" y="3035300"/>
            <a:ext cx="8461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FFA200"/>
                </a:solidFill>
                <a:latin typeface="Montserrat" panose="02000505000000020004" pitchFamily="2" charset="77"/>
              </a:rPr>
              <a:t>01</a:t>
            </a:r>
            <a:endParaRPr lang="en-UA" altLang="en-UA" sz="4800">
              <a:solidFill>
                <a:srgbClr val="FFA200"/>
              </a:solidFill>
              <a:latin typeface="Montserrat" panose="02000505000000020004" pitchFamily="2" charset="77"/>
            </a:endParaRPr>
          </a:p>
        </p:txBody>
      </p:sp>
      <p:sp>
        <p:nvSpPr>
          <p:cNvPr id="161814" name="Прямоугольник 17">
            <a:extLst>
              <a:ext uri="{FF2B5EF4-FFF2-40B4-BE49-F238E27FC236}">
                <a16:creationId xmlns:a16="http://schemas.microsoft.com/office/drawing/2014/main" id="{1BCE984F-C444-7F45-85EB-4D63E7802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5732463"/>
            <a:ext cx="10271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7BD400"/>
                </a:solidFill>
                <a:latin typeface="Montserrat" panose="02000505000000020004" pitchFamily="2" charset="77"/>
              </a:rPr>
              <a:t>0</a:t>
            </a:r>
            <a:r>
              <a:rPr lang="en-US" altLang="en-UA" sz="4800" b="1">
                <a:solidFill>
                  <a:srgbClr val="7BD400"/>
                </a:solidFill>
                <a:latin typeface="Montserrat" panose="02000505000000020004" pitchFamily="2" charset="77"/>
              </a:rPr>
              <a:t>4</a:t>
            </a:r>
            <a:endParaRPr lang="en-UA" altLang="en-UA" sz="4800">
              <a:solidFill>
                <a:srgbClr val="7BD400"/>
              </a:solidFill>
              <a:latin typeface="Montserrat" panose="02000505000000020004" pitchFamily="2" charset="77"/>
            </a:endParaRPr>
          </a:p>
        </p:txBody>
      </p:sp>
      <p:sp>
        <p:nvSpPr>
          <p:cNvPr id="161815" name="Прямоугольник 18">
            <a:extLst>
              <a:ext uri="{FF2B5EF4-FFF2-40B4-BE49-F238E27FC236}">
                <a16:creationId xmlns:a16="http://schemas.microsoft.com/office/drawing/2014/main" id="{B1580EC5-0CA2-9F49-B018-44F241621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3035300"/>
            <a:ext cx="9667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FF0055"/>
                </a:solidFill>
                <a:latin typeface="Montserrat" panose="02000505000000020004" pitchFamily="2" charset="77"/>
              </a:rPr>
              <a:t>0</a:t>
            </a:r>
            <a:r>
              <a:rPr lang="en-US" altLang="en-UA" sz="4800" b="1">
                <a:solidFill>
                  <a:srgbClr val="FF0055"/>
                </a:solidFill>
                <a:latin typeface="Montserrat" panose="02000505000000020004" pitchFamily="2" charset="77"/>
              </a:rPr>
              <a:t>2</a:t>
            </a:r>
            <a:endParaRPr lang="en-UA" altLang="en-UA" sz="4800">
              <a:solidFill>
                <a:srgbClr val="FF0055"/>
              </a:solidFill>
              <a:latin typeface="Montserrat" panose="02000505000000020004" pitchFamily="2" charset="77"/>
            </a:endParaRPr>
          </a:p>
        </p:txBody>
      </p:sp>
      <p:sp>
        <p:nvSpPr>
          <p:cNvPr id="161816" name="Прямоугольник 19">
            <a:extLst>
              <a:ext uri="{FF2B5EF4-FFF2-40B4-BE49-F238E27FC236}">
                <a16:creationId xmlns:a16="http://schemas.microsoft.com/office/drawing/2014/main" id="{7B49A997-7CAB-644D-9358-E0F9E5187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5727700"/>
            <a:ext cx="9683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00A4EB"/>
                </a:solidFill>
                <a:latin typeface="Montserrat" panose="02000505000000020004" pitchFamily="2" charset="77"/>
              </a:rPr>
              <a:t>0</a:t>
            </a:r>
            <a:r>
              <a:rPr lang="en-US" altLang="en-UA" sz="4800" b="1">
                <a:solidFill>
                  <a:srgbClr val="00A4EB"/>
                </a:solidFill>
                <a:latin typeface="Montserrat" panose="02000505000000020004" pitchFamily="2" charset="77"/>
              </a:rPr>
              <a:t>5</a:t>
            </a:r>
            <a:endParaRPr lang="en-UA" altLang="en-UA" sz="4800">
              <a:solidFill>
                <a:srgbClr val="00A4EB"/>
              </a:solidFill>
              <a:latin typeface="Montserrat" panose="02000505000000020004" pitchFamily="2" charset="77"/>
            </a:endParaRPr>
          </a:p>
        </p:txBody>
      </p:sp>
      <p:sp>
        <p:nvSpPr>
          <p:cNvPr id="161817" name="Прямоугольник 20">
            <a:extLst>
              <a:ext uri="{FF2B5EF4-FFF2-40B4-BE49-F238E27FC236}">
                <a16:creationId xmlns:a16="http://schemas.microsoft.com/office/drawing/2014/main" id="{A63F90A8-C79F-D749-A308-284520131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9488" y="3024188"/>
            <a:ext cx="966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C500E8"/>
                </a:solidFill>
                <a:latin typeface="Montserrat" panose="02000505000000020004" pitchFamily="2" charset="77"/>
              </a:rPr>
              <a:t>0</a:t>
            </a:r>
            <a:r>
              <a:rPr lang="en-US" altLang="en-UA" sz="4800" b="1">
                <a:solidFill>
                  <a:srgbClr val="C500E8"/>
                </a:solidFill>
                <a:latin typeface="Montserrat" panose="02000505000000020004" pitchFamily="2" charset="77"/>
              </a:rPr>
              <a:t>3</a:t>
            </a:r>
            <a:endParaRPr lang="en-UA" altLang="en-UA" sz="4800">
              <a:solidFill>
                <a:srgbClr val="C500E8"/>
              </a:solidFill>
              <a:latin typeface="Montserrat" panose="02000505000000020004" pitchFamily="2" charset="77"/>
            </a:endParaRPr>
          </a:p>
        </p:txBody>
      </p:sp>
      <p:sp>
        <p:nvSpPr>
          <p:cNvPr id="161818" name="Прямоугольник 21">
            <a:extLst>
              <a:ext uri="{FF2B5EF4-FFF2-40B4-BE49-F238E27FC236}">
                <a16:creationId xmlns:a16="http://schemas.microsoft.com/office/drawing/2014/main" id="{7B95ABD9-AA73-8A49-8082-28758E733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4888" y="5716588"/>
            <a:ext cx="99536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4800" b="1">
                <a:solidFill>
                  <a:srgbClr val="6200FF"/>
                </a:solidFill>
                <a:latin typeface="Montserrat" panose="02000505000000020004" pitchFamily="2" charset="77"/>
              </a:rPr>
              <a:t>0</a:t>
            </a:r>
            <a:r>
              <a:rPr lang="en-US" altLang="en-UA" sz="4800" b="1">
                <a:solidFill>
                  <a:srgbClr val="6200FF"/>
                </a:solidFill>
                <a:latin typeface="Montserrat" panose="02000505000000020004" pitchFamily="2" charset="77"/>
              </a:rPr>
              <a:t>6</a:t>
            </a:r>
            <a:endParaRPr lang="en-UA" altLang="en-UA" sz="4800">
              <a:solidFill>
                <a:srgbClr val="6200FF"/>
              </a:solidFill>
              <a:latin typeface="Montserrat" panose="02000505000000020004" pitchFamily="2" charset="77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618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18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1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18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1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618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61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18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618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61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618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618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618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618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61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61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61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618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750"/>
                                        <p:tgtEl>
                                          <p:spTgt spid="1618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750"/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750"/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750"/>
                                        <p:tgtEl>
                                          <p:spTgt spid="1618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750"/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750"/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750"/>
                                        <p:tgtEl>
                                          <p:spTgt spid="161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750"/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750"/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750"/>
                                        <p:tgtEl>
                                          <p:spTgt spid="1618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750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750"/>
                                        <p:tgtEl>
                                          <p:spTgt spid="1618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750"/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750"/>
                                        <p:tgtEl>
                                          <p:spTgt spid="161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/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750"/>
                                        <p:tgtEl>
                                          <p:spTgt spid="1618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750"/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750"/>
                                        <p:tgtEl>
                                          <p:spTgt spid="1618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750"/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750"/>
                                        <p:tgtEl>
                                          <p:spTgt spid="161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750"/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750"/>
                                        <p:tgtEl>
                                          <p:spTgt spid="1618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750"/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750"/>
                                        <p:tgtEl>
                                          <p:spTgt spid="1618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750"/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750"/>
                                        <p:tgtEl>
                                          <p:spTgt spid="161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750"/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750"/>
                                        <p:tgtEl>
                                          <p:spTgt spid="1618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750"/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750"/>
                                        <p:tgtEl>
                                          <p:spTgt spid="1618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750"/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750"/>
                                        <p:tgtEl>
                                          <p:spTgt spid="161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750"/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750"/>
                                        <p:tgtEl>
                                          <p:spTgt spid="1618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750"/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750"/>
                                        <p:tgtEl>
                                          <p:spTgt spid="1618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750"/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750"/>
                                        <p:tgtEl>
                                          <p:spTgt spid="161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750"/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750"/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750"/>
                                        <p:tgtEl>
                                          <p:spTgt spid="161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750"/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750"/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800" grpId="0"/>
      <p:bldP spid="161800" grpId="1"/>
      <p:bldP spid="161801" grpId="0"/>
      <p:bldP spid="161801" grpId="1"/>
      <p:bldP spid="161802" grpId="0"/>
      <p:bldP spid="161802" grpId="1"/>
      <p:bldP spid="161803" grpId="0"/>
      <p:bldP spid="161803" grpId="1"/>
      <p:bldP spid="161804" grpId="0"/>
      <p:bldP spid="161804" grpId="1"/>
      <p:bldP spid="161805" grpId="0"/>
      <p:bldP spid="161805" grpId="1"/>
      <p:bldP spid="161806" grpId="0"/>
      <p:bldP spid="161806" grpId="1"/>
      <p:bldP spid="161807" grpId="0"/>
      <p:bldP spid="161807" grpId="1"/>
      <p:bldP spid="161808" grpId="0"/>
      <p:bldP spid="161808" grpId="1"/>
      <p:bldP spid="161809" grpId="0"/>
      <p:bldP spid="161809" grpId="1"/>
      <p:bldP spid="161810" grpId="0"/>
      <p:bldP spid="161810" grpId="1"/>
      <p:bldP spid="161811" grpId="0"/>
      <p:bldP spid="161811" grpId="1"/>
      <p:bldP spid="161812" grpId="0"/>
      <p:bldP spid="161812" grpId="1"/>
      <p:bldP spid="161813" grpId="0"/>
      <p:bldP spid="161813" grpId="1"/>
      <p:bldP spid="161814" grpId="0"/>
      <p:bldP spid="161814" grpId="1"/>
      <p:bldP spid="161815" grpId="0"/>
      <p:bldP spid="161815" grpId="1"/>
      <p:bldP spid="161816" grpId="0"/>
      <p:bldP spid="161816" grpId="1"/>
      <p:bldP spid="161817" grpId="0"/>
      <p:bldP spid="161817" grpId="1"/>
      <p:bldP spid="161818" grpId="0"/>
      <p:bldP spid="161818" grpId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Freeform 1">
            <a:extLst>
              <a:ext uri="{FF2B5EF4-FFF2-40B4-BE49-F238E27FC236}">
                <a16:creationId xmlns:a16="http://schemas.microsoft.com/office/drawing/2014/main" id="{3581EFCA-16E6-304C-B99A-230CADBB0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8" y="11113"/>
            <a:ext cx="14601825" cy="8207375"/>
          </a:xfrm>
          <a:custGeom>
            <a:avLst/>
            <a:gdLst>
              <a:gd name="T0" fmla="*/ 2147483646 w 40557"/>
              <a:gd name="T1" fmla="*/ 2147483646 h 22797"/>
              <a:gd name="T2" fmla="*/ 2147483646 w 40557"/>
              <a:gd name="T3" fmla="*/ 2147483646 h 22797"/>
              <a:gd name="T4" fmla="*/ 2147483646 w 40557"/>
              <a:gd name="T5" fmla="*/ 0 h 22797"/>
              <a:gd name="T6" fmla="*/ 0 w 40557"/>
              <a:gd name="T7" fmla="*/ 0 h 22797"/>
              <a:gd name="T8" fmla="*/ 0 w 40557"/>
              <a:gd name="T9" fmla="*/ 2147483646 h 22797"/>
              <a:gd name="T10" fmla="*/ 2147483646 w 40557"/>
              <a:gd name="T11" fmla="*/ 2147483646 h 2279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557" h="22797">
                <a:moveTo>
                  <a:pt x="20278" y="22796"/>
                </a:moveTo>
                <a:lnTo>
                  <a:pt x="40556" y="22796"/>
                </a:lnTo>
                <a:lnTo>
                  <a:pt x="40556" y="0"/>
                </a:lnTo>
                <a:lnTo>
                  <a:pt x="0" y="0"/>
                </a:lnTo>
                <a:lnTo>
                  <a:pt x="0" y="22796"/>
                </a:lnTo>
                <a:lnTo>
                  <a:pt x="20278" y="22796"/>
                </a:lnTo>
              </a:path>
            </a:pathLst>
          </a:custGeom>
          <a:solidFill>
            <a:srgbClr val="F0F2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/>
          </a:p>
        </p:txBody>
      </p:sp>
      <p:pic>
        <p:nvPicPr>
          <p:cNvPr id="163842" name="Рисунок 41">
            <a:extLst>
              <a:ext uri="{FF2B5EF4-FFF2-40B4-BE49-F238E27FC236}">
                <a16:creationId xmlns:a16="http://schemas.microsoft.com/office/drawing/2014/main" id="{257C6317-8294-504A-B8F7-1917DEB7EB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75" y="1976438"/>
            <a:ext cx="1798638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3" name="Рисунок 42">
            <a:extLst>
              <a:ext uri="{FF2B5EF4-FFF2-40B4-BE49-F238E27FC236}">
                <a16:creationId xmlns:a16="http://schemas.microsoft.com/office/drawing/2014/main" id="{2A7F6701-ACAD-4147-BFEC-97EA1F3742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75" y="3881438"/>
            <a:ext cx="1798638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4" name="Рисунок 43">
            <a:extLst>
              <a:ext uri="{FF2B5EF4-FFF2-40B4-BE49-F238E27FC236}">
                <a16:creationId xmlns:a16="http://schemas.microsoft.com/office/drawing/2014/main" id="{5FE13C82-F862-2C4B-B7C7-23265281F8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75" y="5643563"/>
            <a:ext cx="1798638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5" name="Рисунок 44">
            <a:extLst>
              <a:ext uri="{FF2B5EF4-FFF2-40B4-BE49-F238E27FC236}">
                <a16:creationId xmlns:a16="http://schemas.microsoft.com/office/drawing/2014/main" id="{A671E227-108A-584A-8B4C-8085C3A1EB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238" y="1976438"/>
            <a:ext cx="1798637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6" name="Рисунок 45">
            <a:extLst>
              <a:ext uri="{FF2B5EF4-FFF2-40B4-BE49-F238E27FC236}">
                <a16:creationId xmlns:a16="http://schemas.microsoft.com/office/drawing/2014/main" id="{F10A9955-4E64-9A41-A112-5738BF139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238" y="3881438"/>
            <a:ext cx="1798637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7" name="Рисунок 46">
            <a:extLst>
              <a:ext uri="{FF2B5EF4-FFF2-40B4-BE49-F238E27FC236}">
                <a16:creationId xmlns:a16="http://schemas.microsoft.com/office/drawing/2014/main" id="{A6E60C47-D4ED-894E-97E9-E703998885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238" y="5643563"/>
            <a:ext cx="1798637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8" name="Рисунок 47">
            <a:extLst>
              <a:ext uri="{FF2B5EF4-FFF2-40B4-BE49-F238E27FC236}">
                <a16:creationId xmlns:a16="http://schemas.microsoft.com/office/drawing/2014/main" id="{12C7D68B-E66E-5547-80A6-245A8F93EA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7313" y="1974850"/>
            <a:ext cx="1800225" cy="1808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9" name="Рисунок 48">
            <a:extLst>
              <a:ext uri="{FF2B5EF4-FFF2-40B4-BE49-F238E27FC236}">
                <a16:creationId xmlns:a16="http://schemas.microsoft.com/office/drawing/2014/main" id="{97047147-4B58-CB47-B253-C07E3CF196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7313" y="3878263"/>
            <a:ext cx="1800225" cy="180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50" name="Рисунок 49">
            <a:extLst>
              <a:ext uri="{FF2B5EF4-FFF2-40B4-BE49-F238E27FC236}">
                <a16:creationId xmlns:a16="http://schemas.microsoft.com/office/drawing/2014/main" id="{DD6AD982-3067-2447-85EC-BD477944F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7313" y="5641975"/>
            <a:ext cx="1800225" cy="1808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06F64C32-E2E8-5441-9036-59C40DB63492}"/>
              </a:ext>
            </a:extLst>
          </p:cNvPr>
          <p:cNvGrpSpPr/>
          <p:nvPr/>
        </p:nvGrpSpPr>
        <p:grpSpPr>
          <a:xfrm>
            <a:off x="615950" y="2393950"/>
            <a:ext cx="952500" cy="952500"/>
            <a:chOff x="615950" y="2393950"/>
            <a:chExt cx="952500" cy="952500"/>
          </a:xfrm>
        </p:grpSpPr>
        <p:sp>
          <p:nvSpPr>
            <p:cNvPr id="163851" name="Freeform 3">
              <a:extLst>
                <a:ext uri="{FF2B5EF4-FFF2-40B4-BE49-F238E27FC236}">
                  <a16:creationId xmlns:a16="http://schemas.microsoft.com/office/drawing/2014/main" id="{59A62C85-7D04-2940-98D0-DDCD5E27C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" y="2393950"/>
              <a:ext cx="952500" cy="952500"/>
            </a:xfrm>
            <a:custGeom>
              <a:avLst/>
              <a:gdLst>
                <a:gd name="T0" fmla="*/ 171439193 w 2644"/>
                <a:gd name="T1" fmla="*/ 343008075 h 2644"/>
                <a:gd name="T2" fmla="*/ 0 w 2644"/>
                <a:gd name="T3" fmla="*/ 171568882 h 2644"/>
                <a:gd name="T4" fmla="*/ 171439193 w 2644"/>
                <a:gd name="T5" fmla="*/ 0 h 2644"/>
                <a:gd name="T6" fmla="*/ 343008075 w 2644"/>
                <a:gd name="T7" fmla="*/ 171568882 h 2644"/>
                <a:gd name="T8" fmla="*/ 171439193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1" y="2643"/>
                  </a:moveTo>
                  <a:cubicBezTo>
                    <a:pt x="591" y="2643"/>
                    <a:pt x="0" y="2051"/>
                    <a:pt x="0" y="1322"/>
                  </a:cubicBezTo>
                  <a:cubicBezTo>
                    <a:pt x="0" y="592"/>
                    <a:pt x="591" y="0"/>
                    <a:pt x="1321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1"/>
                    <a:pt x="2051" y="2643"/>
                    <a:pt x="1321" y="2643"/>
                  </a:cubicBezTo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0" name="Freeform 12">
              <a:extLst>
                <a:ext uri="{FF2B5EF4-FFF2-40B4-BE49-F238E27FC236}">
                  <a16:creationId xmlns:a16="http://schemas.microsoft.com/office/drawing/2014/main" id="{3015E2B2-B4D8-BD41-B559-223D0308D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138" y="2608263"/>
              <a:ext cx="476250" cy="568325"/>
            </a:xfrm>
            <a:custGeom>
              <a:avLst/>
              <a:gdLst>
                <a:gd name="T0" fmla="*/ 17208668 w 1324"/>
                <a:gd name="T1" fmla="*/ 85890140 h 1579"/>
                <a:gd name="T2" fmla="*/ 8410273 w 1324"/>
                <a:gd name="T3" fmla="*/ 100269950 h 1579"/>
                <a:gd name="T4" fmla="*/ 24195586 w 1324"/>
                <a:gd name="T5" fmla="*/ 63996490 h 1579"/>
                <a:gd name="T6" fmla="*/ 647110 w 1324"/>
                <a:gd name="T7" fmla="*/ 59721275 h 1579"/>
                <a:gd name="T8" fmla="*/ 27689046 w 1324"/>
                <a:gd name="T9" fmla="*/ 44046087 h 1579"/>
                <a:gd name="T10" fmla="*/ 27300923 w 1324"/>
                <a:gd name="T11" fmla="*/ 27205095 h 1579"/>
                <a:gd name="T12" fmla="*/ 27689046 w 1324"/>
                <a:gd name="T13" fmla="*/ 44046087 h 1579"/>
                <a:gd name="T14" fmla="*/ 60812521 w 1324"/>
                <a:gd name="T15" fmla="*/ 20597912 h 1579"/>
                <a:gd name="T16" fmla="*/ 44509591 w 1324"/>
                <a:gd name="T17" fmla="*/ 16323057 h 1579"/>
                <a:gd name="T18" fmla="*/ 170015854 w 1324"/>
                <a:gd name="T19" fmla="*/ 95476440 h 1579"/>
                <a:gd name="T20" fmla="*/ 146596512 w 1324"/>
                <a:gd name="T21" fmla="*/ 90683290 h 1579"/>
                <a:gd name="T22" fmla="*/ 165487163 w 1324"/>
                <a:gd name="T23" fmla="*/ 66975967 h 1579"/>
                <a:gd name="T24" fmla="*/ 152030942 w 1324"/>
                <a:gd name="T25" fmla="*/ 56871372 h 1579"/>
                <a:gd name="T26" fmla="*/ 165487163 w 1324"/>
                <a:gd name="T27" fmla="*/ 66975967 h 1579"/>
                <a:gd name="T28" fmla="*/ 143879298 w 1324"/>
                <a:gd name="T29" fmla="*/ 27205095 h 1579"/>
                <a:gd name="T30" fmla="*/ 143491175 w 1324"/>
                <a:gd name="T31" fmla="*/ 44046087 h 1579"/>
                <a:gd name="T32" fmla="*/ 124212403 w 1324"/>
                <a:gd name="T33" fmla="*/ 7902561 h 1579"/>
                <a:gd name="T34" fmla="*/ 112826287 w 1324"/>
                <a:gd name="T35" fmla="*/ 29018768 h 1579"/>
                <a:gd name="T36" fmla="*/ 92253654 w 1324"/>
                <a:gd name="T37" fmla="*/ 6218462 h 1579"/>
                <a:gd name="T38" fmla="*/ 79832306 w 1324"/>
                <a:gd name="T39" fmla="*/ 17748009 h 1579"/>
                <a:gd name="T40" fmla="*/ 92253654 w 1324"/>
                <a:gd name="T41" fmla="*/ 6218462 h 1579"/>
                <a:gd name="T42" fmla="*/ 35840330 w 1324"/>
                <a:gd name="T43" fmla="*/ 104933527 h 1579"/>
                <a:gd name="T44" fmla="*/ 68446190 w 1324"/>
                <a:gd name="T45" fmla="*/ 167375492 h 1579"/>
                <a:gd name="T46" fmla="*/ 62235515 w 1324"/>
                <a:gd name="T47" fmla="*/ 100658312 h 1579"/>
                <a:gd name="T48" fmla="*/ 50331783 w 1324"/>
                <a:gd name="T49" fmla="*/ 71769478 h 1579"/>
                <a:gd name="T50" fmla="*/ 79185555 w 1324"/>
                <a:gd name="T51" fmla="*/ 94051489 h 1579"/>
                <a:gd name="T52" fmla="*/ 92771270 w 1324"/>
                <a:gd name="T53" fmla="*/ 83558172 h 1579"/>
                <a:gd name="T54" fmla="*/ 121624682 w 1324"/>
                <a:gd name="T55" fmla="*/ 71769478 h 1579"/>
                <a:gd name="T56" fmla="*/ 109720950 w 1324"/>
                <a:gd name="T57" fmla="*/ 100658312 h 1579"/>
                <a:gd name="T58" fmla="*/ 103510276 w 1324"/>
                <a:gd name="T59" fmla="*/ 167375492 h 1579"/>
                <a:gd name="T60" fmla="*/ 136245629 w 1324"/>
                <a:gd name="T61" fmla="*/ 104933527 h 1579"/>
                <a:gd name="T62" fmla="*/ 109720950 w 1324"/>
                <a:gd name="T63" fmla="*/ 73583151 h 1579"/>
                <a:gd name="T64" fmla="*/ 109720950 w 1324"/>
                <a:gd name="T65" fmla="*/ 94051489 h 1579"/>
                <a:gd name="T66" fmla="*/ 52014126 w 1324"/>
                <a:gd name="T67" fmla="*/ 83817320 h 1579"/>
                <a:gd name="T68" fmla="*/ 72586759 w 1324"/>
                <a:gd name="T69" fmla="*/ 83817320 h 1579"/>
                <a:gd name="T70" fmla="*/ 92771270 w 1324"/>
                <a:gd name="T71" fmla="*/ 100658312 h 1579"/>
                <a:gd name="T72" fmla="*/ 85654857 w 1324"/>
                <a:gd name="T73" fmla="*/ 167375492 h 1579"/>
                <a:gd name="T74" fmla="*/ 92771270 w 1324"/>
                <a:gd name="T75" fmla="*/ 167375492 h 1579"/>
                <a:gd name="T76" fmla="*/ 64435114 w 1324"/>
                <a:gd name="T77" fmla="*/ 171650347 h 1579"/>
                <a:gd name="T78" fmla="*/ 107521351 w 1324"/>
                <a:gd name="T79" fmla="*/ 185900583 h 1579"/>
                <a:gd name="T80" fmla="*/ 107521351 w 1324"/>
                <a:gd name="T81" fmla="*/ 204426035 h 1579"/>
                <a:gd name="T82" fmla="*/ 64435114 w 1324"/>
                <a:gd name="T83" fmla="*/ 190175798 h 1579"/>
                <a:gd name="T84" fmla="*/ 107521351 w 1324"/>
                <a:gd name="T85" fmla="*/ 204426035 h 15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24" h="1579">
                  <a:moveTo>
                    <a:pt x="152" y="757"/>
                  </a:moveTo>
                  <a:cubicBezTo>
                    <a:pt x="178" y="751"/>
                    <a:pt x="195" y="726"/>
                    <a:pt x="190" y="700"/>
                  </a:cubicBezTo>
                  <a:cubicBezTo>
                    <a:pt x="184" y="674"/>
                    <a:pt x="159" y="657"/>
                    <a:pt x="133" y="663"/>
                  </a:cubicBezTo>
                  <a:lnTo>
                    <a:pt x="46" y="680"/>
                  </a:lnTo>
                  <a:cubicBezTo>
                    <a:pt x="20" y="686"/>
                    <a:pt x="3" y="711"/>
                    <a:pt x="8" y="737"/>
                  </a:cubicBezTo>
                  <a:cubicBezTo>
                    <a:pt x="14" y="763"/>
                    <a:pt x="39" y="780"/>
                    <a:pt x="65" y="774"/>
                  </a:cubicBezTo>
                  <a:lnTo>
                    <a:pt x="152" y="757"/>
                  </a:lnTo>
                  <a:close/>
                  <a:moveTo>
                    <a:pt x="131" y="533"/>
                  </a:moveTo>
                  <a:cubicBezTo>
                    <a:pt x="157" y="538"/>
                    <a:pt x="182" y="520"/>
                    <a:pt x="187" y="494"/>
                  </a:cubicBezTo>
                  <a:cubicBezTo>
                    <a:pt x="192" y="468"/>
                    <a:pt x="174" y="443"/>
                    <a:pt x="148" y="439"/>
                  </a:cubicBezTo>
                  <a:lnTo>
                    <a:pt x="61" y="423"/>
                  </a:lnTo>
                  <a:cubicBezTo>
                    <a:pt x="35" y="418"/>
                    <a:pt x="10" y="435"/>
                    <a:pt x="5" y="461"/>
                  </a:cubicBezTo>
                  <a:cubicBezTo>
                    <a:pt x="0" y="487"/>
                    <a:pt x="18" y="512"/>
                    <a:pt x="44" y="517"/>
                  </a:cubicBezTo>
                  <a:lnTo>
                    <a:pt x="131" y="533"/>
                  </a:lnTo>
                  <a:close/>
                  <a:moveTo>
                    <a:pt x="214" y="340"/>
                  </a:moveTo>
                  <a:cubicBezTo>
                    <a:pt x="233" y="358"/>
                    <a:pt x="264" y="356"/>
                    <a:pt x="281" y="336"/>
                  </a:cubicBezTo>
                  <a:cubicBezTo>
                    <a:pt x="299" y="316"/>
                    <a:pt x="297" y="286"/>
                    <a:pt x="277" y="269"/>
                  </a:cubicBezTo>
                  <a:lnTo>
                    <a:pt x="211" y="210"/>
                  </a:lnTo>
                  <a:cubicBezTo>
                    <a:pt x="191" y="192"/>
                    <a:pt x="161" y="194"/>
                    <a:pt x="143" y="214"/>
                  </a:cubicBezTo>
                  <a:cubicBezTo>
                    <a:pt x="126" y="234"/>
                    <a:pt x="127" y="264"/>
                    <a:pt x="147" y="281"/>
                  </a:cubicBezTo>
                  <a:lnTo>
                    <a:pt x="214" y="340"/>
                  </a:lnTo>
                  <a:close/>
                  <a:moveTo>
                    <a:pt x="386" y="204"/>
                  </a:moveTo>
                  <a:cubicBezTo>
                    <a:pt x="399" y="228"/>
                    <a:pt x="428" y="236"/>
                    <a:pt x="451" y="224"/>
                  </a:cubicBezTo>
                  <a:cubicBezTo>
                    <a:pt x="474" y="211"/>
                    <a:pt x="483" y="182"/>
                    <a:pt x="470" y="159"/>
                  </a:cubicBezTo>
                  <a:lnTo>
                    <a:pt x="428" y="81"/>
                  </a:lnTo>
                  <a:cubicBezTo>
                    <a:pt x="416" y="57"/>
                    <a:pt x="386" y="49"/>
                    <a:pt x="363" y="61"/>
                  </a:cubicBezTo>
                  <a:cubicBezTo>
                    <a:pt x="340" y="74"/>
                    <a:pt x="331" y="103"/>
                    <a:pt x="344" y="126"/>
                  </a:cubicBezTo>
                  <a:lnTo>
                    <a:pt x="386" y="204"/>
                  </a:lnTo>
                  <a:close/>
                  <a:moveTo>
                    <a:pt x="1258" y="774"/>
                  </a:moveTo>
                  <a:cubicBezTo>
                    <a:pt x="1284" y="780"/>
                    <a:pt x="1309" y="763"/>
                    <a:pt x="1314" y="737"/>
                  </a:cubicBezTo>
                  <a:cubicBezTo>
                    <a:pt x="1320" y="711"/>
                    <a:pt x="1303" y="686"/>
                    <a:pt x="1277" y="680"/>
                  </a:cubicBezTo>
                  <a:lnTo>
                    <a:pt x="1190" y="663"/>
                  </a:lnTo>
                  <a:cubicBezTo>
                    <a:pt x="1164" y="657"/>
                    <a:pt x="1139" y="674"/>
                    <a:pt x="1133" y="700"/>
                  </a:cubicBezTo>
                  <a:cubicBezTo>
                    <a:pt x="1128" y="726"/>
                    <a:pt x="1145" y="751"/>
                    <a:pt x="1171" y="757"/>
                  </a:cubicBezTo>
                  <a:lnTo>
                    <a:pt x="1258" y="774"/>
                  </a:lnTo>
                  <a:close/>
                  <a:moveTo>
                    <a:pt x="1279" y="517"/>
                  </a:moveTo>
                  <a:cubicBezTo>
                    <a:pt x="1305" y="512"/>
                    <a:pt x="1323" y="487"/>
                    <a:pt x="1318" y="461"/>
                  </a:cubicBezTo>
                  <a:cubicBezTo>
                    <a:pt x="1313" y="435"/>
                    <a:pt x="1288" y="418"/>
                    <a:pt x="1262" y="423"/>
                  </a:cubicBezTo>
                  <a:lnTo>
                    <a:pt x="1175" y="439"/>
                  </a:lnTo>
                  <a:cubicBezTo>
                    <a:pt x="1149" y="443"/>
                    <a:pt x="1131" y="468"/>
                    <a:pt x="1136" y="494"/>
                  </a:cubicBezTo>
                  <a:cubicBezTo>
                    <a:pt x="1141" y="520"/>
                    <a:pt x="1166" y="538"/>
                    <a:pt x="1192" y="533"/>
                  </a:cubicBezTo>
                  <a:lnTo>
                    <a:pt x="1279" y="517"/>
                  </a:lnTo>
                  <a:close/>
                  <a:moveTo>
                    <a:pt x="1176" y="281"/>
                  </a:moveTo>
                  <a:cubicBezTo>
                    <a:pt x="1195" y="264"/>
                    <a:pt x="1197" y="234"/>
                    <a:pt x="1180" y="214"/>
                  </a:cubicBezTo>
                  <a:cubicBezTo>
                    <a:pt x="1162" y="194"/>
                    <a:pt x="1132" y="192"/>
                    <a:pt x="1112" y="210"/>
                  </a:cubicBezTo>
                  <a:lnTo>
                    <a:pt x="1046" y="269"/>
                  </a:lnTo>
                  <a:cubicBezTo>
                    <a:pt x="1026" y="286"/>
                    <a:pt x="1024" y="316"/>
                    <a:pt x="1041" y="336"/>
                  </a:cubicBezTo>
                  <a:cubicBezTo>
                    <a:pt x="1059" y="356"/>
                    <a:pt x="1089" y="358"/>
                    <a:pt x="1109" y="340"/>
                  </a:cubicBezTo>
                  <a:lnTo>
                    <a:pt x="1176" y="281"/>
                  </a:lnTo>
                  <a:close/>
                  <a:moveTo>
                    <a:pt x="979" y="126"/>
                  </a:moveTo>
                  <a:cubicBezTo>
                    <a:pt x="992" y="103"/>
                    <a:pt x="983" y="74"/>
                    <a:pt x="960" y="61"/>
                  </a:cubicBezTo>
                  <a:cubicBezTo>
                    <a:pt x="936" y="49"/>
                    <a:pt x="907" y="57"/>
                    <a:pt x="895" y="81"/>
                  </a:cubicBezTo>
                  <a:lnTo>
                    <a:pt x="852" y="159"/>
                  </a:lnTo>
                  <a:cubicBezTo>
                    <a:pt x="840" y="182"/>
                    <a:pt x="848" y="211"/>
                    <a:pt x="872" y="224"/>
                  </a:cubicBezTo>
                  <a:cubicBezTo>
                    <a:pt x="895" y="236"/>
                    <a:pt x="924" y="228"/>
                    <a:pt x="937" y="204"/>
                  </a:cubicBezTo>
                  <a:lnTo>
                    <a:pt x="979" y="126"/>
                  </a:lnTo>
                  <a:close/>
                  <a:moveTo>
                    <a:pt x="713" y="48"/>
                  </a:moveTo>
                  <a:cubicBezTo>
                    <a:pt x="713" y="21"/>
                    <a:pt x="691" y="0"/>
                    <a:pt x="665" y="0"/>
                  </a:cubicBezTo>
                  <a:cubicBezTo>
                    <a:pt x="638" y="0"/>
                    <a:pt x="617" y="21"/>
                    <a:pt x="617" y="48"/>
                  </a:cubicBezTo>
                  <a:lnTo>
                    <a:pt x="617" y="137"/>
                  </a:lnTo>
                  <a:cubicBezTo>
                    <a:pt x="617" y="163"/>
                    <a:pt x="638" y="185"/>
                    <a:pt x="665" y="185"/>
                  </a:cubicBezTo>
                  <a:cubicBezTo>
                    <a:pt x="691" y="185"/>
                    <a:pt x="713" y="163"/>
                    <a:pt x="713" y="137"/>
                  </a:cubicBezTo>
                  <a:lnTo>
                    <a:pt x="713" y="48"/>
                  </a:lnTo>
                  <a:close/>
                  <a:moveTo>
                    <a:pt x="665" y="211"/>
                  </a:moveTo>
                  <a:cubicBezTo>
                    <a:pt x="431" y="211"/>
                    <a:pt x="263" y="363"/>
                    <a:pt x="228" y="503"/>
                  </a:cubicBezTo>
                  <a:cubicBezTo>
                    <a:pt x="201" y="610"/>
                    <a:pt x="225" y="712"/>
                    <a:pt x="277" y="810"/>
                  </a:cubicBezTo>
                  <a:cubicBezTo>
                    <a:pt x="323" y="899"/>
                    <a:pt x="371" y="973"/>
                    <a:pt x="411" y="1064"/>
                  </a:cubicBezTo>
                  <a:cubicBezTo>
                    <a:pt x="433" y="1114"/>
                    <a:pt x="441" y="1183"/>
                    <a:pt x="453" y="1236"/>
                  </a:cubicBezTo>
                  <a:cubicBezTo>
                    <a:pt x="462" y="1278"/>
                    <a:pt x="478" y="1292"/>
                    <a:pt x="529" y="1292"/>
                  </a:cubicBezTo>
                  <a:cubicBezTo>
                    <a:pt x="539" y="1292"/>
                    <a:pt x="550" y="1292"/>
                    <a:pt x="561" y="1292"/>
                  </a:cubicBezTo>
                  <a:lnTo>
                    <a:pt x="561" y="777"/>
                  </a:lnTo>
                  <a:lnTo>
                    <a:pt x="481" y="777"/>
                  </a:lnTo>
                  <a:cubicBezTo>
                    <a:pt x="446" y="777"/>
                    <a:pt x="414" y="764"/>
                    <a:pt x="389" y="739"/>
                  </a:cubicBezTo>
                  <a:cubicBezTo>
                    <a:pt x="364" y="714"/>
                    <a:pt x="351" y="682"/>
                    <a:pt x="351" y="647"/>
                  </a:cubicBezTo>
                  <a:cubicBezTo>
                    <a:pt x="351" y="612"/>
                    <a:pt x="364" y="579"/>
                    <a:pt x="389" y="554"/>
                  </a:cubicBezTo>
                  <a:cubicBezTo>
                    <a:pt x="414" y="530"/>
                    <a:pt x="446" y="516"/>
                    <a:pt x="481" y="516"/>
                  </a:cubicBezTo>
                  <a:cubicBezTo>
                    <a:pt x="553" y="516"/>
                    <a:pt x="611" y="574"/>
                    <a:pt x="612" y="645"/>
                  </a:cubicBezTo>
                  <a:lnTo>
                    <a:pt x="612" y="726"/>
                  </a:lnTo>
                  <a:lnTo>
                    <a:pt x="717" y="726"/>
                  </a:lnTo>
                  <a:lnTo>
                    <a:pt x="717" y="645"/>
                  </a:lnTo>
                  <a:cubicBezTo>
                    <a:pt x="718" y="611"/>
                    <a:pt x="731" y="579"/>
                    <a:pt x="755" y="554"/>
                  </a:cubicBezTo>
                  <a:cubicBezTo>
                    <a:pt x="780" y="530"/>
                    <a:pt x="813" y="516"/>
                    <a:pt x="848" y="516"/>
                  </a:cubicBezTo>
                  <a:cubicBezTo>
                    <a:pt x="883" y="516"/>
                    <a:pt x="916" y="530"/>
                    <a:pt x="940" y="554"/>
                  </a:cubicBezTo>
                  <a:cubicBezTo>
                    <a:pt x="965" y="579"/>
                    <a:pt x="979" y="612"/>
                    <a:pt x="979" y="647"/>
                  </a:cubicBezTo>
                  <a:cubicBezTo>
                    <a:pt x="979" y="682"/>
                    <a:pt x="965" y="714"/>
                    <a:pt x="940" y="739"/>
                  </a:cubicBezTo>
                  <a:cubicBezTo>
                    <a:pt x="916" y="764"/>
                    <a:pt x="883" y="777"/>
                    <a:pt x="848" y="777"/>
                  </a:cubicBezTo>
                  <a:lnTo>
                    <a:pt x="769" y="777"/>
                  </a:lnTo>
                  <a:lnTo>
                    <a:pt x="769" y="1292"/>
                  </a:lnTo>
                  <a:cubicBezTo>
                    <a:pt x="779" y="1292"/>
                    <a:pt x="790" y="1292"/>
                    <a:pt x="800" y="1292"/>
                  </a:cubicBezTo>
                  <a:cubicBezTo>
                    <a:pt x="851" y="1292"/>
                    <a:pt x="867" y="1278"/>
                    <a:pt x="877" y="1236"/>
                  </a:cubicBezTo>
                  <a:cubicBezTo>
                    <a:pt x="888" y="1183"/>
                    <a:pt x="897" y="1114"/>
                    <a:pt x="918" y="1064"/>
                  </a:cubicBezTo>
                  <a:cubicBezTo>
                    <a:pt x="958" y="973"/>
                    <a:pt x="1006" y="899"/>
                    <a:pt x="1053" y="810"/>
                  </a:cubicBezTo>
                  <a:cubicBezTo>
                    <a:pt x="1104" y="712"/>
                    <a:pt x="1129" y="610"/>
                    <a:pt x="1101" y="503"/>
                  </a:cubicBezTo>
                  <a:cubicBezTo>
                    <a:pt x="1066" y="363"/>
                    <a:pt x="898" y="211"/>
                    <a:pt x="665" y="211"/>
                  </a:cubicBezTo>
                  <a:close/>
                  <a:moveTo>
                    <a:pt x="848" y="568"/>
                  </a:moveTo>
                  <a:cubicBezTo>
                    <a:pt x="804" y="568"/>
                    <a:pt x="769" y="603"/>
                    <a:pt x="769" y="647"/>
                  </a:cubicBezTo>
                  <a:lnTo>
                    <a:pt x="769" y="726"/>
                  </a:lnTo>
                  <a:lnTo>
                    <a:pt x="848" y="726"/>
                  </a:lnTo>
                  <a:cubicBezTo>
                    <a:pt x="891" y="726"/>
                    <a:pt x="927" y="690"/>
                    <a:pt x="927" y="647"/>
                  </a:cubicBezTo>
                  <a:cubicBezTo>
                    <a:pt x="927" y="603"/>
                    <a:pt x="891" y="568"/>
                    <a:pt x="848" y="568"/>
                  </a:cubicBezTo>
                  <a:close/>
                  <a:moveTo>
                    <a:pt x="402" y="647"/>
                  </a:moveTo>
                  <a:cubicBezTo>
                    <a:pt x="402" y="690"/>
                    <a:pt x="438" y="726"/>
                    <a:pt x="481" y="726"/>
                  </a:cubicBezTo>
                  <a:lnTo>
                    <a:pt x="561" y="726"/>
                  </a:lnTo>
                  <a:lnTo>
                    <a:pt x="561" y="647"/>
                  </a:lnTo>
                  <a:cubicBezTo>
                    <a:pt x="561" y="603"/>
                    <a:pt x="525" y="568"/>
                    <a:pt x="481" y="568"/>
                  </a:cubicBezTo>
                  <a:cubicBezTo>
                    <a:pt x="438" y="568"/>
                    <a:pt x="402" y="603"/>
                    <a:pt x="402" y="647"/>
                  </a:cubicBezTo>
                  <a:close/>
                  <a:moveTo>
                    <a:pt x="717" y="777"/>
                  </a:moveTo>
                  <a:lnTo>
                    <a:pt x="612" y="777"/>
                  </a:lnTo>
                  <a:lnTo>
                    <a:pt x="612" y="1292"/>
                  </a:lnTo>
                  <a:cubicBezTo>
                    <a:pt x="629" y="1292"/>
                    <a:pt x="645" y="1292"/>
                    <a:pt x="662" y="1292"/>
                  </a:cubicBezTo>
                  <a:lnTo>
                    <a:pt x="667" y="1292"/>
                  </a:lnTo>
                  <a:cubicBezTo>
                    <a:pt x="667" y="1293"/>
                    <a:pt x="667" y="1292"/>
                    <a:pt x="667" y="1292"/>
                  </a:cubicBezTo>
                  <a:cubicBezTo>
                    <a:pt x="684" y="1292"/>
                    <a:pt x="700" y="1292"/>
                    <a:pt x="717" y="1292"/>
                  </a:cubicBezTo>
                  <a:lnTo>
                    <a:pt x="717" y="777"/>
                  </a:lnTo>
                  <a:close/>
                  <a:moveTo>
                    <a:pt x="831" y="1325"/>
                  </a:moveTo>
                  <a:lnTo>
                    <a:pt x="498" y="1325"/>
                  </a:lnTo>
                  <a:cubicBezTo>
                    <a:pt x="468" y="1325"/>
                    <a:pt x="443" y="1349"/>
                    <a:pt x="443" y="1380"/>
                  </a:cubicBezTo>
                  <a:cubicBezTo>
                    <a:pt x="443" y="1410"/>
                    <a:pt x="468" y="1435"/>
                    <a:pt x="498" y="1435"/>
                  </a:cubicBezTo>
                  <a:lnTo>
                    <a:pt x="831" y="1435"/>
                  </a:lnTo>
                  <a:cubicBezTo>
                    <a:pt x="861" y="1435"/>
                    <a:pt x="886" y="1410"/>
                    <a:pt x="886" y="1380"/>
                  </a:cubicBezTo>
                  <a:cubicBezTo>
                    <a:pt x="886" y="1349"/>
                    <a:pt x="861" y="1325"/>
                    <a:pt x="831" y="1325"/>
                  </a:cubicBezTo>
                  <a:close/>
                  <a:moveTo>
                    <a:pt x="831" y="1578"/>
                  </a:moveTo>
                  <a:lnTo>
                    <a:pt x="498" y="1578"/>
                  </a:lnTo>
                  <a:cubicBezTo>
                    <a:pt x="468" y="1578"/>
                    <a:pt x="443" y="1554"/>
                    <a:pt x="443" y="1523"/>
                  </a:cubicBezTo>
                  <a:cubicBezTo>
                    <a:pt x="443" y="1493"/>
                    <a:pt x="468" y="1468"/>
                    <a:pt x="498" y="1468"/>
                  </a:cubicBezTo>
                  <a:lnTo>
                    <a:pt x="831" y="1468"/>
                  </a:lnTo>
                  <a:cubicBezTo>
                    <a:pt x="861" y="1468"/>
                    <a:pt x="886" y="1493"/>
                    <a:pt x="886" y="1523"/>
                  </a:cubicBezTo>
                  <a:cubicBezTo>
                    <a:pt x="886" y="1554"/>
                    <a:pt x="861" y="1578"/>
                    <a:pt x="831" y="15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2FB7F3D2-DFAC-D141-B05D-5BD4E289EE93}"/>
              </a:ext>
            </a:extLst>
          </p:cNvPr>
          <p:cNvGrpSpPr/>
          <p:nvPr/>
        </p:nvGrpSpPr>
        <p:grpSpPr>
          <a:xfrm>
            <a:off x="9926638" y="6073775"/>
            <a:ext cx="952500" cy="952500"/>
            <a:chOff x="9926638" y="6073775"/>
            <a:chExt cx="952500" cy="952500"/>
          </a:xfrm>
        </p:grpSpPr>
        <p:sp>
          <p:nvSpPr>
            <p:cNvPr id="163859" name="Freeform 11">
              <a:extLst>
                <a:ext uri="{FF2B5EF4-FFF2-40B4-BE49-F238E27FC236}">
                  <a16:creationId xmlns:a16="http://schemas.microsoft.com/office/drawing/2014/main" id="{2F7A083E-6D90-7D41-8A66-3CA5093E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6638" y="6073775"/>
              <a:ext cx="952500" cy="952500"/>
            </a:xfrm>
            <a:custGeom>
              <a:avLst/>
              <a:gdLst>
                <a:gd name="T0" fmla="*/ 171568882 w 2644"/>
                <a:gd name="T1" fmla="*/ 343008075 h 2644"/>
                <a:gd name="T2" fmla="*/ 0 w 2644"/>
                <a:gd name="T3" fmla="*/ 171439193 h 2644"/>
                <a:gd name="T4" fmla="*/ 171568882 w 2644"/>
                <a:gd name="T5" fmla="*/ 0 h 2644"/>
                <a:gd name="T6" fmla="*/ 343008075 w 2644"/>
                <a:gd name="T7" fmla="*/ 171439193 h 2644"/>
                <a:gd name="T8" fmla="*/ 171568882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2" y="2643"/>
                  </a:moveTo>
                  <a:cubicBezTo>
                    <a:pt x="592" y="2643"/>
                    <a:pt x="0" y="2051"/>
                    <a:pt x="0" y="1321"/>
                  </a:cubicBezTo>
                  <a:cubicBezTo>
                    <a:pt x="0" y="591"/>
                    <a:pt x="592" y="0"/>
                    <a:pt x="1322" y="0"/>
                  </a:cubicBezTo>
                  <a:cubicBezTo>
                    <a:pt x="2051" y="0"/>
                    <a:pt x="2643" y="591"/>
                    <a:pt x="2643" y="1321"/>
                  </a:cubicBezTo>
                  <a:cubicBezTo>
                    <a:pt x="2643" y="2051"/>
                    <a:pt x="2051" y="2643"/>
                    <a:pt x="1322" y="2643"/>
                  </a:cubicBezTo>
                </a:path>
              </a:pathLst>
            </a:custGeom>
            <a:solidFill>
              <a:srgbClr val="FF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1" name="Freeform 13">
              <a:extLst>
                <a:ext uri="{FF2B5EF4-FFF2-40B4-BE49-F238E27FC236}">
                  <a16:creationId xmlns:a16="http://schemas.microsoft.com/office/drawing/2014/main" id="{67EAAEAB-4D09-FE43-BB1A-A5652ACF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9675" y="6372225"/>
              <a:ext cx="652463" cy="434975"/>
            </a:xfrm>
            <a:custGeom>
              <a:avLst/>
              <a:gdLst>
                <a:gd name="T0" fmla="*/ 118507600 w 1811"/>
                <a:gd name="T1" fmla="*/ 36183809 h 1210"/>
                <a:gd name="T2" fmla="*/ 85278463 w 1811"/>
                <a:gd name="T3" fmla="*/ 43808453 h 1210"/>
                <a:gd name="T4" fmla="*/ 76841479 w 1811"/>
                <a:gd name="T5" fmla="*/ 21451817 h 1210"/>
                <a:gd name="T6" fmla="*/ 37382419 w 1811"/>
                <a:gd name="T7" fmla="*/ 75340186 h 1210"/>
                <a:gd name="T8" fmla="*/ 62303912 w 1811"/>
                <a:gd name="T9" fmla="*/ 94853668 h 1210"/>
                <a:gd name="T10" fmla="*/ 84240143 w 1811"/>
                <a:gd name="T11" fmla="*/ 122120849 h 1210"/>
                <a:gd name="T12" fmla="*/ 105138054 w 1811"/>
                <a:gd name="T13" fmla="*/ 143702080 h 1210"/>
                <a:gd name="T14" fmla="*/ 110849176 w 1811"/>
                <a:gd name="T15" fmla="*/ 146027938 h 1210"/>
                <a:gd name="T16" fmla="*/ 117598980 w 1811"/>
                <a:gd name="T17" fmla="*/ 133105226 h 1210"/>
                <a:gd name="T18" fmla="*/ 97479990 w 1811"/>
                <a:gd name="T19" fmla="*/ 111911878 h 1210"/>
                <a:gd name="T20" fmla="*/ 132266247 w 1811"/>
                <a:gd name="T21" fmla="*/ 134656038 h 1210"/>
                <a:gd name="T22" fmla="*/ 137587910 w 1811"/>
                <a:gd name="T23" fmla="*/ 118502288 h 1210"/>
                <a:gd name="T24" fmla="*/ 120194781 w 1811"/>
                <a:gd name="T25" fmla="*/ 104287233 h 1210"/>
                <a:gd name="T26" fmla="*/ 124218723 w 1811"/>
                <a:gd name="T27" fmla="*/ 99376689 h 1210"/>
                <a:gd name="T28" fmla="*/ 161341382 w 1811"/>
                <a:gd name="T29" fmla="*/ 116434899 h 1210"/>
                <a:gd name="T30" fmla="*/ 153034098 w 1811"/>
                <a:gd name="T31" fmla="*/ 98213401 h 1210"/>
                <a:gd name="T32" fmla="*/ 140184071 w 1811"/>
                <a:gd name="T33" fmla="*/ 83739877 h 1210"/>
                <a:gd name="T34" fmla="*/ 177955951 w 1811"/>
                <a:gd name="T35" fmla="*/ 97308940 h 1210"/>
                <a:gd name="T36" fmla="*/ 42704082 w 1811"/>
                <a:gd name="T37" fmla="*/ 82964471 h 1210"/>
                <a:gd name="T38" fmla="*/ 26868434 w 1811"/>
                <a:gd name="T39" fmla="*/ 89684655 h 1210"/>
                <a:gd name="T40" fmla="*/ 17782589 w 1811"/>
                <a:gd name="T41" fmla="*/ 103770296 h 1210"/>
                <a:gd name="T42" fmla="*/ 32060756 w 1811"/>
                <a:gd name="T43" fmla="*/ 109844129 h 1210"/>
                <a:gd name="T44" fmla="*/ 32579917 w 1811"/>
                <a:gd name="T45" fmla="*/ 121991435 h 1210"/>
                <a:gd name="T46" fmla="*/ 60356971 w 1811"/>
                <a:gd name="T47" fmla="*/ 111653409 h 1210"/>
                <a:gd name="T48" fmla="*/ 46987784 w 1811"/>
                <a:gd name="T49" fmla="*/ 100669032 h 1210"/>
                <a:gd name="T50" fmla="*/ 40237980 w 1811"/>
                <a:gd name="T51" fmla="*/ 108681200 h 1210"/>
                <a:gd name="T52" fmla="*/ 53477467 w 1811"/>
                <a:gd name="T53" fmla="*/ 142668205 h 1210"/>
                <a:gd name="T54" fmla="*/ 75024598 w 1811"/>
                <a:gd name="T55" fmla="*/ 115142556 h 1210"/>
                <a:gd name="T56" fmla="*/ 57111949 w 1811"/>
                <a:gd name="T57" fmla="*/ 124059184 h 1210"/>
                <a:gd name="T58" fmla="*/ 92936887 w 1811"/>
                <a:gd name="T59" fmla="*/ 129228197 h 1210"/>
                <a:gd name="T60" fmla="*/ 76062919 w 1811"/>
                <a:gd name="T61" fmla="*/ 136852841 h 1210"/>
                <a:gd name="T62" fmla="*/ 79048180 w 1811"/>
                <a:gd name="T63" fmla="*/ 156237268 h 1210"/>
                <a:gd name="T64" fmla="*/ 92028267 w 1811"/>
                <a:gd name="T65" fmla="*/ 144606540 h 1210"/>
                <a:gd name="T66" fmla="*/ 92936887 w 1811"/>
                <a:gd name="T67" fmla="*/ 129228197 h 1210"/>
                <a:gd name="T68" fmla="*/ 5711123 w 1811"/>
                <a:gd name="T69" fmla="*/ 84515283 h 1210"/>
                <a:gd name="T70" fmla="*/ 26738734 w 1811"/>
                <a:gd name="T71" fmla="*/ 15765867 h 1210"/>
                <a:gd name="T72" fmla="*/ 11422246 w 1811"/>
                <a:gd name="T73" fmla="*/ 8529105 h 1210"/>
                <a:gd name="T74" fmla="*/ 129700 w 1811"/>
                <a:gd name="T75" fmla="*/ 78053927 h 1210"/>
                <a:gd name="T76" fmla="*/ 191584898 w 1811"/>
                <a:gd name="T77" fmla="*/ 7236762 h 1210"/>
                <a:gd name="T78" fmla="*/ 221958113 w 1811"/>
                <a:gd name="T79" fmla="*/ 72109508 h 1210"/>
                <a:gd name="T80" fmla="*/ 234419039 w 1811"/>
                <a:gd name="T81" fmla="*/ 60737249 h 1210"/>
                <a:gd name="T82" fmla="*/ 203915764 w 1811"/>
                <a:gd name="T83" fmla="*/ 387523 h 1210"/>
                <a:gd name="T84" fmla="*/ 119286161 w 1811"/>
                <a:gd name="T85" fmla="*/ 30497859 h 1210"/>
                <a:gd name="T86" fmla="*/ 77490700 w 1811"/>
                <a:gd name="T87" fmla="*/ 36571691 h 1210"/>
                <a:gd name="T88" fmla="*/ 125646504 w 1811"/>
                <a:gd name="T89" fmla="*/ 8012168 h 1210"/>
                <a:gd name="T90" fmla="*/ 208588566 w 1811"/>
                <a:gd name="T91" fmla="*/ 69395768 h 121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11" h="1210">
                  <a:moveTo>
                    <a:pt x="1363" y="657"/>
                  </a:moveTo>
                  <a:lnTo>
                    <a:pt x="1329" y="625"/>
                  </a:lnTo>
                  <a:cubicBezTo>
                    <a:pt x="1158" y="478"/>
                    <a:pt x="958" y="309"/>
                    <a:pt x="913" y="280"/>
                  </a:cubicBezTo>
                  <a:cubicBezTo>
                    <a:pt x="892" y="285"/>
                    <a:pt x="836" y="303"/>
                    <a:pt x="792" y="318"/>
                  </a:cubicBezTo>
                  <a:lnTo>
                    <a:pt x="790" y="319"/>
                  </a:lnTo>
                  <a:cubicBezTo>
                    <a:pt x="787" y="320"/>
                    <a:pt x="719" y="339"/>
                    <a:pt x="657" y="339"/>
                  </a:cubicBezTo>
                  <a:cubicBezTo>
                    <a:pt x="622" y="339"/>
                    <a:pt x="594" y="333"/>
                    <a:pt x="574" y="320"/>
                  </a:cubicBezTo>
                  <a:cubicBezTo>
                    <a:pt x="537" y="297"/>
                    <a:pt x="533" y="267"/>
                    <a:pt x="534" y="251"/>
                  </a:cubicBezTo>
                  <a:cubicBezTo>
                    <a:pt x="535" y="212"/>
                    <a:pt x="568" y="180"/>
                    <a:pt x="592" y="166"/>
                  </a:cubicBezTo>
                  <a:lnTo>
                    <a:pt x="248" y="123"/>
                  </a:lnTo>
                  <a:lnTo>
                    <a:pt x="213" y="619"/>
                  </a:lnTo>
                  <a:cubicBezTo>
                    <a:pt x="240" y="589"/>
                    <a:pt x="269" y="583"/>
                    <a:pt x="288" y="583"/>
                  </a:cubicBezTo>
                  <a:cubicBezTo>
                    <a:pt x="311" y="583"/>
                    <a:pt x="335" y="592"/>
                    <a:pt x="356" y="609"/>
                  </a:cubicBezTo>
                  <a:cubicBezTo>
                    <a:pt x="389" y="636"/>
                    <a:pt x="404" y="672"/>
                    <a:pt x="399" y="709"/>
                  </a:cubicBezTo>
                  <a:cubicBezTo>
                    <a:pt x="428" y="704"/>
                    <a:pt x="455" y="713"/>
                    <a:pt x="480" y="734"/>
                  </a:cubicBezTo>
                  <a:cubicBezTo>
                    <a:pt x="513" y="761"/>
                    <a:pt x="529" y="797"/>
                    <a:pt x="524" y="833"/>
                  </a:cubicBezTo>
                  <a:cubicBezTo>
                    <a:pt x="552" y="829"/>
                    <a:pt x="580" y="838"/>
                    <a:pt x="605" y="858"/>
                  </a:cubicBezTo>
                  <a:cubicBezTo>
                    <a:pt x="634" y="882"/>
                    <a:pt x="649" y="913"/>
                    <a:pt x="649" y="945"/>
                  </a:cubicBezTo>
                  <a:cubicBezTo>
                    <a:pt x="681" y="935"/>
                    <a:pt x="714" y="944"/>
                    <a:pt x="742" y="967"/>
                  </a:cubicBezTo>
                  <a:cubicBezTo>
                    <a:pt x="782" y="1000"/>
                    <a:pt x="796" y="1045"/>
                    <a:pt x="781" y="1088"/>
                  </a:cubicBezTo>
                  <a:lnTo>
                    <a:pt x="810" y="1112"/>
                  </a:lnTo>
                  <a:cubicBezTo>
                    <a:pt x="813" y="1114"/>
                    <a:pt x="815" y="1116"/>
                    <a:pt x="817" y="1117"/>
                  </a:cubicBezTo>
                  <a:lnTo>
                    <a:pt x="818" y="1118"/>
                  </a:lnTo>
                  <a:cubicBezTo>
                    <a:pt x="831" y="1126"/>
                    <a:pt x="843" y="1130"/>
                    <a:pt x="854" y="1130"/>
                  </a:cubicBezTo>
                  <a:cubicBezTo>
                    <a:pt x="876" y="1130"/>
                    <a:pt x="892" y="1116"/>
                    <a:pt x="901" y="1105"/>
                  </a:cubicBezTo>
                  <a:cubicBezTo>
                    <a:pt x="922" y="1079"/>
                    <a:pt x="935" y="1059"/>
                    <a:pt x="909" y="1033"/>
                  </a:cubicBezTo>
                  <a:lnTo>
                    <a:pt x="906" y="1030"/>
                  </a:lnTo>
                  <a:lnTo>
                    <a:pt x="753" y="901"/>
                  </a:lnTo>
                  <a:cubicBezTo>
                    <a:pt x="748" y="897"/>
                    <a:pt x="745" y="891"/>
                    <a:pt x="745" y="884"/>
                  </a:cubicBezTo>
                  <a:cubicBezTo>
                    <a:pt x="744" y="878"/>
                    <a:pt x="746" y="871"/>
                    <a:pt x="751" y="866"/>
                  </a:cubicBezTo>
                  <a:cubicBezTo>
                    <a:pt x="759" y="856"/>
                    <a:pt x="775" y="855"/>
                    <a:pt x="785" y="863"/>
                  </a:cubicBezTo>
                  <a:lnTo>
                    <a:pt x="985" y="1033"/>
                  </a:lnTo>
                  <a:cubicBezTo>
                    <a:pt x="996" y="1039"/>
                    <a:pt x="1007" y="1042"/>
                    <a:pt x="1019" y="1042"/>
                  </a:cubicBezTo>
                  <a:cubicBezTo>
                    <a:pt x="1039" y="1042"/>
                    <a:pt x="1059" y="1032"/>
                    <a:pt x="1074" y="1014"/>
                  </a:cubicBezTo>
                  <a:cubicBezTo>
                    <a:pt x="1086" y="998"/>
                    <a:pt x="1092" y="982"/>
                    <a:pt x="1090" y="966"/>
                  </a:cubicBezTo>
                  <a:cubicBezTo>
                    <a:pt x="1089" y="948"/>
                    <a:pt x="1078" y="931"/>
                    <a:pt x="1060" y="917"/>
                  </a:cubicBezTo>
                  <a:lnTo>
                    <a:pt x="1037" y="897"/>
                  </a:lnTo>
                  <a:lnTo>
                    <a:pt x="926" y="807"/>
                  </a:lnTo>
                  <a:cubicBezTo>
                    <a:pt x="921" y="803"/>
                    <a:pt x="918" y="797"/>
                    <a:pt x="917" y="790"/>
                  </a:cubicBezTo>
                  <a:cubicBezTo>
                    <a:pt x="916" y="784"/>
                    <a:pt x="918" y="777"/>
                    <a:pt x="922" y="772"/>
                  </a:cubicBezTo>
                  <a:cubicBezTo>
                    <a:pt x="931" y="762"/>
                    <a:pt x="947" y="761"/>
                    <a:pt x="957" y="769"/>
                  </a:cubicBezTo>
                  <a:lnTo>
                    <a:pt x="1140" y="918"/>
                  </a:lnTo>
                  <a:cubicBezTo>
                    <a:pt x="1153" y="928"/>
                    <a:pt x="1168" y="934"/>
                    <a:pt x="1182" y="934"/>
                  </a:cubicBezTo>
                  <a:cubicBezTo>
                    <a:pt x="1204" y="934"/>
                    <a:pt x="1226" y="922"/>
                    <a:pt x="1243" y="901"/>
                  </a:cubicBezTo>
                  <a:cubicBezTo>
                    <a:pt x="1257" y="884"/>
                    <a:pt x="1263" y="868"/>
                    <a:pt x="1262" y="852"/>
                  </a:cubicBezTo>
                  <a:cubicBezTo>
                    <a:pt x="1260" y="835"/>
                    <a:pt x="1250" y="819"/>
                    <a:pt x="1232" y="804"/>
                  </a:cubicBezTo>
                  <a:lnTo>
                    <a:pt x="1179" y="760"/>
                  </a:lnTo>
                  <a:lnTo>
                    <a:pt x="1083" y="682"/>
                  </a:lnTo>
                  <a:cubicBezTo>
                    <a:pt x="1073" y="674"/>
                    <a:pt x="1071" y="658"/>
                    <a:pt x="1080" y="648"/>
                  </a:cubicBezTo>
                  <a:cubicBezTo>
                    <a:pt x="1088" y="638"/>
                    <a:pt x="1104" y="636"/>
                    <a:pt x="1114" y="644"/>
                  </a:cubicBezTo>
                  <a:lnTo>
                    <a:pt x="1270" y="771"/>
                  </a:lnTo>
                  <a:cubicBezTo>
                    <a:pt x="1303" y="798"/>
                    <a:pt x="1342" y="790"/>
                    <a:pt x="1371" y="753"/>
                  </a:cubicBezTo>
                  <a:cubicBezTo>
                    <a:pt x="1391" y="729"/>
                    <a:pt x="1406" y="692"/>
                    <a:pt x="1363" y="657"/>
                  </a:cubicBezTo>
                  <a:close/>
                  <a:moveTo>
                    <a:pt x="341" y="739"/>
                  </a:moveTo>
                  <a:cubicBezTo>
                    <a:pt x="380" y="691"/>
                    <a:pt x="342" y="653"/>
                    <a:pt x="329" y="642"/>
                  </a:cubicBezTo>
                  <a:cubicBezTo>
                    <a:pt x="297" y="616"/>
                    <a:pt x="265" y="620"/>
                    <a:pt x="237" y="655"/>
                  </a:cubicBezTo>
                  <a:lnTo>
                    <a:pt x="206" y="694"/>
                  </a:lnTo>
                  <a:lnTo>
                    <a:pt x="207" y="694"/>
                  </a:lnTo>
                  <a:lnTo>
                    <a:pt x="202" y="700"/>
                  </a:lnTo>
                  <a:lnTo>
                    <a:pt x="159" y="750"/>
                  </a:lnTo>
                  <a:cubicBezTo>
                    <a:pt x="143" y="768"/>
                    <a:pt x="136" y="786"/>
                    <a:pt x="137" y="803"/>
                  </a:cubicBezTo>
                  <a:cubicBezTo>
                    <a:pt x="139" y="821"/>
                    <a:pt x="151" y="833"/>
                    <a:pt x="158" y="839"/>
                  </a:cubicBezTo>
                  <a:cubicBezTo>
                    <a:pt x="174" y="852"/>
                    <a:pt x="192" y="866"/>
                    <a:pt x="212" y="866"/>
                  </a:cubicBezTo>
                  <a:cubicBezTo>
                    <a:pt x="223" y="866"/>
                    <a:pt x="235" y="861"/>
                    <a:pt x="247" y="850"/>
                  </a:cubicBezTo>
                  <a:lnTo>
                    <a:pt x="341" y="739"/>
                  </a:lnTo>
                  <a:close/>
                  <a:moveTo>
                    <a:pt x="267" y="891"/>
                  </a:moveTo>
                  <a:cubicBezTo>
                    <a:pt x="253" y="908"/>
                    <a:pt x="247" y="926"/>
                    <a:pt x="251" y="944"/>
                  </a:cubicBezTo>
                  <a:cubicBezTo>
                    <a:pt x="253" y="960"/>
                    <a:pt x="263" y="975"/>
                    <a:pt x="279" y="988"/>
                  </a:cubicBezTo>
                  <a:cubicBezTo>
                    <a:pt x="310" y="1014"/>
                    <a:pt x="342" y="1010"/>
                    <a:pt x="371" y="975"/>
                  </a:cubicBezTo>
                  <a:lnTo>
                    <a:pt x="465" y="864"/>
                  </a:lnTo>
                  <a:cubicBezTo>
                    <a:pt x="479" y="846"/>
                    <a:pt x="485" y="828"/>
                    <a:pt x="482" y="810"/>
                  </a:cubicBezTo>
                  <a:cubicBezTo>
                    <a:pt x="479" y="794"/>
                    <a:pt x="469" y="779"/>
                    <a:pt x="454" y="767"/>
                  </a:cubicBezTo>
                  <a:cubicBezTo>
                    <a:pt x="422" y="741"/>
                    <a:pt x="390" y="745"/>
                    <a:pt x="362" y="779"/>
                  </a:cubicBezTo>
                  <a:lnTo>
                    <a:pt x="315" y="835"/>
                  </a:lnTo>
                  <a:lnTo>
                    <a:pt x="310" y="841"/>
                  </a:lnTo>
                  <a:lnTo>
                    <a:pt x="267" y="891"/>
                  </a:lnTo>
                  <a:close/>
                  <a:moveTo>
                    <a:pt x="392" y="1016"/>
                  </a:moveTo>
                  <a:cubicBezTo>
                    <a:pt x="367" y="1045"/>
                    <a:pt x="373" y="1072"/>
                    <a:pt x="412" y="1104"/>
                  </a:cubicBezTo>
                  <a:cubicBezTo>
                    <a:pt x="444" y="1130"/>
                    <a:pt x="476" y="1125"/>
                    <a:pt x="504" y="1091"/>
                  </a:cubicBezTo>
                  <a:lnTo>
                    <a:pt x="590" y="988"/>
                  </a:lnTo>
                  <a:cubicBezTo>
                    <a:pt x="630" y="940"/>
                    <a:pt x="591" y="902"/>
                    <a:pt x="578" y="891"/>
                  </a:cubicBezTo>
                  <a:cubicBezTo>
                    <a:pt x="547" y="865"/>
                    <a:pt x="515" y="870"/>
                    <a:pt x="486" y="904"/>
                  </a:cubicBezTo>
                  <a:lnTo>
                    <a:pt x="439" y="960"/>
                  </a:lnTo>
                  <a:lnTo>
                    <a:pt x="440" y="960"/>
                  </a:lnTo>
                  <a:lnTo>
                    <a:pt x="435" y="966"/>
                  </a:lnTo>
                  <a:lnTo>
                    <a:pt x="392" y="1016"/>
                  </a:lnTo>
                  <a:close/>
                  <a:moveTo>
                    <a:pt x="716" y="1000"/>
                  </a:moveTo>
                  <a:cubicBezTo>
                    <a:pt x="684" y="974"/>
                    <a:pt x="652" y="978"/>
                    <a:pt x="624" y="1013"/>
                  </a:cubicBezTo>
                  <a:lnTo>
                    <a:pt x="590" y="1054"/>
                  </a:lnTo>
                  <a:lnTo>
                    <a:pt x="586" y="1059"/>
                  </a:lnTo>
                  <a:lnTo>
                    <a:pt x="557" y="1095"/>
                  </a:lnTo>
                  <a:cubicBezTo>
                    <a:pt x="517" y="1144"/>
                    <a:pt x="555" y="1182"/>
                    <a:pt x="568" y="1192"/>
                  </a:cubicBezTo>
                  <a:cubicBezTo>
                    <a:pt x="582" y="1203"/>
                    <a:pt x="596" y="1209"/>
                    <a:pt x="609" y="1209"/>
                  </a:cubicBezTo>
                  <a:cubicBezTo>
                    <a:pt x="627" y="1209"/>
                    <a:pt x="644" y="1199"/>
                    <a:pt x="660" y="1180"/>
                  </a:cubicBezTo>
                  <a:lnTo>
                    <a:pt x="709" y="1119"/>
                  </a:lnTo>
                  <a:lnTo>
                    <a:pt x="727" y="1097"/>
                  </a:lnTo>
                  <a:cubicBezTo>
                    <a:pt x="741" y="1080"/>
                    <a:pt x="747" y="1062"/>
                    <a:pt x="744" y="1044"/>
                  </a:cubicBezTo>
                  <a:cubicBezTo>
                    <a:pt x="741" y="1028"/>
                    <a:pt x="731" y="1013"/>
                    <a:pt x="716" y="1000"/>
                  </a:cubicBezTo>
                  <a:close/>
                  <a:moveTo>
                    <a:pt x="1" y="604"/>
                  </a:moveTo>
                  <a:cubicBezTo>
                    <a:pt x="0" y="616"/>
                    <a:pt x="4" y="628"/>
                    <a:pt x="12" y="638"/>
                  </a:cubicBezTo>
                  <a:cubicBezTo>
                    <a:pt x="20" y="647"/>
                    <a:pt x="32" y="653"/>
                    <a:pt x="44" y="654"/>
                  </a:cubicBezTo>
                  <a:lnTo>
                    <a:pt x="119" y="660"/>
                  </a:lnTo>
                  <a:cubicBezTo>
                    <a:pt x="144" y="662"/>
                    <a:pt x="167" y="642"/>
                    <a:pt x="169" y="616"/>
                  </a:cubicBezTo>
                  <a:lnTo>
                    <a:pt x="206" y="122"/>
                  </a:lnTo>
                  <a:cubicBezTo>
                    <a:pt x="207" y="109"/>
                    <a:pt x="203" y="97"/>
                    <a:pt x="195" y="88"/>
                  </a:cubicBezTo>
                  <a:cubicBezTo>
                    <a:pt x="187" y="78"/>
                    <a:pt x="175" y="73"/>
                    <a:pt x="163" y="72"/>
                  </a:cubicBezTo>
                  <a:lnTo>
                    <a:pt x="88" y="66"/>
                  </a:lnTo>
                  <a:cubicBezTo>
                    <a:pt x="87" y="66"/>
                    <a:pt x="86" y="66"/>
                    <a:pt x="85" y="66"/>
                  </a:cubicBezTo>
                  <a:cubicBezTo>
                    <a:pt x="60" y="66"/>
                    <a:pt x="40" y="85"/>
                    <a:pt x="38" y="109"/>
                  </a:cubicBezTo>
                  <a:lnTo>
                    <a:pt x="1" y="604"/>
                  </a:lnTo>
                  <a:close/>
                  <a:moveTo>
                    <a:pt x="1571" y="3"/>
                  </a:moveTo>
                  <a:lnTo>
                    <a:pt x="1501" y="31"/>
                  </a:lnTo>
                  <a:cubicBezTo>
                    <a:pt x="1490" y="36"/>
                    <a:pt x="1481" y="44"/>
                    <a:pt x="1476" y="56"/>
                  </a:cubicBezTo>
                  <a:cubicBezTo>
                    <a:pt x="1471" y="67"/>
                    <a:pt x="1471" y="80"/>
                    <a:pt x="1475" y="92"/>
                  </a:cubicBezTo>
                  <a:lnTo>
                    <a:pt x="1649" y="532"/>
                  </a:lnTo>
                  <a:cubicBezTo>
                    <a:pt x="1659" y="555"/>
                    <a:pt x="1686" y="567"/>
                    <a:pt x="1710" y="558"/>
                  </a:cubicBezTo>
                  <a:lnTo>
                    <a:pt x="1779" y="530"/>
                  </a:lnTo>
                  <a:cubicBezTo>
                    <a:pt x="1791" y="526"/>
                    <a:pt x="1800" y="517"/>
                    <a:pt x="1805" y="506"/>
                  </a:cubicBezTo>
                  <a:cubicBezTo>
                    <a:pt x="1810" y="494"/>
                    <a:pt x="1810" y="481"/>
                    <a:pt x="1806" y="470"/>
                  </a:cubicBezTo>
                  <a:lnTo>
                    <a:pt x="1631" y="30"/>
                  </a:lnTo>
                  <a:cubicBezTo>
                    <a:pt x="1624" y="12"/>
                    <a:pt x="1607" y="0"/>
                    <a:pt x="1588" y="0"/>
                  </a:cubicBezTo>
                  <a:cubicBezTo>
                    <a:pt x="1582" y="0"/>
                    <a:pt x="1576" y="1"/>
                    <a:pt x="1571" y="3"/>
                  </a:cubicBezTo>
                  <a:close/>
                  <a:moveTo>
                    <a:pt x="1607" y="537"/>
                  </a:moveTo>
                  <a:lnTo>
                    <a:pt x="1397" y="627"/>
                  </a:lnTo>
                  <a:cubicBezTo>
                    <a:pt x="1288" y="531"/>
                    <a:pt x="947" y="238"/>
                    <a:pt x="919" y="236"/>
                  </a:cubicBezTo>
                  <a:cubicBezTo>
                    <a:pt x="894" y="236"/>
                    <a:pt x="789" y="273"/>
                    <a:pt x="777" y="277"/>
                  </a:cubicBezTo>
                  <a:cubicBezTo>
                    <a:pt x="777" y="277"/>
                    <a:pt x="713" y="296"/>
                    <a:pt x="657" y="296"/>
                  </a:cubicBezTo>
                  <a:cubicBezTo>
                    <a:pt x="631" y="296"/>
                    <a:pt x="610" y="291"/>
                    <a:pt x="597" y="283"/>
                  </a:cubicBezTo>
                  <a:cubicBezTo>
                    <a:pt x="584" y="274"/>
                    <a:pt x="577" y="264"/>
                    <a:pt x="577" y="253"/>
                  </a:cubicBezTo>
                  <a:cubicBezTo>
                    <a:pt x="578" y="231"/>
                    <a:pt x="603" y="209"/>
                    <a:pt x="616" y="202"/>
                  </a:cubicBezTo>
                  <a:cubicBezTo>
                    <a:pt x="705" y="154"/>
                    <a:pt x="944" y="65"/>
                    <a:pt x="968" y="62"/>
                  </a:cubicBezTo>
                  <a:cubicBezTo>
                    <a:pt x="969" y="62"/>
                    <a:pt x="971" y="62"/>
                    <a:pt x="973" y="62"/>
                  </a:cubicBezTo>
                  <a:cubicBezTo>
                    <a:pt x="1030" y="62"/>
                    <a:pt x="1396" y="112"/>
                    <a:pt x="1440" y="118"/>
                  </a:cubicBezTo>
                  <a:lnTo>
                    <a:pt x="1607" y="5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3BAC6BDE-F923-FE4D-9C01-0F0F901561C5}"/>
              </a:ext>
            </a:extLst>
          </p:cNvPr>
          <p:cNvGrpSpPr/>
          <p:nvPr/>
        </p:nvGrpSpPr>
        <p:grpSpPr>
          <a:xfrm>
            <a:off x="9926638" y="2393950"/>
            <a:ext cx="952500" cy="952500"/>
            <a:chOff x="9926638" y="2393950"/>
            <a:chExt cx="952500" cy="952500"/>
          </a:xfrm>
        </p:grpSpPr>
        <p:sp>
          <p:nvSpPr>
            <p:cNvPr id="163857" name="Freeform 9">
              <a:extLst>
                <a:ext uri="{FF2B5EF4-FFF2-40B4-BE49-F238E27FC236}">
                  <a16:creationId xmlns:a16="http://schemas.microsoft.com/office/drawing/2014/main" id="{937FBD29-014B-E54A-9620-1D15BED2E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6638" y="2393950"/>
              <a:ext cx="952500" cy="952500"/>
            </a:xfrm>
            <a:custGeom>
              <a:avLst/>
              <a:gdLst>
                <a:gd name="T0" fmla="*/ 171568882 w 2644"/>
                <a:gd name="T1" fmla="*/ 343008075 h 2644"/>
                <a:gd name="T2" fmla="*/ 0 w 2644"/>
                <a:gd name="T3" fmla="*/ 171568882 h 2644"/>
                <a:gd name="T4" fmla="*/ 171568882 w 2644"/>
                <a:gd name="T5" fmla="*/ 0 h 2644"/>
                <a:gd name="T6" fmla="*/ 343008075 w 2644"/>
                <a:gd name="T7" fmla="*/ 171568882 h 2644"/>
                <a:gd name="T8" fmla="*/ 171568882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2" y="2643"/>
                  </a:moveTo>
                  <a:cubicBezTo>
                    <a:pt x="592" y="2643"/>
                    <a:pt x="0" y="2051"/>
                    <a:pt x="0" y="1322"/>
                  </a:cubicBezTo>
                  <a:cubicBezTo>
                    <a:pt x="0" y="592"/>
                    <a:pt x="592" y="0"/>
                    <a:pt x="1322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1"/>
                    <a:pt x="2051" y="2643"/>
                    <a:pt x="1322" y="2643"/>
                  </a:cubicBezTo>
                </a:path>
              </a:pathLst>
            </a:cu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2" name="Freeform 14">
              <a:extLst>
                <a:ext uri="{FF2B5EF4-FFF2-40B4-BE49-F238E27FC236}">
                  <a16:creationId xmlns:a16="http://schemas.microsoft.com/office/drawing/2014/main" id="{3BC942F7-ACC5-294E-9D98-86D6C304E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5713" y="2627313"/>
              <a:ext cx="558800" cy="468312"/>
            </a:xfrm>
            <a:custGeom>
              <a:avLst/>
              <a:gdLst>
                <a:gd name="T0" fmla="*/ 200937715 w 1553"/>
                <a:gd name="T1" fmla="*/ 156765641 h 1300"/>
                <a:gd name="T2" fmla="*/ 180481605 w 1553"/>
                <a:gd name="T3" fmla="*/ 144956253 h 1300"/>
                <a:gd name="T4" fmla="*/ 180481605 w 1553"/>
                <a:gd name="T5" fmla="*/ 152353421 h 1300"/>
                <a:gd name="T6" fmla="*/ 16442681 w 1553"/>
                <a:gd name="T7" fmla="*/ 152353421 h 1300"/>
                <a:gd name="T8" fmla="*/ 16442681 w 1553"/>
                <a:gd name="T9" fmla="*/ 20763513 h 1300"/>
                <a:gd name="T10" fmla="*/ 23822583 w 1553"/>
                <a:gd name="T11" fmla="*/ 20763513 h 1300"/>
                <a:gd name="T12" fmla="*/ 11911112 w 1553"/>
                <a:gd name="T13" fmla="*/ 0 h 1300"/>
                <a:gd name="T14" fmla="*/ 0 w 1553"/>
                <a:gd name="T15" fmla="*/ 20763513 h 1300"/>
                <a:gd name="T16" fmla="*/ 7509437 w 1553"/>
                <a:gd name="T17" fmla="*/ 20763513 h 1300"/>
                <a:gd name="T18" fmla="*/ 7509437 w 1553"/>
                <a:gd name="T19" fmla="*/ 161307547 h 1300"/>
                <a:gd name="T20" fmla="*/ 180481605 w 1553"/>
                <a:gd name="T21" fmla="*/ 161307547 h 1300"/>
                <a:gd name="T22" fmla="*/ 180481605 w 1553"/>
                <a:gd name="T23" fmla="*/ 168575028 h 1300"/>
                <a:gd name="T24" fmla="*/ 200937715 w 1553"/>
                <a:gd name="T25" fmla="*/ 156765641 h 1300"/>
                <a:gd name="T26" fmla="*/ 30037029 w 1553"/>
                <a:gd name="T27" fmla="*/ 67611644 h 1300"/>
                <a:gd name="T28" fmla="*/ 149279120 w 1553"/>
                <a:gd name="T29" fmla="*/ 22710250 h 1300"/>
                <a:gd name="T30" fmla="*/ 152645233 w 1553"/>
                <a:gd name="T31" fmla="*/ 28939520 h 1300"/>
                <a:gd name="T32" fmla="*/ 165333556 w 1553"/>
                <a:gd name="T33" fmla="*/ 8954486 h 1300"/>
                <a:gd name="T34" fmla="*/ 141640508 w 1553"/>
                <a:gd name="T35" fmla="*/ 7916274 h 1300"/>
                <a:gd name="T36" fmla="*/ 145136156 w 1553"/>
                <a:gd name="T37" fmla="*/ 14793976 h 1300"/>
                <a:gd name="T38" fmla="*/ 28612863 w 1553"/>
                <a:gd name="T39" fmla="*/ 58787205 h 1300"/>
                <a:gd name="T40" fmla="*/ 30037029 w 1553"/>
                <a:gd name="T41" fmla="*/ 67611644 h 1300"/>
                <a:gd name="T42" fmla="*/ 154198935 w 1553"/>
                <a:gd name="T43" fmla="*/ 41008281 h 1300"/>
                <a:gd name="T44" fmla="*/ 147595884 w 1553"/>
                <a:gd name="T45" fmla="*/ 47626610 h 1300"/>
                <a:gd name="T46" fmla="*/ 147595884 w 1553"/>
                <a:gd name="T47" fmla="*/ 137429399 h 1300"/>
                <a:gd name="T48" fmla="*/ 154198935 w 1553"/>
                <a:gd name="T49" fmla="*/ 144047728 h 1300"/>
                <a:gd name="T50" fmla="*/ 165204021 w 1553"/>
                <a:gd name="T51" fmla="*/ 144047728 h 1300"/>
                <a:gd name="T52" fmla="*/ 171807072 w 1553"/>
                <a:gd name="T53" fmla="*/ 137429399 h 1300"/>
                <a:gd name="T54" fmla="*/ 171807072 w 1553"/>
                <a:gd name="T55" fmla="*/ 47626610 h 1300"/>
                <a:gd name="T56" fmla="*/ 165204021 w 1553"/>
                <a:gd name="T57" fmla="*/ 41008281 h 1300"/>
                <a:gd name="T58" fmla="*/ 154198935 w 1553"/>
                <a:gd name="T59" fmla="*/ 41008281 h 1300"/>
                <a:gd name="T60" fmla="*/ 113933671 w 1553"/>
                <a:gd name="T61" fmla="*/ 55283151 h 1300"/>
                <a:gd name="T62" fmla="*/ 107330979 w 1553"/>
                <a:gd name="T63" fmla="*/ 61901480 h 1300"/>
                <a:gd name="T64" fmla="*/ 107330979 w 1553"/>
                <a:gd name="T65" fmla="*/ 137429399 h 1300"/>
                <a:gd name="T66" fmla="*/ 113933671 w 1553"/>
                <a:gd name="T67" fmla="*/ 144047728 h 1300"/>
                <a:gd name="T68" fmla="*/ 124938756 w 1553"/>
                <a:gd name="T69" fmla="*/ 144047728 h 1300"/>
                <a:gd name="T70" fmla="*/ 131541808 w 1553"/>
                <a:gd name="T71" fmla="*/ 137429399 h 1300"/>
                <a:gd name="T72" fmla="*/ 131541808 w 1553"/>
                <a:gd name="T73" fmla="*/ 61901480 h 1300"/>
                <a:gd name="T74" fmla="*/ 124938756 w 1553"/>
                <a:gd name="T75" fmla="*/ 55283151 h 1300"/>
                <a:gd name="T76" fmla="*/ 113933671 w 1553"/>
                <a:gd name="T77" fmla="*/ 55283151 h 1300"/>
                <a:gd name="T78" fmla="*/ 73797942 w 1553"/>
                <a:gd name="T79" fmla="*/ 69168962 h 1300"/>
                <a:gd name="T80" fmla="*/ 67194890 w 1553"/>
                <a:gd name="T81" fmla="*/ 75787291 h 1300"/>
                <a:gd name="T82" fmla="*/ 67194890 w 1553"/>
                <a:gd name="T83" fmla="*/ 137429399 h 1300"/>
                <a:gd name="T84" fmla="*/ 73797942 w 1553"/>
                <a:gd name="T85" fmla="*/ 144047728 h 1300"/>
                <a:gd name="T86" fmla="*/ 84803027 w 1553"/>
                <a:gd name="T87" fmla="*/ 144047728 h 1300"/>
                <a:gd name="T88" fmla="*/ 91406079 w 1553"/>
                <a:gd name="T89" fmla="*/ 137429399 h 1300"/>
                <a:gd name="T90" fmla="*/ 91406079 w 1553"/>
                <a:gd name="T91" fmla="*/ 75787291 h 1300"/>
                <a:gd name="T92" fmla="*/ 84803027 w 1553"/>
                <a:gd name="T93" fmla="*/ 69168962 h 1300"/>
                <a:gd name="T94" fmla="*/ 73797942 w 1553"/>
                <a:gd name="T95" fmla="*/ 69168962 h 1300"/>
                <a:gd name="T96" fmla="*/ 27059161 w 1553"/>
                <a:gd name="T97" fmla="*/ 91879212 h 1300"/>
                <a:gd name="T98" fmla="*/ 33662213 w 1553"/>
                <a:gd name="T99" fmla="*/ 85260883 h 1300"/>
                <a:gd name="T100" fmla="*/ 44667298 w 1553"/>
                <a:gd name="T101" fmla="*/ 85260883 h 1300"/>
                <a:gd name="T102" fmla="*/ 51270350 w 1553"/>
                <a:gd name="T103" fmla="*/ 91879212 h 1300"/>
                <a:gd name="T104" fmla="*/ 51270350 w 1553"/>
                <a:gd name="T105" fmla="*/ 137429399 h 1300"/>
                <a:gd name="T106" fmla="*/ 44667298 w 1553"/>
                <a:gd name="T107" fmla="*/ 144047728 h 1300"/>
                <a:gd name="T108" fmla="*/ 33662213 w 1553"/>
                <a:gd name="T109" fmla="*/ 144047728 h 1300"/>
                <a:gd name="T110" fmla="*/ 27059161 w 1553"/>
                <a:gd name="T111" fmla="*/ 137429399 h 1300"/>
                <a:gd name="T112" fmla="*/ 27059161 w 1553"/>
                <a:gd name="T113" fmla="*/ 91879212 h 13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53" h="1300">
                  <a:moveTo>
                    <a:pt x="1552" y="1208"/>
                  </a:moveTo>
                  <a:lnTo>
                    <a:pt x="1394" y="1117"/>
                  </a:lnTo>
                  <a:lnTo>
                    <a:pt x="1394" y="1174"/>
                  </a:lnTo>
                  <a:lnTo>
                    <a:pt x="127" y="1174"/>
                  </a:lnTo>
                  <a:lnTo>
                    <a:pt x="127" y="160"/>
                  </a:lnTo>
                  <a:lnTo>
                    <a:pt x="184" y="160"/>
                  </a:lnTo>
                  <a:lnTo>
                    <a:pt x="92" y="0"/>
                  </a:lnTo>
                  <a:lnTo>
                    <a:pt x="0" y="160"/>
                  </a:lnTo>
                  <a:lnTo>
                    <a:pt x="58" y="160"/>
                  </a:lnTo>
                  <a:lnTo>
                    <a:pt x="58" y="1243"/>
                  </a:lnTo>
                  <a:lnTo>
                    <a:pt x="1394" y="1243"/>
                  </a:lnTo>
                  <a:lnTo>
                    <a:pt x="1394" y="1299"/>
                  </a:lnTo>
                  <a:lnTo>
                    <a:pt x="1552" y="1208"/>
                  </a:lnTo>
                  <a:close/>
                  <a:moveTo>
                    <a:pt x="232" y="521"/>
                  </a:moveTo>
                  <a:cubicBezTo>
                    <a:pt x="563" y="461"/>
                    <a:pt x="874" y="342"/>
                    <a:pt x="1153" y="175"/>
                  </a:cubicBezTo>
                  <a:lnTo>
                    <a:pt x="1179" y="223"/>
                  </a:lnTo>
                  <a:lnTo>
                    <a:pt x="1277" y="69"/>
                  </a:lnTo>
                  <a:lnTo>
                    <a:pt x="1094" y="61"/>
                  </a:lnTo>
                  <a:lnTo>
                    <a:pt x="1121" y="114"/>
                  </a:lnTo>
                  <a:cubicBezTo>
                    <a:pt x="849" y="277"/>
                    <a:pt x="545" y="394"/>
                    <a:pt x="221" y="453"/>
                  </a:cubicBezTo>
                  <a:lnTo>
                    <a:pt x="232" y="521"/>
                  </a:lnTo>
                  <a:close/>
                  <a:moveTo>
                    <a:pt x="1191" y="316"/>
                  </a:moveTo>
                  <a:cubicBezTo>
                    <a:pt x="1163" y="316"/>
                    <a:pt x="1140" y="339"/>
                    <a:pt x="1140" y="367"/>
                  </a:cubicBezTo>
                  <a:lnTo>
                    <a:pt x="1140" y="1059"/>
                  </a:lnTo>
                  <a:cubicBezTo>
                    <a:pt x="1140" y="1087"/>
                    <a:pt x="1163" y="1110"/>
                    <a:pt x="1191" y="1110"/>
                  </a:cubicBezTo>
                  <a:lnTo>
                    <a:pt x="1276" y="1110"/>
                  </a:lnTo>
                  <a:cubicBezTo>
                    <a:pt x="1305" y="1110"/>
                    <a:pt x="1327" y="1087"/>
                    <a:pt x="1327" y="1059"/>
                  </a:cubicBezTo>
                  <a:lnTo>
                    <a:pt x="1327" y="367"/>
                  </a:lnTo>
                  <a:cubicBezTo>
                    <a:pt x="1327" y="339"/>
                    <a:pt x="1305" y="316"/>
                    <a:pt x="1276" y="316"/>
                  </a:cubicBezTo>
                  <a:lnTo>
                    <a:pt x="1191" y="316"/>
                  </a:lnTo>
                  <a:close/>
                  <a:moveTo>
                    <a:pt x="880" y="426"/>
                  </a:moveTo>
                  <a:cubicBezTo>
                    <a:pt x="852" y="426"/>
                    <a:pt x="829" y="449"/>
                    <a:pt x="829" y="477"/>
                  </a:cubicBezTo>
                  <a:lnTo>
                    <a:pt x="829" y="1059"/>
                  </a:lnTo>
                  <a:cubicBezTo>
                    <a:pt x="829" y="1087"/>
                    <a:pt x="852" y="1110"/>
                    <a:pt x="880" y="1110"/>
                  </a:cubicBezTo>
                  <a:lnTo>
                    <a:pt x="965" y="1110"/>
                  </a:lnTo>
                  <a:cubicBezTo>
                    <a:pt x="994" y="1110"/>
                    <a:pt x="1016" y="1087"/>
                    <a:pt x="1016" y="1059"/>
                  </a:cubicBezTo>
                  <a:lnTo>
                    <a:pt x="1016" y="477"/>
                  </a:lnTo>
                  <a:cubicBezTo>
                    <a:pt x="1016" y="449"/>
                    <a:pt x="994" y="426"/>
                    <a:pt x="965" y="426"/>
                  </a:cubicBezTo>
                  <a:lnTo>
                    <a:pt x="880" y="426"/>
                  </a:lnTo>
                  <a:close/>
                  <a:moveTo>
                    <a:pt x="570" y="533"/>
                  </a:moveTo>
                  <a:cubicBezTo>
                    <a:pt x="542" y="533"/>
                    <a:pt x="519" y="556"/>
                    <a:pt x="519" y="584"/>
                  </a:cubicBezTo>
                  <a:lnTo>
                    <a:pt x="519" y="1059"/>
                  </a:lnTo>
                  <a:cubicBezTo>
                    <a:pt x="519" y="1087"/>
                    <a:pt x="542" y="1110"/>
                    <a:pt x="570" y="1110"/>
                  </a:cubicBezTo>
                  <a:lnTo>
                    <a:pt x="655" y="1110"/>
                  </a:lnTo>
                  <a:cubicBezTo>
                    <a:pt x="683" y="1110"/>
                    <a:pt x="706" y="1087"/>
                    <a:pt x="706" y="1059"/>
                  </a:cubicBezTo>
                  <a:lnTo>
                    <a:pt x="706" y="584"/>
                  </a:lnTo>
                  <a:cubicBezTo>
                    <a:pt x="706" y="556"/>
                    <a:pt x="683" y="533"/>
                    <a:pt x="655" y="533"/>
                  </a:cubicBezTo>
                  <a:lnTo>
                    <a:pt x="570" y="533"/>
                  </a:lnTo>
                  <a:close/>
                  <a:moveTo>
                    <a:pt x="209" y="708"/>
                  </a:moveTo>
                  <a:cubicBezTo>
                    <a:pt x="209" y="680"/>
                    <a:pt x="232" y="657"/>
                    <a:pt x="260" y="657"/>
                  </a:cubicBezTo>
                  <a:lnTo>
                    <a:pt x="345" y="657"/>
                  </a:lnTo>
                  <a:cubicBezTo>
                    <a:pt x="373" y="657"/>
                    <a:pt x="396" y="680"/>
                    <a:pt x="396" y="708"/>
                  </a:cubicBezTo>
                  <a:lnTo>
                    <a:pt x="396" y="1059"/>
                  </a:lnTo>
                  <a:cubicBezTo>
                    <a:pt x="396" y="1087"/>
                    <a:pt x="373" y="1110"/>
                    <a:pt x="345" y="1110"/>
                  </a:cubicBezTo>
                  <a:lnTo>
                    <a:pt x="260" y="1110"/>
                  </a:lnTo>
                  <a:cubicBezTo>
                    <a:pt x="232" y="1110"/>
                    <a:pt x="209" y="1087"/>
                    <a:pt x="209" y="1059"/>
                  </a:cubicBezTo>
                  <a:lnTo>
                    <a:pt x="209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E63DEFBB-E80A-F842-9729-A62CF97E586C}"/>
              </a:ext>
            </a:extLst>
          </p:cNvPr>
          <p:cNvGrpSpPr/>
          <p:nvPr/>
        </p:nvGrpSpPr>
        <p:grpSpPr>
          <a:xfrm>
            <a:off x="5284788" y="6073775"/>
            <a:ext cx="952500" cy="952500"/>
            <a:chOff x="5284788" y="6073775"/>
            <a:chExt cx="952500" cy="952500"/>
          </a:xfrm>
        </p:grpSpPr>
        <p:sp>
          <p:nvSpPr>
            <p:cNvPr id="163856" name="Freeform 8">
              <a:extLst>
                <a:ext uri="{FF2B5EF4-FFF2-40B4-BE49-F238E27FC236}">
                  <a16:creationId xmlns:a16="http://schemas.microsoft.com/office/drawing/2014/main" id="{BF9804DB-1606-B445-BD47-07197F89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6073775"/>
              <a:ext cx="952500" cy="952500"/>
            </a:xfrm>
            <a:custGeom>
              <a:avLst/>
              <a:gdLst>
                <a:gd name="T0" fmla="*/ 171439193 w 2644"/>
                <a:gd name="T1" fmla="*/ 343008075 h 2644"/>
                <a:gd name="T2" fmla="*/ 0 w 2644"/>
                <a:gd name="T3" fmla="*/ 171439193 h 2644"/>
                <a:gd name="T4" fmla="*/ 171439193 w 2644"/>
                <a:gd name="T5" fmla="*/ 0 h 2644"/>
                <a:gd name="T6" fmla="*/ 343008075 w 2644"/>
                <a:gd name="T7" fmla="*/ 171439193 h 2644"/>
                <a:gd name="T8" fmla="*/ 171439193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1" y="2643"/>
                  </a:moveTo>
                  <a:cubicBezTo>
                    <a:pt x="592" y="2643"/>
                    <a:pt x="0" y="2051"/>
                    <a:pt x="0" y="1321"/>
                  </a:cubicBezTo>
                  <a:cubicBezTo>
                    <a:pt x="0" y="591"/>
                    <a:pt x="592" y="0"/>
                    <a:pt x="1321" y="0"/>
                  </a:cubicBezTo>
                  <a:cubicBezTo>
                    <a:pt x="2051" y="0"/>
                    <a:pt x="2643" y="591"/>
                    <a:pt x="2643" y="1321"/>
                  </a:cubicBezTo>
                  <a:cubicBezTo>
                    <a:pt x="2643" y="2051"/>
                    <a:pt x="2051" y="2643"/>
                    <a:pt x="1321" y="2643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3" name="Freeform 15">
              <a:extLst>
                <a:ext uri="{FF2B5EF4-FFF2-40B4-BE49-F238E27FC236}">
                  <a16:creationId xmlns:a16="http://schemas.microsoft.com/office/drawing/2014/main" id="{A5376E69-0B31-364A-8A5C-AD9D82A89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200" y="6329363"/>
              <a:ext cx="704850" cy="366712"/>
            </a:xfrm>
            <a:custGeom>
              <a:avLst/>
              <a:gdLst>
                <a:gd name="T0" fmla="*/ 64923957 w 1958"/>
                <a:gd name="T1" fmla="*/ 100819555 h 1020"/>
                <a:gd name="T2" fmla="*/ 70237331 w 1958"/>
                <a:gd name="T3" fmla="*/ 96037199 h 1020"/>
                <a:gd name="T4" fmla="*/ 66867874 w 1958"/>
                <a:gd name="T5" fmla="*/ 94744359 h 1020"/>
                <a:gd name="T6" fmla="*/ 63887201 w 1958"/>
                <a:gd name="T7" fmla="*/ 82723756 h 1020"/>
                <a:gd name="T8" fmla="*/ 75161561 w 1958"/>
                <a:gd name="T9" fmla="*/ 52477925 h 1020"/>
                <a:gd name="T10" fmla="*/ 56371081 w 1958"/>
                <a:gd name="T11" fmla="*/ 31150746 h 1020"/>
                <a:gd name="T12" fmla="*/ 49373339 w 1958"/>
                <a:gd name="T13" fmla="*/ 30245831 h 1020"/>
                <a:gd name="T14" fmla="*/ 42375596 w 1958"/>
                <a:gd name="T15" fmla="*/ 31150746 h 1020"/>
                <a:gd name="T16" fmla="*/ 23714711 w 1958"/>
                <a:gd name="T17" fmla="*/ 52477925 h 1020"/>
                <a:gd name="T18" fmla="*/ 34989071 w 1958"/>
                <a:gd name="T19" fmla="*/ 82723756 h 1020"/>
                <a:gd name="T20" fmla="*/ 31878803 w 1958"/>
                <a:gd name="T21" fmla="*/ 94744359 h 1020"/>
                <a:gd name="T22" fmla="*/ 22937144 w 1958"/>
                <a:gd name="T23" fmla="*/ 98492731 h 1020"/>
                <a:gd name="T24" fmla="*/ 4794636 w 1958"/>
                <a:gd name="T25" fmla="*/ 110384267 h 1020"/>
                <a:gd name="T26" fmla="*/ 8552876 w 1958"/>
                <a:gd name="T27" fmla="*/ 125765678 h 1020"/>
                <a:gd name="T28" fmla="*/ 17364941 w 1958"/>
                <a:gd name="T29" fmla="*/ 128738562 h 1020"/>
                <a:gd name="T30" fmla="*/ 49373339 w 1958"/>
                <a:gd name="T31" fmla="*/ 131711446 h 1020"/>
                <a:gd name="T32" fmla="*/ 75550344 w 1958"/>
                <a:gd name="T33" fmla="*/ 129901974 h 1020"/>
                <a:gd name="T34" fmla="*/ 71014897 w 1958"/>
                <a:gd name="T35" fmla="*/ 128092502 h 1020"/>
                <a:gd name="T36" fmla="*/ 59740537 w 1958"/>
                <a:gd name="T37" fmla="*/ 115166982 h 1020"/>
                <a:gd name="T38" fmla="*/ 64923957 w 1958"/>
                <a:gd name="T39" fmla="*/ 100819555 h 1020"/>
                <a:gd name="T40" fmla="*/ 233130397 w 1958"/>
                <a:gd name="T41" fmla="*/ 101724111 h 1020"/>
                <a:gd name="T42" fmla="*/ 224966305 w 1958"/>
                <a:gd name="T43" fmla="*/ 98363663 h 1020"/>
                <a:gd name="T44" fmla="*/ 222245181 w 1958"/>
                <a:gd name="T45" fmla="*/ 87377043 h 1020"/>
                <a:gd name="T46" fmla="*/ 232353191 w 1958"/>
                <a:gd name="T47" fmla="*/ 60104097 h 1020"/>
                <a:gd name="T48" fmla="*/ 215506628 w 1958"/>
                <a:gd name="T49" fmla="*/ 40973954 h 1020"/>
                <a:gd name="T50" fmla="*/ 209156498 w 1958"/>
                <a:gd name="T51" fmla="*/ 40198466 h 1020"/>
                <a:gd name="T52" fmla="*/ 202806728 w 1958"/>
                <a:gd name="T53" fmla="*/ 40973954 h 1020"/>
                <a:gd name="T54" fmla="*/ 185960165 w 1958"/>
                <a:gd name="T55" fmla="*/ 60104097 h 1020"/>
                <a:gd name="T56" fmla="*/ 196068175 w 1958"/>
                <a:gd name="T57" fmla="*/ 87377043 h 1020"/>
                <a:gd name="T58" fmla="*/ 193346691 w 1958"/>
                <a:gd name="T59" fmla="*/ 98363663 h 1020"/>
                <a:gd name="T60" fmla="*/ 192828313 w 1958"/>
                <a:gd name="T61" fmla="*/ 98622159 h 1020"/>
                <a:gd name="T62" fmla="*/ 195031419 w 1958"/>
                <a:gd name="T63" fmla="*/ 100819555 h 1020"/>
                <a:gd name="T64" fmla="*/ 199437272 w 1958"/>
                <a:gd name="T65" fmla="*/ 115296050 h 1020"/>
                <a:gd name="T66" fmla="*/ 188940838 w 1958"/>
                <a:gd name="T67" fmla="*/ 128092502 h 1020"/>
                <a:gd name="T68" fmla="*/ 184405031 w 1958"/>
                <a:gd name="T69" fmla="*/ 129901974 h 1020"/>
                <a:gd name="T70" fmla="*/ 209156498 w 1958"/>
                <a:gd name="T71" fmla="*/ 131711446 h 1020"/>
                <a:gd name="T72" fmla="*/ 238184582 w 1958"/>
                <a:gd name="T73" fmla="*/ 129126486 h 1020"/>
                <a:gd name="T74" fmla="*/ 246089486 w 1958"/>
                <a:gd name="T75" fmla="*/ 126412098 h 1020"/>
                <a:gd name="T76" fmla="*/ 249458942 w 1958"/>
                <a:gd name="T77" fmla="*/ 112452594 h 1020"/>
                <a:gd name="T78" fmla="*/ 233130397 w 1958"/>
                <a:gd name="T79" fmla="*/ 101724111 h 1020"/>
                <a:gd name="T80" fmla="*/ 171705492 w 1958"/>
                <a:gd name="T81" fmla="*/ 127963074 h 1020"/>
                <a:gd name="T82" fmla="*/ 129977868 w 1958"/>
                <a:gd name="T83" fmla="*/ 131711446 h 1020"/>
                <a:gd name="T84" fmla="*/ 88379838 w 1958"/>
                <a:gd name="T85" fmla="*/ 127963074 h 1020"/>
                <a:gd name="T86" fmla="*/ 76975884 w 1958"/>
                <a:gd name="T87" fmla="*/ 123956206 h 1020"/>
                <a:gd name="T88" fmla="*/ 72051293 w 1958"/>
                <a:gd name="T89" fmla="*/ 103921507 h 1020"/>
                <a:gd name="T90" fmla="*/ 95507175 w 1958"/>
                <a:gd name="T91" fmla="*/ 88540096 h 1020"/>
                <a:gd name="T92" fmla="*/ 107299553 w 1958"/>
                <a:gd name="T93" fmla="*/ 83757740 h 1020"/>
                <a:gd name="T94" fmla="*/ 111187388 w 1958"/>
                <a:gd name="T95" fmla="*/ 67988405 h 1020"/>
                <a:gd name="T96" fmla="*/ 96673525 w 1958"/>
                <a:gd name="T97" fmla="*/ 28823923 h 1020"/>
                <a:gd name="T98" fmla="*/ 120906614 w 1958"/>
                <a:gd name="T99" fmla="*/ 1163412 h 1020"/>
                <a:gd name="T100" fmla="*/ 129977868 w 1958"/>
                <a:gd name="T101" fmla="*/ 0 h 1020"/>
                <a:gd name="T102" fmla="*/ 139178716 w 1958"/>
                <a:gd name="T103" fmla="*/ 1163412 h 1020"/>
                <a:gd name="T104" fmla="*/ 163411805 w 1958"/>
                <a:gd name="T105" fmla="*/ 28823923 h 1020"/>
                <a:gd name="T106" fmla="*/ 148767988 w 1958"/>
                <a:gd name="T107" fmla="*/ 67988405 h 1020"/>
                <a:gd name="T108" fmla="*/ 152785417 w 1958"/>
                <a:gd name="T109" fmla="*/ 83757740 h 1020"/>
                <a:gd name="T110" fmla="*/ 164448561 w 1958"/>
                <a:gd name="T111" fmla="*/ 88540096 h 1020"/>
                <a:gd name="T112" fmla="*/ 188033677 w 1958"/>
                <a:gd name="T113" fmla="*/ 103921507 h 1020"/>
                <a:gd name="T114" fmla="*/ 183109086 w 1958"/>
                <a:gd name="T115" fmla="*/ 123956206 h 1020"/>
                <a:gd name="T116" fmla="*/ 171705492 w 1958"/>
                <a:gd name="T117" fmla="*/ 127963074 h 10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8" h="1020">
                  <a:moveTo>
                    <a:pt x="501" y="780"/>
                  </a:moveTo>
                  <a:cubicBezTo>
                    <a:pt x="514" y="767"/>
                    <a:pt x="527" y="755"/>
                    <a:pt x="542" y="743"/>
                  </a:cubicBezTo>
                  <a:cubicBezTo>
                    <a:pt x="533" y="740"/>
                    <a:pt x="525" y="737"/>
                    <a:pt x="516" y="733"/>
                  </a:cubicBezTo>
                  <a:cubicBezTo>
                    <a:pt x="473" y="716"/>
                    <a:pt x="460" y="672"/>
                    <a:pt x="493" y="640"/>
                  </a:cubicBezTo>
                  <a:cubicBezTo>
                    <a:pt x="558" y="575"/>
                    <a:pt x="583" y="494"/>
                    <a:pt x="580" y="406"/>
                  </a:cubicBezTo>
                  <a:cubicBezTo>
                    <a:pt x="576" y="312"/>
                    <a:pt x="521" y="263"/>
                    <a:pt x="435" y="241"/>
                  </a:cubicBezTo>
                  <a:cubicBezTo>
                    <a:pt x="417" y="237"/>
                    <a:pt x="399" y="235"/>
                    <a:pt x="381" y="234"/>
                  </a:cubicBezTo>
                  <a:cubicBezTo>
                    <a:pt x="364" y="235"/>
                    <a:pt x="346" y="237"/>
                    <a:pt x="327" y="241"/>
                  </a:cubicBezTo>
                  <a:cubicBezTo>
                    <a:pt x="241" y="263"/>
                    <a:pt x="186" y="312"/>
                    <a:pt x="183" y="406"/>
                  </a:cubicBezTo>
                  <a:cubicBezTo>
                    <a:pt x="179" y="494"/>
                    <a:pt x="204" y="573"/>
                    <a:pt x="270" y="640"/>
                  </a:cubicBezTo>
                  <a:cubicBezTo>
                    <a:pt x="302" y="672"/>
                    <a:pt x="290" y="716"/>
                    <a:pt x="246" y="733"/>
                  </a:cubicBezTo>
                  <a:cubicBezTo>
                    <a:pt x="223" y="742"/>
                    <a:pt x="199" y="751"/>
                    <a:pt x="177" y="762"/>
                  </a:cubicBezTo>
                  <a:cubicBezTo>
                    <a:pt x="125" y="785"/>
                    <a:pt x="77" y="813"/>
                    <a:pt x="37" y="854"/>
                  </a:cubicBezTo>
                  <a:cubicBezTo>
                    <a:pt x="0" y="890"/>
                    <a:pt x="1" y="943"/>
                    <a:pt x="66" y="973"/>
                  </a:cubicBezTo>
                  <a:cubicBezTo>
                    <a:pt x="87" y="983"/>
                    <a:pt x="110" y="991"/>
                    <a:pt x="134" y="996"/>
                  </a:cubicBezTo>
                  <a:cubicBezTo>
                    <a:pt x="209" y="1014"/>
                    <a:pt x="285" y="1017"/>
                    <a:pt x="381" y="1019"/>
                  </a:cubicBezTo>
                  <a:cubicBezTo>
                    <a:pt x="458" y="1018"/>
                    <a:pt x="522" y="1015"/>
                    <a:pt x="583" y="1005"/>
                  </a:cubicBezTo>
                  <a:cubicBezTo>
                    <a:pt x="571" y="1001"/>
                    <a:pt x="559" y="996"/>
                    <a:pt x="548" y="991"/>
                  </a:cubicBezTo>
                  <a:cubicBezTo>
                    <a:pt x="499" y="968"/>
                    <a:pt x="468" y="932"/>
                    <a:pt x="461" y="891"/>
                  </a:cubicBezTo>
                  <a:cubicBezTo>
                    <a:pt x="454" y="852"/>
                    <a:pt x="469" y="812"/>
                    <a:pt x="501" y="780"/>
                  </a:cubicBezTo>
                  <a:close/>
                  <a:moveTo>
                    <a:pt x="1799" y="787"/>
                  </a:moveTo>
                  <a:cubicBezTo>
                    <a:pt x="1779" y="777"/>
                    <a:pt x="1757" y="769"/>
                    <a:pt x="1736" y="761"/>
                  </a:cubicBezTo>
                  <a:cubicBezTo>
                    <a:pt x="1697" y="746"/>
                    <a:pt x="1685" y="705"/>
                    <a:pt x="1715" y="676"/>
                  </a:cubicBezTo>
                  <a:cubicBezTo>
                    <a:pt x="1774" y="618"/>
                    <a:pt x="1796" y="545"/>
                    <a:pt x="1793" y="465"/>
                  </a:cubicBezTo>
                  <a:cubicBezTo>
                    <a:pt x="1790" y="381"/>
                    <a:pt x="1741" y="336"/>
                    <a:pt x="1663" y="317"/>
                  </a:cubicBezTo>
                  <a:cubicBezTo>
                    <a:pt x="1646" y="313"/>
                    <a:pt x="1630" y="311"/>
                    <a:pt x="1614" y="311"/>
                  </a:cubicBezTo>
                  <a:cubicBezTo>
                    <a:pt x="1598" y="311"/>
                    <a:pt x="1582" y="313"/>
                    <a:pt x="1565" y="317"/>
                  </a:cubicBezTo>
                  <a:cubicBezTo>
                    <a:pt x="1488" y="336"/>
                    <a:pt x="1438" y="381"/>
                    <a:pt x="1435" y="465"/>
                  </a:cubicBezTo>
                  <a:cubicBezTo>
                    <a:pt x="1432" y="545"/>
                    <a:pt x="1454" y="617"/>
                    <a:pt x="1513" y="676"/>
                  </a:cubicBezTo>
                  <a:cubicBezTo>
                    <a:pt x="1543" y="706"/>
                    <a:pt x="1531" y="746"/>
                    <a:pt x="1492" y="761"/>
                  </a:cubicBezTo>
                  <a:cubicBezTo>
                    <a:pt x="1491" y="762"/>
                    <a:pt x="1489" y="762"/>
                    <a:pt x="1488" y="763"/>
                  </a:cubicBezTo>
                  <a:cubicBezTo>
                    <a:pt x="1494" y="768"/>
                    <a:pt x="1499" y="774"/>
                    <a:pt x="1505" y="780"/>
                  </a:cubicBezTo>
                  <a:cubicBezTo>
                    <a:pt x="1533" y="807"/>
                    <a:pt x="1546" y="851"/>
                    <a:pt x="1539" y="892"/>
                  </a:cubicBezTo>
                  <a:cubicBezTo>
                    <a:pt x="1531" y="934"/>
                    <a:pt x="1502" y="970"/>
                    <a:pt x="1458" y="991"/>
                  </a:cubicBezTo>
                  <a:cubicBezTo>
                    <a:pt x="1447" y="996"/>
                    <a:pt x="1435" y="1001"/>
                    <a:pt x="1423" y="1005"/>
                  </a:cubicBezTo>
                  <a:cubicBezTo>
                    <a:pt x="1481" y="1015"/>
                    <a:pt x="1541" y="1018"/>
                    <a:pt x="1614" y="1019"/>
                  </a:cubicBezTo>
                  <a:cubicBezTo>
                    <a:pt x="1701" y="1017"/>
                    <a:pt x="1770" y="1015"/>
                    <a:pt x="1838" y="999"/>
                  </a:cubicBezTo>
                  <a:cubicBezTo>
                    <a:pt x="1859" y="994"/>
                    <a:pt x="1880" y="987"/>
                    <a:pt x="1899" y="978"/>
                  </a:cubicBezTo>
                  <a:cubicBezTo>
                    <a:pt x="1957" y="950"/>
                    <a:pt x="1948" y="892"/>
                    <a:pt x="1925" y="870"/>
                  </a:cubicBezTo>
                  <a:cubicBezTo>
                    <a:pt x="1889" y="833"/>
                    <a:pt x="1845" y="808"/>
                    <a:pt x="1799" y="787"/>
                  </a:cubicBezTo>
                  <a:close/>
                  <a:moveTo>
                    <a:pt x="1325" y="990"/>
                  </a:moveTo>
                  <a:cubicBezTo>
                    <a:pt x="1227" y="1013"/>
                    <a:pt x="1128" y="1017"/>
                    <a:pt x="1003" y="1019"/>
                  </a:cubicBezTo>
                  <a:cubicBezTo>
                    <a:pt x="879" y="1017"/>
                    <a:pt x="779" y="1013"/>
                    <a:pt x="682" y="990"/>
                  </a:cubicBezTo>
                  <a:cubicBezTo>
                    <a:pt x="651" y="982"/>
                    <a:pt x="621" y="973"/>
                    <a:pt x="594" y="959"/>
                  </a:cubicBezTo>
                  <a:cubicBezTo>
                    <a:pt x="510" y="920"/>
                    <a:pt x="509" y="851"/>
                    <a:pt x="556" y="804"/>
                  </a:cubicBezTo>
                  <a:cubicBezTo>
                    <a:pt x="608" y="752"/>
                    <a:pt x="671" y="716"/>
                    <a:pt x="737" y="685"/>
                  </a:cubicBezTo>
                  <a:cubicBezTo>
                    <a:pt x="767" y="671"/>
                    <a:pt x="798" y="660"/>
                    <a:pt x="828" y="648"/>
                  </a:cubicBezTo>
                  <a:cubicBezTo>
                    <a:pt x="884" y="626"/>
                    <a:pt x="900" y="569"/>
                    <a:pt x="858" y="526"/>
                  </a:cubicBezTo>
                  <a:cubicBezTo>
                    <a:pt x="773" y="440"/>
                    <a:pt x="741" y="338"/>
                    <a:pt x="746" y="223"/>
                  </a:cubicBezTo>
                  <a:cubicBezTo>
                    <a:pt x="750" y="101"/>
                    <a:pt x="821" y="37"/>
                    <a:pt x="933" y="9"/>
                  </a:cubicBezTo>
                  <a:cubicBezTo>
                    <a:pt x="957" y="4"/>
                    <a:pt x="980" y="1"/>
                    <a:pt x="1003" y="0"/>
                  </a:cubicBezTo>
                  <a:cubicBezTo>
                    <a:pt x="1026" y="1"/>
                    <a:pt x="1050" y="4"/>
                    <a:pt x="1074" y="9"/>
                  </a:cubicBezTo>
                  <a:cubicBezTo>
                    <a:pt x="1185" y="37"/>
                    <a:pt x="1256" y="101"/>
                    <a:pt x="1261" y="223"/>
                  </a:cubicBezTo>
                  <a:cubicBezTo>
                    <a:pt x="1265" y="338"/>
                    <a:pt x="1233" y="442"/>
                    <a:pt x="1148" y="526"/>
                  </a:cubicBezTo>
                  <a:cubicBezTo>
                    <a:pt x="1106" y="568"/>
                    <a:pt x="1122" y="626"/>
                    <a:pt x="1179" y="648"/>
                  </a:cubicBezTo>
                  <a:cubicBezTo>
                    <a:pt x="1209" y="660"/>
                    <a:pt x="1240" y="671"/>
                    <a:pt x="1269" y="685"/>
                  </a:cubicBezTo>
                  <a:cubicBezTo>
                    <a:pt x="1336" y="716"/>
                    <a:pt x="1398" y="752"/>
                    <a:pt x="1451" y="804"/>
                  </a:cubicBezTo>
                  <a:cubicBezTo>
                    <a:pt x="1483" y="836"/>
                    <a:pt x="1497" y="920"/>
                    <a:pt x="1413" y="959"/>
                  </a:cubicBezTo>
                  <a:cubicBezTo>
                    <a:pt x="1385" y="973"/>
                    <a:pt x="1355" y="982"/>
                    <a:pt x="1325" y="9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428D4B9-77B2-8D40-B59B-032087F7BDB6}"/>
              </a:ext>
            </a:extLst>
          </p:cNvPr>
          <p:cNvGrpSpPr/>
          <p:nvPr/>
        </p:nvGrpSpPr>
        <p:grpSpPr>
          <a:xfrm>
            <a:off x="615950" y="4238625"/>
            <a:ext cx="952500" cy="952500"/>
            <a:chOff x="615950" y="4238625"/>
            <a:chExt cx="952500" cy="952500"/>
          </a:xfrm>
        </p:grpSpPr>
        <p:sp>
          <p:nvSpPr>
            <p:cNvPr id="163852" name="Freeform 4">
              <a:extLst>
                <a:ext uri="{FF2B5EF4-FFF2-40B4-BE49-F238E27FC236}">
                  <a16:creationId xmlns:a16="http://schemas.microsoft.com/office/drawing/2014/main" id="{1E921C76-6684-CD40-AB89-C954139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" y="4238625"/>
              <a:ext cx="952500" cy="952500"/>
            </a:xfrm>
            <a:custGeom>
              <a:avLst/>
              <a:gdLst>
                <a:gd name="T0" fmla="*/ 171439193 w 2644"/>
                <a:gd name="T1" fmla="*/ 342878393 h 2645"/>
                <a:gd name="T2" fmla="*/ 0 w 2644"/>
                <a:gd name="T3" fmla="*/ 171439197 h 2645"/>
                <a:gd name="T4" fmla="*/ 171439193 w 2644"/>
                <a:gd name="T5" fmla="*/ 0 h 2645"/>
                <a:gd name="T6" fmla="*/ 343008075 w 2644"/>
                <a:gd name="T7" fmla="*/ 171439197 h 2645"/>
                <a:gd name="T8" fmla="*/ 171439193 w 2644"/>
                <a:gd name="T9" fmla="*/ 342878393 h 26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5">
                  <a:moveTo>
                    <a:pt x="1321" y="2644"/>
                  </a:moveTo>
                  <a:cubicBezTo>
                    <a:pt x="591" y="2644"/>
                    <a:pt x="0" y="2052"/>
                    <a:pt x="0" y="1322"/>
                  </a:cubicBezTo>
                  <a:cubicBezTo>
                    <a:pt x="0" y="592"/>
                    <a:pt x="591" y="0"/>
                    <a:pt x="1321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2"/>
                    <a:pt x="2051" y="2644"/>
                    <a:pt x="1321" y="2644"/>
                  </a:cubicBezTo>
                </a:path>
              </a:pathLst>
            </a:custGeom>
            <a:solidFill>
              <a:srgbClr val="00CCC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4" name="Freeform 16">
              <a:extLst>
                <a:ext uri="{FF2B5EF4-FFF2-40B4-BE49-F238E27FC236}">
                  <a16:creationId xmlns:a16="http://schemas.microsoft.com/office/drawing/2014/main" id="{255035FA-D62D-834F-B9A0-C8C295CB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850" y="4471988"/>
              <a:ext cx="512763" cy="460375"/>
            </a:xfrm>
            <a:custGeom>
              <a:avLst/>
              <a:gdLst>
                <a:gd name="T0" fmla="*/ 83632221 w 1424"/>
                <a:gd name="T1" fmla="*/ 83179332 h 1280"/>
                <a:gd name="T2" fmla="*/ 80649986 w 1424"/>
                <a:gd name="T3" fmla="*/ 86672068 h 1280"/>
                <a:gd name="T4" fmla="*/ 80649986 w 1424"/>
                <a:gd name="T5" fmla="*/ 105558592 h 1280"/>
                <a:gd name="T6" fmla="*/ 83632221 w 1424"/>
                <a:gd name="T7" fmla="*/ 109051328 h 1280"/>
                <a:gd name="T8" fmla="*/ 100877118 w 1424"/>
                <a:gd name="T9" fmla="*/ 109051328 h 1280"/>
                <a:gd name="T10" fmla="*/ 103988985 w 1424"/>
                <a:gd name="T11" fmla="*/ 105558592 h 1280"/>
                <a:gd name="T12" fmla="*/ 103988985 w 1424"/>
                <a:gd name="T13" fmla="*/ 86672068 h 1280"/>
                <a:gd name="T14" fmla="*/ 100877118 w 1424"/>
                <a:gd name="T15" fmla="*/ 83179332 h 1280"/>
                <a:gd name="T16" fmla="*/ 83632221 w 1424"/>
                <a:gd name="T17" fmla="*/ 83179332 h 1280"/>
                <a:gd name="T18" fmla="*/ 110083086 w 1424"/>
                <a:gd name="T19" fmla="*/ 99737366 h 1280"/>
                <a:gd name="T20" fmla="*/ 110083086 w 1424"/>
                <a:gd name="T21" fmla="*/ 106334756 h 1280"/>
                <a:gd name="T22" fmla="*/ 101266011 w 1424"/>
                <a:gd name="T23" fmla="*/ 115390116 h 1280"/>
                <a:gd name="T24" fmla="*/ 83242968 w 1424"/>
                <a:gd name="T25" fmla="*/ 115390116 h 1280"/>
                <a:gd name="T26" fmla="*/ 74426253 w 1424"/>
                <a:gd name="T27" fmla="*/ 106334756 h 1280"/>
                <a:gd name="T28" fmla="*/ 74426253 w 1424"/>
                <a:gd name="T29" fmla="*/ 99737366 h 1280"/>
                <a:gd name="T30" fmla="*/ 27877527 w 1424"/>
                <a:gd name="T31" fmla="*/ 99737366 h 1280"/>
                <a:gd name="T32" fmla="*/ 0 w 1424"/>
                <a:gd name="T33" fmla="*/ 83567414 h 1280"/>
                <a:gd name="T34" fmla="*/ 0 w 1424"/>
                <a:gd name="T35" fmla="*/ 140874031 h 1280"/>
                <a:gd name="T36" fmla="*/ 21523803 w 1424"/>
                <a:gd name="T37" fmla="*/ 165452661 h 1280"/>
                <a:gd name="T38" fmla="*/ 163115168 w 1424"/>
                <a:gd name="T39" fmla="*/ 165452661 h 1280"/>
                <a:gd name="T40" fmla="*/ 184509340 w 1424"/>
                <a:gd name="T41" fmla="*/ 140874031 h 1280"/>
                <a:gd name="T42" fmla="*/ 184509340 w 1424"/>
                <a:gd name="T43" fmla="*/ 83567414 h 1280"/>
                <a:gd name="T44" fmla="*/ 156631812 w 1424"/>
                <a:gd name="T45" fmla="*/ 99737366 h 1280"/>
                <a:gd name="T46" fmla="*/ 110083086 w 1424"/>
                <a:gd name="T47" fmla="*/ 99737366 h 1280"/>
                <a:gd name="T48" fmla="*/ 74426253 w 1424"/>
                <a:gd name="T49" fmla="*/ 92105212 h 1280"/>
                <a:gd name="T50" fmla="*/ 74426253 w 1424"/>
                <a:gd name="T51" fmla="*/ 85378342 h 1280"/>
                <a:gd name="T52" fmla="*/ 83242968 w 1424"/>
                <a:gd name="T53" fmla="*/ 76322982 h 1280"/>
                <a:gd name="T54" fmla="*/ 101266011 w 1424"/>
                <a:gd name="T55" fmla="*/ 76322982 h 1280"/>
                <a:gd name="T56" fmla="*/ 110083086 w 1424"/>
                <a:gd name="T57" fmla="*/ 85378342 h 1280"/>
                <a:gd name="T58" fmla="*/ 110083086 w 1424"/>
                <a:gd name="T59" fmla="*/ 92105212 h 1280"/>
                <a:gd name="T60" fmla="*/ 156631812 w 1424"/>
                <a:gd name="T61" fmla="*/ 92105212 h 1280"/>
                <a:gd name="T62" fmla="*/ 184509340 w 1424"/>
                <a:gd name="T63" fmla="*/ 65844775 h 1280"/>
                <a:gd name="T64" fmla="*/ 184509340 w 1424"/>
                <a:gd name="T65" fmla="*/ 51356270 h 1280"/>
                <a:gd name="T66" fmla="*/ 163115168 w 1424"/>
                <a:gd name="T67" fmla="*/ 26907120 h 1280"/>
                <a:gd name="T68" fmla="*/ 21523803 w 1424"/>
                <a:gd name="T69" fmla="*/ 26907120 h 1280"/>
                <a:gd name="T70" fmla="*/ 0 w 1424"/>
                <a:gd name="T71" fmla="*/ 51356270 h 1280"/>
                <a:gd name="T72" fmla="*/ 0 w 1424"/>
                <a:gd name="T73" fmla="*/ 65844775 h 1280"/>
                <a:gd name="T74" fmla="*/ 27877527 w 1424"/>
                <a:gd name="T75" fmla="*/ 92105212 h 1280"/>
                <a:gd name="T76" fmla="*/ 74426253 w 1424"/>
                <a:gd name="T77" fmla="*/ 92105212 h 1280"/>
                <a:gd name="T78" fmla="*/ 114621255 w 1424"/>
                <a:gd name="T79" fmla="*/ 22250140 h 1280"/>
                <a:gd name="T80" fmla="*/ 102692314 w 1424"/>
                <a:gd name="T81" fmla="*/ 10348726 h 1280"/>
                <a:gd name="T82" fmla="*/ 81946657 w 1424"/>
                <a:gd name="T83" fmla="*/ 10348726 h 1280"/>
                <a:gd name="T84" fmla="*/ 70017716 w 1424"/>
                <a:gd name="T85" fmla="*/ 22250140 h 1280"/>
                <a:gd name="T86" fmla="*/ 59125823 w 1424"/>
                <a:gd name="T87" fmla="*/ 22250140 h 1280"/>
                <a:gd name="T88" fmla="*/ 79223684 w 1424"/>
                <a:gd name="T89" fmla="*/ 0 h 1280"/>
                <a:gd name="T90" fmla="*/ 105415287 w 1424"/>
                <a:gd name="T91" fmla="*/ 0 h 1280"/>
                <a:gd name="T92" fmla="*/ 125513148 w 1424"/>
                <a:gd name="T93" fmla="*/ 22250140 h 1280"/>
                <a:gd name="T94" fmla="*/ 114621255 w 1424"/>
                <a:gd name="T95" fmla="*/ 22250140 h 1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24" h="1280">
                  <a:moveTo>
                    <a:pt x="645" y="643"/>
                  </a:moveTo>
                  <a:cubicBezTo>
                    <a:pt x="632" y="643"/>
                    <a:pt x="622" y="655"/>
                    <a:pt x="622" y="670"/>
                  </a:cubicBezTo>
                  <a:lnTo>
                    <a:pt x="622" y="816"/>
                  </a:lnTo>
                  <a:cubicBezTo>
                    <a:pt x="622" y="831"/>
                    <a:pt x="632" y="843"/>
                    <a:pt x="645" y="843"/>
                  </a:cubicBezTo>
                  <a:lnTo>
                    <a:pt x="778" y="843"/>
                  </a:lnTo>
                  <a:cubicBezTo>
                    <a:pt x="791" y="843"/>
                    <a:pt x="802" y="831"/>
                    <a:pt x="802" y="816"/>
                  </a:cubicBezTo>
                  <a:lnTo>
                    <a:pt x="802" y="670"/>
                  </a:lnTo>
                  <a:cubicBezTo>
                    <a:pt x="802" y="655"/>
                    <a:pt x="791" y="643"/>
                    <a:pt x="778" y="643"/>
                  </a:cubicBezTo>
                  <a:lnTo>
                    <a:pt x="645" y="643"/>
                  </a:lnTo>
                  <a:close/>
                  <a:moveTo>
                    <a:pt x="849" y="771"/>
                  </a:moveTo>
                  <a:lnTo>
                    <a:pt x="849" y="822"/>
                  </a:lnTo>
                  <a:cubicBezTo>
                    <a:pt x="849" y="861"/>
                    <a:pt x="819" y="892"/>
                    <a:pt x="781" y="892"/>
                  </a:cubicBezTo>
                  <a:lnTo>
                    <a:pt x="642" y="892"/>
                  </a:lnTo>
                  <a:cubicBezTo>
                    <a:pt x="605" y="892"/>
                    <a:pt x="574" y="861"/>
                    <a:pt x="574" y="822"/>
                  </a:cubicBezTo>
                  <a:lnTo>
                    <a:pt x="574" y="771"/>
                  </a:lnTo>
                  <a:lnTo>
                    <a:pt x="215" y="771"/>
                  </a:lnTo>
                  <a:cubicBezTo>
                    <a:pt x="126" y="771"/>
                    <a:pt x="47" y="721"/>
                    <a:pt x="0" y="646"/>
                  </a:cubicBezTo>
                  <a:lnTo>
                    <a:pt x="0" y="1089"/>
                  </a:lnTo>
                  <a:cubicBezTo>
                    <a:pt x="0" y="1194"/>
                    <a:pt x="74" y="1279"/>
                    <a:pt x="166" y="1279"/>
                  </a:cubicBezTo>
                  <a:lnTo>
                    <a:pt x="1258" y="1279"/>
                  </a:lnTo>
                  <a:cubicBezTo>
                    <a:pt x="1349" y="1279"/>
                    <a:pt x="1423" y="1194"/>
                    <a:pt x="1423" y="1089"/>
                  </a:cubicBezTo>
                  <a:lnTo>
                    <a:pt x="1423" y="646"/>
                  </a:lnTo>
                  <a:cubicBezTo>
                    <a:pt x="1376" y="721"/>
                    <a:pt x="1297" y="771"/>
                    <a:pt x="1208" y="771"/>
                  </a:cubicBezTo>
                  <a:lnTo>
                    <a:pt x="849" y="771"/>
                  </a:lnTo>
                  <a:close/>
                  <a:moveTo>
                    <a:pt x="574" y="712"/>
                  </a:moveTo>
                  <a:lnTo>
                    <a:pt x="574" y="660"/>
                  </a:lnTo>
                  <a:cubicBezTo>
                    <a:pt x="574" y="621"/>
                    <a:pt x="605" y="590"/>
                    <a:pt x="642" y="590"/>
                  </a:cubicBezTo>
                  <a:lnTo>
                    <a:pt x="781" y="590"/>
                  </a:lnTo>
                  <a:cubicBezTo>
                    <a:pt x="819" y="590"/>
                    <a:pt x="849" y="621"/>
                    <a:pt x="849" y="660"/>
                  </a:cubicBezTo>
                  <a:lnTo>
                    <a:pt x="849" y="712"/>
                  </a:lnTo>
                  <a:lnTo>
                    <a:pt x="1208" y="712"/>
                  </a:lnTo>
                  <a:cubicBezTo>
                    <a:pt x="1316" y="712"/>
                    <a:pt x="1406" y="624"/>
                    <a:pt x="1423" y="509"/>
                  </a:cubicBezTo>
                  <a:lnTo>
                    <a:pt x="1423" y="397"/>
                  </a:lnTo>
                  <a:cubicBezTo>
                    <a:pt x="1423" y="293"/>
                    <a:pt x="1349" y="208"/>
                    <a:pt x="1258" y="208"/>
                  </a:cubicBezTo>
                  <a:lnTo>
                    <a:pt x="166" y="208"/>
                  </a:lnTo>
                  <a:cubicBezTo>
                    <a:pt x="74" y="208"/>
                    <a:pt x="0" y="293"/>
                    <a:pt x="0" y="397"/>
                  </a:cubicBezTo>
                  <a:lnTo>
                    <a:pt x="0" y="509"/>
                  </a:lnTo>
                  <a:cubicBezTo>
                    <a:pt x="18" y="624"/>
                    <a:pt x="108" y="712"/>
                    <a:pt x="215" y="712"/>
                  </a:cubicBezTo>
                  <a:lnTo>
                    <a:pt x="574" y="712"/>
                  </a:lnTo>
                  <a:close/>
                  <a:moveTo>
                    <a:pt x="884" y="172"/>
                  </a:moveTo>
                  <a:cubicBezTo>
                    <a:pt x="877" y="120"/>
                    <a:pt x="838" y="80"/>
                    <a:pt x="792" y="80"/>
                  </a:cubicBezTo>
                  <a:lnTo>
                    <a:pt x="632" y="80"/>
                  </a:lnTo>
                  <a:cubicBezTo>
                    <a:pt x="585" y="80"/>
                    <a:pt x="546" y="120"/>
                    <a:pt x="540" y="172"/>
                  </a:cubicBezTo>
                  <a:lnTo>
                    <a:pt x="456" y="172"/>
                  </a:lnTo>
                  <a:cubicBezTo>
                    <a:pt x="459" y="76"/>
                    <a:pt x="527" y="0"/>
                    <a:pt x="611" y="0"/>
                  </a:cubicBezTo>
                  <a:lnTo>
                    <a:pt x="813" y="0"/>
                  </a:lnTo>
                  <a:cubicBezTo>
                    <a:pt x="896" y="0"/>
                    <a:pt x="965" y="76"/>
                    <a:pt x="968" y="172"/>
                  </a:cubicBezTo>
                  <a:lnTo>
                    <a:pt x="884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A9F55B6E-3059-3C49-90B3-68CA559CCF4C}"/>
              </a:ext>
            </a:extLst>
          </p:cNvPr>
          <p:cNvGrpSpPr/>
          <p:nvPr/>
        </p:nvGrpSpPr>
        <p:grpSpPr>
          <a:xfrm>
            <a:off x="5284788" y="4238625"/>
            <a:ext cx="952500" cy="952500"/>
            <a:chOff x="5284788" y="4238625"/>
            <a:chExt cx="952500" cy="952500"/>
          </a:xfrm>
        </p:grpSpPr>
        <p:sp>
          <p:nvSpPr>
            <p:cNvPr id="163855" name="Freeform 7">
              <a:extLst>
                <a:ext uri="{FF2B5EF4-FFF2-40B4-BE49-F238E27FC236}">
                  <a16:creationId xmlns:a16="http://schemas.microsoft.com/office/drawing/2014/main" id="{6785AFEE-79F3-A240-91DB-07B0BE987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238625"/>
              <a:ext cx="952500" cy="952500"/>
            </a:xfrm>
            <a:custGeom>
              <a:avLst/>
              <a:gdLst>
                <a:gd name="T0" fmla="*/ 171439193 w 2644"/>
                <a:gd name="T1" fmla="*/ 342878393 h 2645"/>
                <a:gd name="T2" fmla="*/ 0 w 2644"/>
                <a:gd name="T3" fmla="*/ 171439197 h 2645"/>
                <a:gd name="T4" fmla="*/ 171439193 w 2644"/>
                <a:gd name="T5" fmla="*/ 0 h 2645"/>
                <a:gd name="T6" fmla="*/ 343008075 w 2644"/>
                <a:gd name="T7" fmla="*/ 171439197 h 2645"/>
                <a:gd name="T8" fmla="*/ 171439193 w 2644"/>
                <a:gd name="T9" fmla="*/ 342878393 h 26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5">
                  <a:moveTo>
                    <a:pt x="1321" y="2644"/>
                  </a:moveTo>
                  <a:cubicBezTo>
                    <a:pt x="592" y="2644"/>
                    <a:pt x="0" y="2052"/>
                    <a:pt x="0" y="1322"/>
                  </a:cubicBezTo>
                  <a:cubicBezTo>
                    <a:pt x="0" y="592"/>
                    <a:pt x="592" y="0"/>
                    <a:pt x="1321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2"/>
                    <a:pt x="2051" y="2644"/>
                    <a:pt x="1321" y="2644"/>
                  </a:cubicBezTo>
                </a:path>
              </a:pathLst>
            </a:custGeom>
            <a:solidFill>
              <a:srgbClr val="AD00D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5" name="Freeform 17">
              <a:extLst>
                <a:ext uri="{FF2B5EF4-FFF2-40B4-BE49-F238E27FC236}">
                  <a16:creationId xmlns:a16="http://schemas.microsoft.com/office/drawing/2014/main" id="{95757F73-6B7B-8D4A-92DA-4ED7822A6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1163" y="4549775"/>
              <a:ext cx="538162" cy="330200"/>
            </a:xfrm>
            <a:custGeom>
              <a:avLst/>
              <a:gdLst>
                <a:gd name="T0" fmla="*/ 182695193 w 1494"/>
                <a:gd name="T1" fmla="*/ 106555828 h 916"/>
                <a:gd name="T2" fmla="*/ 178024278 w 1494"/>
                <a:gd name="T3" fmla="*/ 107075641 h 916"/>
                <a:gd name="T4" fmla="*/ 127160044 w 1494"/>
                <a:gd name="T5" fmla="*/ 64583299 h 916"/>
                <a:gd name="T6" fmla="*/ 100170896 w 1494"/>
                <a:gd name="T7" fmla="*/ 85764403 h 916"/>
                <a:gd name="T8" fmla="*/ 97056832 w 1494"/>
                <a:gd name="T9" fmla="*/ 87063935 h 916"/>
                <a:gd name="T10" fmla="*/ 96667800 w 1494"/>
                <a:gd name="T11" fmla="*/ 87063935 h 916"/>
                <a:gd name="T12" fmla="*/ 96148729 w 1494"/>
                <a:gd name="T13" fmla="*/ 87063935 h 916"/>
                <a:gd name="T14" fmla="*/ 93164343 w 1494"/>
                <a:gd name="T15" fmla="*/ 85764403 h 916"/>
                <a:gd name="T16" fmla="*/ 66045517 w 1494"/>
                <a:gd name="T17" fmla="*/ 64583299 h 916"/>
                <a:gd name="T18" fmla="*/ 15310961 w 1494"/>
                <a:gd name="T19" fmla="*/ 107075641 h 916"/>
                <a:gd name="T20" fmla="*/ 10640046 w 1494"/>
                <a:gd name="T21" fmla="*/ 106555828 h 916"/>
                <a:gd name="T22" fmla="*/ 9601905 w 1494"/>
                <a:gd name="T23" fmla="*/ 105386430 h 916"/>
                <a:gd name="T24" fmla="*/ 9861260 w 1494"/>
                <a:gd name="T25" fmla="*/ 100708116 h 916"/>
                <a:gd name="T26" fmla="*/ 59297960 w 1494"/>
                <a:gd name="T27" fmla="*/ 59255399 h 916"/>
                <a:gd name="T28" fmla="*/ 12845646 w 1494"/>
                <a:gd name="T29" fmla="*/ 22870676 h 916"/>
                <a:gd name="T30" fmla="*/ 11159117 w 1494"/>
                <a:gd name="T31" fmla="*/ 17282870 h 916"/>
                <a:gd name="T32" fmla="*/ 12067220 w 1494"/>
                <a:gd name="T33" fmla="*/ 15983338 h 916"/>
                <a:gd name="T34" fmla="*/ 18035992 w 1494"/>
                <a:gd name="T35" fmla="*/ 16243245 h 916"/>
                <a:gd name="T36" fmla="*/ 96667800 w 1494"/>
                <a:gd name="T37" fmla="*/ 77707667 h 916"/>
                <a:gd name="T38" fmla="*/ 175299247 w 1494"/>
                <a:gd name="T39" fmla="*/ 16243245 h 916"/>
                <a:gd name="T40" fmla="*/ 181138341 w 1494"/>
                <a:gd name="T41" fmla="*/ 15983338 h 916"/>
                <a:gd name="T42" fmla="*/ 182176482 w 1494"/>
                <a:gd name="T43" fmla="*/ 17282870 h 916"/>
                <a:gd name="T44" fmla="*/ 180489593 w 1494"/>
                <a:gd name="T45" fmla="*/ 22870676 h 916"/>
                <a:gd name="T46" fmla="*/ 134037279 w 1494"/>
                <a:gd name="T47" fmla="*/ 59255399 h 916"/>
                <a:gd name="T48" fmla="*/ 183344301 w 1494"/>
                <a:gd name="T49" fmla="*/ 100708116 h 916"/>
                <a:gd name="T50" fmla="*/ 183733334 w 1494"/>
                <a:gd name="T51" fmla="*/ 105386430 h 916"/>
                <a:gd name="T52" fmla="*/ 182695193 w 1494"/>
                <a:gd name="T53" fmla="*/ 106555828 h 916"/>
                <a:gd name="T54" fmla="*/ 21279732 w 1494"/>
                <a:gd name="T55" fmla="*/ 0 h 916"/>
                <a:gd name="T56" fmla="*/ 0 w 1494"/>
                <a:gd name="T57" fmla="*/ 21311238 h 916"/>
                <a:gd name="T58" fmla="*/ 0 w 1494"/>
                <a:gd name="T59" fmla="*/ 97459467 h 916"/>
                <a:gd name="T60" fmla="*/ 21279732 w 1494"/>
                <a:gd name="T61" fmla="*/ 118900838 h 916"/>
                <a:gd name="T62" fmla="*/ 172314862 w 1494"/>
                <a:gd name="T63" fmla="*/ 118900838 h 916"/>
                <a:gd name="T64" fmla="*/ 193724632 w 1494"/>
                <a:gd name="T65" fmla="*/ 97459467 h 916"/>
                <a:gd name="T66" fmla="*/ 193724632 w 1494"/>
                <a:gd name="T67" fmla="*/ 21311238 h 916"/>
                <a:gd name="T68" fmla="*/ 172314862 w 1494"/>
                <a:gd name="T69" fmla="*/ 0 h 916"/>
                <a:gd name="T70" fmla="*/ 21279732 w 1494"/>
                <a:gd name="T71" fmla="*/ 0 h 9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94" h="916">
                  <a:moveTo>
                    <a:pt x="1408" y="820"/>
                  </a:moveTo>
                  <a:cubicBezTo>
                    <a:pt x="1398" y="831"/>
                    <a:pt x="1382" y="833"/>
                    <a:pt x="1372" y="824"/>
                  </a:cubicBezTo>
                  <a:lnTo>
                    <a:pt x="980" y="497"/>
                  </a:lnTo>
                  <a:lnTo>
                    <a:pt x="772" y="660"/>
                  </a:lnTo>
                  <a:cubicBezTo>
                    <a:pt x="764" y="666"/>
                    <a:pt x="756" y="669"/>
                    <a:pt x="748" y="670"/>
                  </a:cubicBezTo>
                  <a:cubicBezTo>
                    <a:pt x="747" y="670"/>
                    <a:pt x="746" y="670"/>
                    <a:pt x="745" y="670"/>
                  </a:cubicBezTo>
                  <a:cubicBezTo>
                    <a:pt x="744" y="670"/>
                    <a:pt x="742" y="670"/>
                    <a:pt x="741" y="670"/>
                  </a:cubicBezTo>
                  <a:cubicBezTo>
                    <a:pt x="734" y="669"/>
                    <a:pt x="725" y="666"/>
                    <a:pt x="718" y="660"/>
                  </a:cubicBezTo>
                  <a:lnTo>
                    <a:pt x="509" y="497"/>
                  </a:lnTo>
                  <a:lnTo>
                    <a:pt x="118" y="824"/>
                  </a:lnTo>
                  <a:cubicBezTo>
                    <a:pt x="107" y="833"/>
                    <a:pt x="91" y="831"/>
                    <a:pt x="82" y="820"/>
                  </a:cubicBezTo>
                  <a:lnTo>
                    <a:pt x="74" y="811"/>
                  </a:lnTo>
                  <a:cubicBezTo>
                    <a:pt x="64" y="800"/>
                    <a:pt x="66" y="783"/>
                    <a:pt x="76" y="775"/>
                  </a:cubicBezTo>
                  <a:lnTo>
                    <a:pt x="457" y="456"/>
                  </a:lnTo>
                  <a:lnTo>
                    <a:pt x="99" y="176"/>
                  </a:lnTo>
                  <a:cubicBezTo>
                    <a:pt x="83" y="164"/>
                    <a:pt x="77" y="144"/>
                    <a:pt x="86" y="133"/>
                  </a:cubicBezTo>
                  <a:lnTo>
                    <a:pt x="93" y="123"/>
                  </a:lnTo>
                  <a:cubicBezTo>
                    <a:pt x="102" y="112"/>
                    <a:pt x="123" y="112"/>
                    <a:pt x="139" y="125"/>
                  </a:cubicBezTo>
                  <a:lnTo>
                    <a:pt x="745" y="598"/>
                  </a:lnTo>
                  <a:lnTo>
                    <a:pt x="1351" y="125"/>
                  </a:lnTo>
                  <a:cubicBezTo>
                    <a:pt x="1367" y="112"/>
                    <a:pt x="1387" y="112"/>
                    <a:pt x="1396" y="123"/>
                  </a:cubicBezTo>
                  <a:lnTo>
                    <a:pt x="1404" y="133"/>
                  </a:lnTo>
                  <a:cubicBezTo>
                    <a:pt x="1413" y="144"/>
                    <a:pt x="1407" y="164"/>
                    <a:pt x="1391" y="176"/>
                  </a:cubicBezTo>
                  <a:lnTo>
                    <a:pt x="1033" y="456"/>
                  </a:lnTo>
                  <a:lnTo>
                    <a:pt x="1413" y="775"/>
                  </a:lnTo>
                  <a:cubicBezTo>
                    <a:pt x="1424" y="783"/>
                    <a:pt x="1425" y="800"/>
                    <a:pt x="1416" y="811"/>
                  </a:cubicBezTo>
                  <a:lnTo>
                    <a:pt x="1408" y="820"/>
                  </a:lnTo>
                  <a:close/>
                  <a:moveTo>
                    <a:pt x="164" y="0"/>
                  </a:moveTo>
                  <a:cubicBezTo>
                    <a:pt x="74" y="0"/>
                    <a:pt x="0" y="73"/>
                    <a:pt x="0" y="164"/>
                  </a:cubicBezTo>
                  <a:lnTo>
                    <a:pt x="0" y="750"/>
                  </a:lnTo>
                  <a:cubicBezTo>
                    <a:pt x="0" y="841"/>
                    <a:pt x="74" y="915"/>
                    <a:pt x="164" y="915"/>
                  </a:cubicBezTo>
                  <a:lnTo>
                    <a:pt x="1328" y="915"/>
                  </a:lnTo>
                  <a:cubicBezTo>
                    <a:pt x="1419" y="915"/>
                    <a:pt x="1493" y="841"/>
                    <a:pt x="1493" y="750"/>
                  </a:cubicBezTo>
                  <a:lnTo>
                    <a:pt x="1493" y="164"/>
                  </a:lnTo>
                  <a:cubicBezTo>
                    <a:pt x="1493" y="73"/>
                    <a:pt x="1419" y="0"/>
                    <a:pt x="1328" y="0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9CB1027-A2E2-754F-AD74-E990774E636F}"/>
              </a:ext>
            </a:extLst>
          </p:cNvPr>
          <p:cNvGrpSpPr/>
          <p:nvPr/>
        </p:nvGrpSpPr>
        <p:grpSpPr>
          <a:xfrm>
            <a:off x="615950" y="6073775"/>
            <a:ext cx="952500" cy="952500"/>
            <a:chOff x="615950" y="6073775"/>
            <a:chExt cx="952500" cy="952500"/>
          </a:xfrm>
        </p:grpSpPr>
        <p:sp>
          <p:nvSpPr>
            <p:cNvPr id="163853" name="Freeform 5">
              <a:extLst>
                <a:ext uri="{FF2B5EF4-FFF2-40B4-BE49-F238E27FC236}">
                  <a16:creationId xmlns:a16="http://schemas.microsoft.com/office/drawing/2014/main" id="{A705EF22-0117-404E-8CCF-D10E7CD66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" y="6073775"/>
              <a:ext cx="952500" cy="952500"/>
            </a:xfrm>
            <a:custGeom>
              <a:avLst/>
              <a:gdLst>
                <a:gd name="T0" fmla="*/ 171439193 w 2644"/>
                <a:gd name="T1" fmla="*/ 343008075 h 2644"/>
                <a:gd name="T2" fmla="*/ 0 w 2644"/>
                <a:gd name="T3" fmla="*/ 171439193 h 2644"/>
                <a:gd name="T4" fmla="*/ 171439193 w 2644"/>
                <a:gd name="T5" fmla="*/ 0 h 2644"/>
                <a:gd name="T6" fmla="*/ 343008075 w 2644"/>
                <a:gd name="T7" fmla="*/ 171439193 h 2644"/>
                <a:gd name="T8" fmla="*/ 171439193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1" y="2643"/>
                  </a:moveTo>
                  <a:cubicBezTo>
                    <a:pt x="591" y="2643"/>
                    <a:pt x="0" y="2051"/>
                    <a:pt x="0" y="1321"/>
                  </a:cubicBezTo>
                  <a:cubicBezTo>
                    <a:pt x="0" y="591"/>
                    <a:pt x="591" y="0"/>
                    <a:pt x="1321" y="0"/>
                  </a:cubicBezTo>
                  <a:cubicBezTo>
                    <a:pt x="2051" y="0"/>
                    <a:pt x="2643" y="591"/>
                    <a:pt x="2643" y="1321"/>
                  </a:cubicBezTo>
                  <a:cubicBezTo>
                    <a:pt x="2643" y="2051"/>
                    <a:pt x="2051" y="2643"/>
                    <a:pt x="1321" y="2643"/>
                  </a:cubicBezTo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6" name="Freeform 18">
              <a:extLst>
                <a:ext uri="{FF2B5EF4-FFF2-40B4-BE49-F238E27FC236}">
                  <a16:creationId xmlns:a16="http://schemas.microsoft.com/office/drawing/2014/main" id="{2499BCCC-AB79-8F43-B61C-D965A3794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838" y="6297613"/>
              <a:ext cx="466725" cy="466725"/>
            </a:xfrm>
            <a:custGeom>
              <a:avLst/>
              <a:gdLst>
                <a:gd name="T0" fmla="*/ 88846059 w 1295"/>
                <a:gd name="T1" fmla="*/ 79234047 h 1295"/>
                <a:gd name="T2" fmla="*/ 168080467 w 1295"/>
                <a:gd name="T3" fmla="*/ 79234047 h 1295"/>
                <a:gd name="T4" fmla="*/ 88846059 w 1295"/>
                <a:gd name="T5" fmla="*/ 0 h 1295"/>
                <a:gd name="T6" fmla="*/ 88846059 w 1295"/>
                <a:gd name="T7" fmla="*/ 79234047 h 1295"/>
                <a:gd name="T8" fmla="*/ 79234047 w 1295"/>
                <a:gd name="T9" fmla="*/ 88846059 h 1295"/>
                <a:gd name="T10" fmla="*/ 158468455 w 1295"/>
                <a:gd name="T11" fmla="*/ 88846059 h 1295"/>
                <a:gd name="T12" fmla="*/ 79234047 w 1295"/>
                <a:gd name="T13" fmla="*/ 168080467 h 1295"/>
                <a:gd name="T14" fmla="*/ 0 w 1295"/>
                <a:gd name="T15" fmla="*/ 88846059 h 1295"/>
                <a:gd name="T16" fmla="*/ 79234047 w 1295"/>
                <a:gd name="T17" fmla="*/ 9612012 h 1295"/>
                <a:gd name="T18" fmla="*/ 79234047 w 1295"/>
                <a:gd name="T19" fmla="*/ 88846059 h 12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5" h="1295">
                  <a:moveTo>
                    <a:pt x="684" y="610"/>
                  </a:moveTo>
                  <a:lnTo>
                    <a:pt x="1294" y="610"/>
                  </a:lnTo>
                  <a:cubicBezTo>
                    <a:pt x="1294" y="273"/>
                    <a:pt x="1021" y="0"/>
                    <a:pt x="684" y="0"/>
                  </a:cubicBezTo>
                  <a:lnTo>
                    <a:pt x="684" y="610"/>
                  </a:lnTo>
                  <a:close/>
                  <a:moveTo>
                    <a:pt x="610" y="684"/>
                  </a:moveTo>
                  <a:lnTo>
                    <a:pt x="1220" y="684"/>
                  </a:lnTo>
                  <a:cubicBezTo>
                    <a:pt x="1220" y="1021"/>
                    <a:pt x="947" y="1294"/>
                    <a:pt x="610" y="1294"/>
                  </a:cubicBezTo>
                  <a:cubicBezTo>
                    <a:pt x="273" y="1294"/>
                    <a:pt x="0" y="1021"/>
                    <a:pt x="0" y="684"/>
                  </a:cubicBezTo>
                  <a:cubicBezTo>
                    <a:pt x="0" y="347"/>
                    <a:pt x="273" y="74"/>
                    <a:pt x="610" y="74"/>
                  </a:cubicBezTo>
                  <a:lnTo>
                    <a:pt x="610" y="6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57C59EB8-E58A-1B4B-B82B-BADDE8B86BED}"/>
              </a:ext>
            </a:extLst>
          </p:cNvPr>
          <p:cNvGrpSpPr/>
          <p:nvPr/>
        </p:nvGrpSpPr>
        <p:grpSpPr>
          <a:xfrm>
            <a:off x="5284788" y="2393950"/>
            <a:ext cx="952500" cy="952500"/>
            <a:chOff x="5284788" y="2393950"/>
            <a:chExt cx="952500" cy="952500"/>
          </a:xfrm>
        </p:grpSpPr>
        <p:sp>
          <p:nvSpPr>
            <p:cNvPr id="163854" name="Freeform 6">
              <a:extLst>
                <a:ext uri="{FF2B5EF4-FFF2-40B4-BE49-F238E27FC236}">
                  <a16:creationId xmlns:a16="http://schemas.microsoft.com/office/drawing/2014/main" id="{10A2381C-0211-C44C-9220-E8DC6133C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2393950"/>
              <a:ext cx="952500" cy="952500"/>
            </a:xfrm>
            <a:custGeom>
              <a:avLst/>
              <a:gdLst>
                <a:gd name="T0" fmla="*/ 171439193 w 2644"/>
                <a:gd name="T1" fmla="*/ 343008075 h 2644"/>
                <a:gd name="T2" fmla="*/ 0 w 2644"/>
                <a:gd name="T3" fmla="*/ 171568882 h 2644"/>
                <a:gd name="T4" fmla="*/ 171439193 w 2644"/>
                <a:gd name="T5" fmla="*/ 0 h 2644"/>
                <a:gd name="T6" fmla="*/ 343008075 w 2644"/>
                <a:gd name="T7" fmla="*/ 171568882 h 2644"/>
                <a:gd name="T8" fmla="*/ 171439193 w 2644"/>
                <a:gd name="T9" fmla="*/ 343008075 h 2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4">
                  <a:moveTo>
                    <a:pt x="1321" y="2643"/>
                  </a:moveTo>
                  <a:cubicBezTo>
                    <a:pt x="592" y="2643"/>
                    <a:pt x="0" y="2051"/>
                    <a:pt x="0" y="1322"/>
                  </a:cubicBezTo>
                  <a:cubicBezTo>
                    <a:pt x="0" y="592"/>
                    <a:pt x="592" y="0"/>
                    <a:pt x="1321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1"/>
                    <a:pt x="2051" y="2643"/>
                    <a:pt x="1321" y="2643"/>
                  </a:cubicBezTo>
                </a:path>
              </a:pathLst>
            </a:custGeom>
            <a:solidFill>
              <a:srgbClr val="FF00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7" name="Freeform 19">
              <a:extLst>
                <a:ext uri="{FF2B5EF4-FFF2-40B4-BE49-F238E27FC236}">
                  <a16:creationId xmlns:a16="http://schemas.microsoft.com/office/drawing/2014/main" id="{ABB78980-BBDF-844B-86BD-D3DB878F3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0538" y="2593975"/>
              <a:ext cx="379412" cy="554038"/>
            </a:xfrm>
            <a:custGeom>
              <a:avLst/>
              <a:gdLst>
                <a:gd name="T0" fmla="*/ 88892560 w 1054"/>
                <a:gd name="T1" fmla="*/ 87852847 h 1538"/>
                <a:gd name="T2" fmla="*/ 64142586 w 1054"/>
                <a:gd name="T3" fmla="*/ 81623702 h 1538"/>
                <a:gd name="T4" fmla="*/ 32524680 w 1054"/>
                <a:gd name="T5" fmla="*/ 65013730 h 1538"/>
                <a:gd name="T6" fmla="*/ 66474854 w 1054"/>
                <a:gd name="T7" fmla="*/ 49960683 h 1538"/>
                <a:gd name="T8" fmla="*/ 101850524 w 1054"/>
                <a:gd name="T9" fmla="*/ 63196716 h 1538"/>
                <a:gd name="T10" fmla="*/ 118825791 w 1054"/>
                <a:gd name="T11" fmla="*/ 62028841 h 1538"/>
                <a:gd name="T12" fmla="*/ 126341316 w 1054"/>
                <a:gd name="T13" fmla="*/ 49571271 h 1538"/>
                <a:gd name="T14" fmla="*/ 82413398 w 1054"/>
                <a:gd name="T15" fmla="*/ 23098485 h 1538"/>
                <a:gd name="T16" fmla="*/ 82413398 w 1054"/>
                <a:gd name="T17" fmla="*/ 7266976 h 1538"/>
                <a:gd name="T18" fmla="*/ 73342787 w 1054"/>
                <a:gd name="T19" fmla="*/ 0 h 1538"/>
                <a:gd name="T20" fmla="*/ 63105863 w 1054"/>
                <a:gd name="T21" fmla="*/ 0 h 1538"/>
                <a:gd name="T22" fmla="*/ 54035252 w 1054"/>
                <a:gd name="T23" fmla="*/ 7266976 h 1538"/>
                <a:gd name="T24" fmla="*/ 54035252 w 1054"/>
                <a:gd name="T25" fmla="*/ 22060655 h 1538"/>
                <a:gd name="T26" fmla="*/ 0 w 1054"/>
                <a:gd name="T27" fmla="*/ 65792193 h 1538"/>
                <a:gd name="T28" fmla="*/ 51313853 w 1054"/>
                <a:gd name="T29" fmla="*/ 108745267 h 1538"/>
                <a:gd name="T30" fmla="*/ 79562768 w 1054"/>
                <a:gd name="T31" fmla="*/ 115752875 h 1538"/>
                <a:gd name="T32" fmla="*/ 103923971 w 1054"/>
                <a:gd name="T33" fmla="*/ 133011988 h 1538"/>
                <a:gd name="T34" fmla="*/ 69844206 w 1054"/>
                <a:gd name="T35" fmla="*/ 149492277 h 1538"/>
                <a:gd name="T36" fmla="*/ 27989374 w 1054"/>
                <a:gd name="T37" fmla="*/ 134568914 h 1538"/>
                <a:gd name="T38" fmla="*/ 9588972 w 1054"/>
                <a:gd name="T39" fmla="*/ 137942854 h 1538"/>
                <a:gd name="T40" fmla="*/ 5053667 w 1054"/>
                <a:gd name="T41" fmla="*/ 149621960 h 1538"/>
                <a:gd name="T42" fmla="*/ 54035252 w 1054"/>
                <a:gd name="T43" fmla="*/ 176354114 h 1538"/>
                <a:gd name="T44" fmla="*/ 54035252 w 1054"/>
                <a:gd name="T45" fmla="*/ 192185984 h 1538"/>
                <a:gd name="T46" fmla="*/ 63105863 w 1054"/>
                <a:gd name="T47" fmla="*/ 199452960 h 1538"/>
                <a:gd name="T48" fmla="*/ 73342787 w 1054"/>
                <a:gd name="T49" fmla="*/ 199452960 h 1538"/>
                <a:gd name="T50" fmla="*/ 82413398 w 1054"/>
                <a:gd name="T51" fmla="*/ 192185984 h 1538"/>
                <a:gd name="T52" fmla="*/ 82413398 w 1054"/>
                <a:gd name="T53" fmla="*/ 177262621 h 1538"/>
                <a:gd name="T54" fmla="*/ 136448650 w 1054"/>
                <a:gd name="T55" fmla="*/ 132492892 h 1538"/>
                <a:gd name="T56" fmla="*/ 88892560 w 1054"/>
                <a:gd name="T57" fmla="*/ 87852847 h 15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4" h="1538">
                  <a:moveTo>
                    <a:pt x="686" y="677"/>
                  </a:moveTo>
                  <a:cubicBezTo>
                    <a:pt x="658" y="671"/>
                    <a:pt x="521" y="636"/>
                    <a:pt x="495" y="629"/>
                  </a:cubicBezTo>
                  <a:cubicBezTo>
                    <a:pt x="305" y="581"/>
                    <a:pt x="251" y="550"/>
                    <a:pt x="251" y="501"/>
                  </a:cubicBezTo>
                  <a:cubicBezTo>
                    <a:pt x="251" y="446"/>
                    <a:pt x="321" y="385"/>
                    <a:pt x="513" y="385"/>
                  </a:cubicBezTo>
                  <a:cubicBezTo>
                    <a:pt x="649" y="385"/>
                    <a:pt x="786" y="487"/>
                    <a:pt x="786" y="487"/>
                  </a:cubicBezTo>
                  <a:cubicBezTo>
                    <a:pt x="840" y="522"/>
                    <a:pt x="872" y="520"/>
                    <a:pt x="917" y="478"/>
                  </a:cubicBezTo>
                  <a:cubicBezTo>
                    <a:pt x="917" y="478"/>
                    <a:pt x="975" y="428"/>
                    <a:pt x="975" y="382"/>
                  </a:cubicBezTo>
                  <a:cubicBezTo>
                    <a:pt x="975" y="313"/>
                    <a:pt x="810" y="213"/>
                    <a:pt x="636" y="178"/>
                  </a:cubicBezTo>
                  <a:lnTo>
                    <a:pt x="636" y="56"/>
                  </a:lnTo>
                  <a:cubicBezTo>
                    <a:pt x="636" y="25"/>
                    <a:pt x="605" y="0"/>
                    <a:pt x="566" y="0"/>
                  </a:cubicBezTo>
                  <a:lnTo>
                    <a:pt x="487" y="0"/>
                  </a:lnTo>
                  <a:cubicBezTo>
                    <a:pt x="448" y="0"/>
                    <a:pt x="417" y="25"/>
                    <a:pt x="417" y="56"/>
                  </a:cubicBezTo>
                  <a:lnTo>
                    <a:pt x="417" y="170"/>
                  </a:lnTo>
                  <a:cubicBezTo>
                    <a:pt x="144" y="197"/>
                    <a:pt x="0" y="338"/>
                    <a:pt x="0" y="507"/>
                  </a:cubicBezTo>
                  <a:cubicBezTo>
                    <a:pt x="0" y="706"/>
                    <a:pt x="187" y="784"/>
                    <a:pt x="396" y="838"/>
                  </a:cubicBezTo>
                  <a:cubicBezTo>
                    <a:pt x="424" y="845"/>
                    <a:pt x="588" y="886"/>
                    <a:pt x="614" y="892"/>
                  </a:cubicBezTo>
                  <a:cubicBezTo>
                    <a:pt x="768" y="929"/>
                    <a:pt x="802" y="988"/>
                    <a:pt x="802" y="1025"/>
                  </a:cubicBezTo>
                  <a:cubicBezTo>
                    <a:pt x="802" y="1091"/>
                    <a:pt x="732" y="1152"/>
                    <a:pt x="539" y="1152"/>
                  </a:cubicBezTo>
                  <a:cubicBezTo>
                    <a:pt x="402" y="1152"/>
                    <a:pt x="216" y="1037"/>
                    <a:pt x="216" y="1037"/>
                  </a:cubicBezTo>
                  <a:cubicBezTo>
                    <a:pt x="165" y="1005"/>
                    <a:pt x="117" y="1013"/>
                    <a:pt x="74" y="1063"/>
                  </a:cubicBezTo>
                  <a:cubicBezTo>
                    <a:pt x="74" y="1063"/>
                    <a:pt x="39" y="1105"/>
                    <a:pt x="39" y="1153"/>
                  </a:cubicBezTo>
                  <a:cubicBezTo>
                    <a:pt x="39" y="1226"/>
                    <a:pt x="233" y="1323"/>
                    <a:pt x="417" y="1359"/>
                  </a:cubicBezTo>
                  <a:lnTo>
                    <a:pt x="417" y="1481"/>
                  </a:lnTo>
                  <a:cubicBezTo>
                    <a:pt x="417" y="1512"/>
                    <a:pt x="448" y="1537"/>
                    <a:pt x="487" y="1537"/>
                  </a:cubicBezTo>
                  <a:lnTo>
                    <a:pt x="566" y="1537"/>
                  </a:lnTo>
                  <a:cubicBezTo>
                    <a:pt x="605" y="1537"/>
                    <a:pt x="636" y="1512"/>
                    <a:pt x="636" y="1481"/>
                  </a:cubicBezTo>
                  <a:lnTo>
                    <a:pt x="636" y="1366"/>
                  </a:lnTo>
                  <a:cubicBezTo>
                    <a:pt x="924" y="1336"/>
                    <a:pt x="1053" y="1184"/>
                    <a:pt x="1053" y="1021"/>
                  </a:cubicBezTo>
                  <a:cubicBezTo>
                    <a:pt x="1053" y="864"/>
                    <a:pt x="931" y="736"/>
                    <a:pt x="686" y="6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9AEE4CF9-7FC3-7D42-99E6-5BCC6BCA5DA5}"/>
              </a:ext>
            </a:extLst>
          </p:cNvPr>
          <p:cNvGrpSpPr/>
          <p:nvPr/>
        </p:nvGrpSpPr>
        <p:grpSpPr>
          <a:xfrm>
            <a:off x="9926638" y="4238625"/>
            <a:ext cx="952500" cy="952500"/>
            <a:chOff x="9926638" y="4238625"/>
            <a:chExt cx="952500" cy="952500"/>
          </a:xfrm>
        </p:grpSpPr>
        <p:sp>
          <p:nvSpPr>
            <p:cNvPr id="163858" name="Freeform 10">
              <a:extLst>
                <a:ext uri="{FF2B5EF4-FFF2-40B4-BE49-F238E27FC236}">
                  <a16:creationId xmlns:a16="http://schemas.microsoft.com/office/drawing/2014/main" id="{A3EF5C55-6AF4-DF4F-80CC-118C17AA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6638" y="4238625"/>
              <a:ext cx="952500" cy="952500"/>
            </a:xfrm>
            <a:custGeom>
              <a:avLst/>
              <a:gdLst>
                <a:gd name="T0" fmla="*/ 171568882 w 2644"/>
                <a:gd name="T1" fmla="*/ 342878393 h 2645"/>
                <a:gd name="T2" fmla="*/ 0 w 2644"/>
                <a:gd name="T3" fmla="*/ 171439197 h 2645"/>
                <a:gd name="T4" fmla="*/ 171568882 w 2644"/>
                <a:gd name="T5" fmla="*/ 0 h 2645"/>
                <a:gd name="T6" fmla="*/ 343008075 w 2644"/>
                <a:gd name="T7" fmla="*/ 171439197 h 2645"/>
                <a:gd name="T8" fmla="*/ 171568882 w 2644"/>
                <a:gd name="T9" fmla="*/ 342878393 h 26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4" h="2645">
                  <a:moveTo>
                    <a:pt x="1322" y="2644"/>
                  </a:moveTo>
                  <a:cubicBezTo>
                    <a:pt x="592" y="2644"/>
                    <a:pt x="0" y="2052"/>
                    <a:pt x="0" y="1322"/>
                  </a:cubicBezTo>
                  <a:cubicBezTo>
                    <a:pt x="0" y="592"/>
                    <a:pt x="592" y="0"/>
                    <a:pt x="1322" y="0"/>
                  </a:cubicBezTo>
                  <a:cubicBezTo>
                    <a:pt x="2051" y="0"/>
                    <a:pt x="2643" y="592"/>
                    <a:pt x="2643" y="1322"/>
                  </a:cubicBezTo>
                  <a:cubicBezTo>
                    <a:pt x="2643" y="2052"/>
                    <a:pt x="2051" y="2644"/>
                    <a:pt x="1322" y="2644"/>
                  </a:cubicBezTo>
                </a:path>
              </a:pathLst>
            </a:custGeom>
            <a:solidFill>
              <a:srgbClr val="FF7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  <p:sp>
          <p:nvSpPr>
            <p:cNvPr id="163868" name="Freeform 20">
              <a:extLst>
                <a:ext uri="{FF2B5EF4-FFF2-40B4-BE49-F238E27FC236}">
                  <a16:creationId xmlns:a16="http://schemas.microsoft.com/office/drawing/2014/main" id="{EF502033-9DBB-8742-8028-149CDEE4A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7775" y="4449763"/>
              <a:ext cx="530225" cy="530225"/>
            </a:xfrm>
            <a:custGeom>
              <a:avLst/>
              <a:gdLst>
                <a:gd name="T0" fmla="*/ 60203591 w 1472"/>
                <a:gd name="T1" fmla="*/ 95495289 h 1471"/>
                <a:gd name="T2" fmla="*/ 95365577 w 1472"/>
                <a:gd name="T3" fmla="*/ 60285609 h 1471"/>
                <a:gd name="T4" fmla="*/ 130527563 w 1472"/>
                <a:gd name="T5" fmla="*/ 95495289 h 1471"/>
                <a:gd name="T6" fmla="*/ 95365577 w 1472"/>
                <a:gd name="T7" fmla="*/ 130705329 h 1471"/>
                <a:gd name="T8" fmla="*/ 60203591 w 1472"/>
                <a:gd name="T9" fmla="*/ 95495289 h 1471"/>
                <a:gd name="T10" fmla="*/ 163613675 w 1472"/>
                <a:gd name="T11" fmla="*/ 77955330 h 1471"/>
                <a:gd name="T12" fmla="*/ 155958552 w 1472"/>
                <a:gd name="T13" fmla="*/ 59636075 h 1471"/>
                <a:gd name="T14" fmla="*/ 170231042 w 1472"/>
                <a:gd name="T15" fmla="*/ 40147152 h 1471"/>
                <a:gd name="T16" fmla="*/ 169711983 w 1472"/>
                <a:gd name="T17" fmla="*/ 34820031 h 1471"/>
                <a:gd name="T18" fmla="*/ 155958552 w 1472"/>
                <a:gd name="T19" fmla="*/ 21047878 h 1471"/>
                <a:gd name="T20" fmla="*/ 150639012 w 1472"/>
                <a:gd name="T21" fmla="*/ 20658229 h 1471"/>
                <a:gd name="T22" fmla="*/ 131176296 w 1472"/>
                <a:gd name="T23" fmla="*/ 34950154 h 1471"/>
                <a:gd name="T24" fmla="*/ 112881733 w 1472"/>
                <a:gd name="T25" fmla="*/ 27284420 h 1471"/>
                <a:gd name="T26" fmla="*/ 109248683 w 1472"/>
                <a:gd name="T27" fmla="*/ 3507920 h 1471"/>
                <a:gd name="T28" fmla="*/ 105226609 w 1472"/>
                <a:gd name="T29" fmla="*/ 0 h 1471"/>
                <a:gd name="T30" fmla="*/ 85634579 w 1472"/>
                <a:gd name="T31" fmla="*/ 0 h 1471"/>
                <a:gd name="T32" fmla="*/ 81612146 w 1472"/>
                <a:gd name="T33" fmla="*/ 3507920 h 1471"/>
                <a:gd name="T34" fmla="*/ 77979456 w 1472"/>
                <a:gd name="T35" fmla="*/ 27284420 h 1471"/>
                <a:gd name="T36" fmla="*/ 59554858 w 1472"/>
                <a:gd name="T37" fmla="*/ 34950154 h 1471"/>
                <a:gd name="T38" fmla="*/ 40222177 w 1472"/>
                <a:gd name="T39" fmla="*/ 20658229 h 1471"/>
                <a:gd name="T40" fmla="*/ 34902637 w 1472"/>
                <a:gd name="T41" fmla="*/ 21047878 h 1471"/>
                <a:gd name="T42" fmla="*/ 21019531 w 1472"/>
                <a:gd name="T43" fmla="*/ 34820031 h 1471"/>
                <a:gd name="T44" fmla="*/ 20630147 w 1472"/>
                <a:gd name="T45" fmla="*/ 40147152 h 1471"/>
                <a:gd name="T46" fmla="*/ 34902637 w 1472"/>
                <a:gd name="T47" fmla="*/ 59636075 h 1471"/>
                <a:gd name="T48" fmla="*/ 27247514 w 1472"/>
                <a:gd name="T49" fmla="*/ 77955330 h 1471"/>
                <a:gd name="T50" fmla="*/ 3503375 w 1472"/>
                <a:gd name="T51" fmla="*/ 81723136 h 1471"/>
                <a:gd name="T52" fmla="*/ 0 w 1472"/>
                <a:gd name="T53" fmla="*/ 85750827 h 1471"/>
                <a:gd name="T54" fmla="*/ 0 w 1472"/>
                <a:gd name="T55" fmla="*/ 105239750 h 1471"/>
                <a:gd name="T56" fmla="*/ 3503375 w 1472"/>
                <a:gd name="T57" fmla="*/ 109267442 h 1471"/>
                <a:gd name="T58" fmla="*/ 27247514 w 1472"/>
                <a:gd name="T59" fmla="*/ 113035247 h 1471"/>
                <a:gd name="T60" fmla="*/ 34902637 w 1472"/>
                <a:gd name="T61" fmla="*/ 131354863 h 1471"/>
                <a:gd name="T62" fmla="*/ 20630147 w 1472"/>
                <a:gd name="T63" fmla="*/ 150843786 h 1471"/>
                <a:gd name="T64" fmla="*/ 21019531 w 1472"/>
                <a:gd name="T65" fmla="*/ 156170547 h 1471"/>
                <a:gd name="T66" fmla="*/ 34902637 w 1472"/>
                <a:gd name="T67" fmla="*/ 169942700 h 1471"/>
                <a:gd name="T68" fmla="*/ 40222177 w 1472"/>
                <a:gd name="T69" fmla="*/ 170332709 h 1471"/>
                <a:gd name="T70" fmla="*/ 59554858 w 1472"/>
                <a:gd name="T71" fmla="*/ 156170547 h 1471"/>
                <a:gd name="T72" fmla="*/ 77979456 w 1472"/>
                <a:gd name="T73" fmla="*/ 163706518 h 1471"/>
                <a:gd name="T74" fmla="*/ 81612146 w 1472"/>
                <a:gd name="T75" fmla="*/ 187482658 h 1471"/>
                <a:gd name="T76" fmla="*/ 85634579 w 1472"/>
                <a:gd name="T77" fmla="*/ 190990938 h 1471"/>
                <a:gd name="T78" fmla="*/ 105226609 w 1472"/>
                <a:gd name="T79" fmla="*/ 190990938 h 1471"/>
                <a:gd name="T80" fmla="*/ 109248683 w 1472"/>
                <a:gd name="T81" fmla="*/ 187482658 h 1471"/>
                <a:gd name="T82" fmla="*/ 112881733 w 1472"/>
                <a:gd name="T83" fmla="*/ 163706518 h 1471"/>
                <a:gd name="T84" fmla="*/ 131176296 w 1472"/>
                <a:gd name="T85" fmla="*/ 156170547 h 1471"/>
                <a:gd name="T86" fmla="*/ 150639012 w 1472"/>
                <a:gd name="T87" fmla="*/ 170332709 h 1471"/>
                <a:gd name="T88" fmla="*/ 155958552 w 1472"/>
                <a:gd name="T89" fmla="*/ 169942700 h 1471"/>
                <a:gd name="T90" fmla="*/ 169711983 w 1472"/>
                <a:gd name="T91" fmla="*/ 156170547 h 1471"/>
                <a:gd name="T92" fmla="*/ 170231042 w 1472"/>
                <a:gd name="T93" fmla="*/ 150843786 h 1471"/>
                <a:gd name="T94" fmla="*/ 155958552 w 1472"/>
                <a:gd name="T95" fmla="*/ 131354863 h 1471"/>
                <a:gd name="T96" fmla="*/ 163613675 w 1472"/>
                <a:gd name="T97" fmla="*/ 113035247 h 1471"/>
                <a:gd name="T98" fmla="*/ 187357813 w 1472"/>
                <a:gd name="T99" fmla="*/ 109267442 h 1471"/>
                <a:gd name="T100" fmla="*/ 190861189 w 1472"/>
                <a:gd name="T101" fmla="*/ 105239750 h 1471"/>
                <a:gd name="T102" fmla="*/ 190861189 w 1472"/>
                <a:gd name="T103" fmla="*/ 85750827 h 1471"/>
                <a:gd name="T104" fmla="*/ 187357813 w 1472"/>
                <a:gd name="T105" fmla="*/ 81723136 h 1471"/>
                <a:gd name="T106" fmla="*/ 163613675 w 1472"/>
                <a:gd name="T107" fmla="*/ 77955330 h 14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72" h="1471">
                  <a:moveTo>
                    <a:pt x="464" y="735"/>
                  </a:moveTo>
                  <a:cubicBezTo>
                    <a:pt x="464" y="585"/>
                    <a:pt x="586" y="464"/>
                    <a:pt x="735" y="464"/>
                  </a:cubicBezTo>
                  <a:cubicBezTo>
                    <a:pt x="885" y="464"/>
                    <a:pt x="1006" y="585"/>
                    <a:pt x="1006" y="735"/>
                  </a:cubicBezTo>
                  <a:cubicBezTo>
                    <a:pt x="1006" y="885"/>
                    <a:pt x="885" y="1006"/>
                    <a:pt x="735" y="1006"/>
                  </a:cubicBezTo>
                  <a:cubicBezTo>
                    <a:pt x="586" y="1006"/>
                    <a:pt x="464" y="885"/>
                    <a:pt x="464" y="735"/>
                  </a:cubicBezTo>
                  <a:close/>
                  <a:moveTo>
                    <a:pt x="1261" y="600"/>
                  </a:moveTo>
                  <a:cubicBezTo>
                    <a:pt x="1248" y="550"/>
                    <a:pt x="1228" y="503"/>
                    <a:pt x="1202" y="459"/>
                  </a:cubicBezTo>
                  <a:lnTo>
                    <a:pt x="1312" y="309"/>
                  </a:lnTo>
                  <a:cubicBezTo>
                    <a:pt x="1320" y="297"/>
                    <a:pt x="1319" y="279"/>
                    <a:pt x="1308" y="268"/>
                  </a:cubicBezTo>
                  <a:lnTo>
                    <a:pt x="1202" y="162"/>
                  </a:lnTo>
                  <a:cubicBezTo>
                    <a:pt x="1192" y="152"/>
                    <a:pt x="1173" y="150"/>
                    <a:pt x="1161" y="159"/>
                  </a:cubicBezTo>
                  <a:lnTo>
                    <a:pt x="1011" y="269"/>
                  </a:lnTo>
                  <a:cubicBezTo>
                    <a:pt x="968" y="243"/>
                    <a:pt x="920" y="223"/>
                    <a:pt x="870" y="210"/>
                  </a:cubicBezTo>
                  <a:lnTo>
                    <a:pt x="842" y="27"/>
                  </a:lnTo>
                  <a:cubicBezTo>
                    <a:pt x="840" y="12"/>
                    <a:pt x="825" y="0"/>
                    <a:pt x="811" y="0"/>
                  </a:cubicBezTo>
                  <a:lnTo>
                    <a:pt x="660" y="0"/>
                  </a:lnTo>
                  <a:cubicBezTo>
                    <a:pt x="645" y="0"/>
                    <a:pt x="631" y="12"/>
                    <a:pt x="629" y="27"/>
                  </a:cubicBezTo>
                  <a:lnTo>
                    <a:pt x="601" y="210"/>
                  </a:lnTo>
                  <a:cubicBezTo>
                    <a:pt x="550" y="223"/>
                    <a:pt x="503" y="243"/>
                    <a:pt x="459" y="269"/>
                  </a:cubicBezTo>
                  <a:lnTo>
                    <a:pt x="310" y="159"/>
                  </a:lnTo>
                  <a:cubicBezTo>
                    <a:pt x="298" y="150"/>
                    <a:pt x="279" y="152"/>
                    <a:pt x="269" y="162"/>
                  </a:cubicBezTo>
                  <a:lnTo>
                    <a:pt x="162" y="268"/>
                  </a:lnTo>
                  <a:cubicBezTo>
                    <a:pt x="152" y="279"/>
                    <a:pt x="150" y="297"/>
                    <a:pt x="159" y="309"/>
                  </a:cubicBezTo>
                  <a:lnTo>
                    <a:pt x="269" y="459"/>
                  </a:lnTo>
                  <a:cubicBezTo>
                    <a:pt x="243" y="503"/>
                    <a:pt x="223" y="550"/>
                    <a:pt x="210" y="600"/>
                  </a:cubicBezTo>
                  <a:lnTo>
                    <a:pt x="27" y="629"/>
                  </a:lnTo>
                  <a:cubicBezTo>
                    <a:pt x="12" y="631"/>
                    <a:pt x="0" y="645"/>
                    <a:pt x="0" y="660"/>
                  </a:cubicBezTo>
                  <a:lnTo>
                    <a:pt x="0" y="810"/>
                  </a:lnTo>
                  <a:cubicBezTo>
                    <a:pt x="0" y="825"/>
                    <a:pt x="12" y="839"/>
                    <a:pt x="27" y="841"/>
                  </a:cubicBezTo>
                  <a:lnTo>
                    <a:pt x="210" y="870"/>
                  </a:lnTo>
                  <a:cubicBezTo>
                    <a:pt x="223" y="920"/>
                    <a:pt x="243" y="967"/>
                    <a:pt x="269" y="1011"/>
                  </a:cubicBezTo>
                  <a:lnTo>
                    <a:pt x="159" y="1161"/>
                  </a:lnTo>
                  <a:cubicBezTo>
                    <a:pt x="150" y="1173"/>
                    <a:pt x="152" y="1191"/>
                    <a:pt x="162" y="1202"/>
                  </a:cubicBezTo>
                  <a:lnTo>
                    <a:pt x="269" y="1308"/>
                  </a:lnTo>
                  <a:cubicBezTo>
                    <a:pt x="279" y="1319"/>
                    <a:pt x="298" y="1320"/>
                    <a:pt x="310" y="1311"/>
                  </a:cubicBezTo>
                  <a:lnTo>
                    <a:pt x="459" y="1202"/>
                  </a:lnTo>
                  <a:cubicBezTo>
                    <a:pt x="503" y="1227"/>
                    <a:pt x="550" y="1247"/>
                    <a:pt x="601" y="1260"/>
                  </a:cubicBezTo>
                  <a:lnTo>
                    <a:pt x="629" y="1443"/>
                  </a:lnTo>
                  <a:cubicBezTo>
                    <a:pt x="631" y="1458"/>
                    <a:pt x="645" y="1470"/>
                    <a:pt x="660" y="1470"/>
                  </a:cubicBezTo>
                  <a:lnTo>
                    <a:pt x="811" y="1470"/>
                  </a:lnTo>
                  <a:cubicBezTo>
                    <a:pt x="825" y="1470"/>
                    <a:pt x="840" y="1458"/>
                    <a:pt x="842" y="1443"/>
                  </a:cubicBezTo>
                  <a:lnTo>
                    <a:pt x="870" y="1260"/>
                  </a:lnTo>
                  <a:cubicBezTo>
                    <a:pt x="920" y="1247"/>
                    <a:pt x="968" y="1227"/>
                    <a:pt x="1011" y="1202"/>
                  </a:cubicBezTo>
                  <a:lnTo>
                    <a:pt x="1161" y="1311"/>
                  </a:lnTo>
                  <a:cubicBezTo>
                    <a:pt x="1173" y="1320"/>
                    <a:pt x="1192" y="1318"/>
                    <a:pt x="1202" y="1308"/>
                  </a:cubicBezTo>
                  <a:lnTo>
                    <a:pt x="1308" y="1202"/>
                  </a:lnTo>
                  <a:cubicBezTo>
                    <a:pt x="1319" y="1191"/>
                    <a:pt x="1320" y="1173"/>
                    <a:pt x="1312" y="1161"/>
                  </a:cubicBezTo>
                  <a:lnTo>
                    <a:pt x="1202" y="1011"/>
                  </a:lnTo>
                  <a:cubicBezTo>
                    <a:pt x="1228" y="967"/>
                    <a:pt x="1248" y="920"/>
                    <a:pt x="1261" y="870"/>
                  </a:cubicBezTo>
                  <a:lnTo>
                    <a:pt x="1444" y="841"/>
                  </a:lnTo>
                  <a:cubicBezTo>
                    <a:pt x="1459" y="839"/>
                    <a:pt x="1471" y="825"/>
                    <a:pt x="1471" y="810"/>
                  </a:cubicBezTo>
                  <a:lnTo>
                    <a:pt x="1471" y="660"/>
                  </a:lnTo>
                  <a:cubicBezTo>
                    <a:pt x="1471" y="645"/>
                    <a:pt x="1459" y="631"/>
                    <a:pt x="1444" y="629"/>
                  </a:cubicBezTo>
                  <a:lnTo>
                    <a:pt x="1261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/>
            </a:p>
          </p:txBody>
        </p:sp>
      </p:grpSp>
      <p:sp>
        <p:nvSpPr>
          <p:cNvPr id="163869" name="Прямоугольник 21">
            <a:extLst>
              <a:ext uri="{FF2B5EF4-FFF2-40B4-BE49-F238E27FC236}">
                <a16:creationId xmlns:a16="http://schemas.microsoft.com/office/drawing/2014/main" id="{80C648FF-EEA5-1047-885A-6C1089335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4" y="525463"/>
            <a:ext cx="1185068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5400" b="1" dirty="0">
                <a:solidFill>
                  <a:srgbClr val="7BD400"/>
                </a:solidFill>
                <a:latin typeface="Montserrat" panose="02000505000000020004" pitchFamily="2" charset="77"/>
              </a:rPr>
              <a:t>NEU</a:t>
            </a:r>
            <a:r>
              <a:rPr lang="en-UA" altLang="en-UA" sz="5400" b="1" dirty="0">
                <a:latin typeface="Montserrat" panose="02000505000000020004" pitchFamily="2" charset="77"/>
              </a:rPr>
              <a:t>MORPHIC INFOGRAPHIC</a:t>
            </a:r>
            <a:endParaRPr lang="en-UA" altLang="en-UA" sz="5400" dirty="0">
              <a:latin typeface="Montserrat" panose="02000505000000020004" pitchFamily="2" charset="77"/>
            </a:endParaRPr>
          </a:p>
        </p:txBody>
      </p:sp>
      <p:sp>
        <p:nvSpPr>
          <p:cNvPr id="163870" name="Прямоугольник 22">
            <a:extLst>
              <a:ext uri="{FF2B5EF4-FFF2-40B4-BE49-F238E27FC236}">
                <a16:creationId xmlns:a16="http://schemas.microsoft.com/office/drawing/2014/main" id="{E8DF7986-F4E2-3F4D-A122-5F8A480C0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2314575"/>
            <a:ext cx="10398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A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71" name="Прямоугольник 3">
            <a:extLst>
              <a:ext uri="{FF2B5EF4-FFF2-40B4-BE49-F238E27FC236}">
                <a16:creationId xmlns:a16="http://schemas.microsoft.com/office/drawing/2014/main" id="{35043109-F87D-3F42-878A-889537251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2665413"/>
            <a:ext cx="30099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72" name="Прямоугольник 25">
            <a:extLst>
              <a:ext uri="{FF2B5EF4-FFF2-40B4-BE49-F238E27FC236}">
                <a16:creationId xmlns:a16="http://schemas.microsoft.com/office/drawing/2014/main" id="{9B74E52E-7376-0C44-8DA9-B6C3F59F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4149725"/>
            <a:ext cx="1038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B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73" name="Прямоугольник 26">
            <a:extLst>
              <a:ext uri="{FF2B5EF4-FFF2-40B4-BE49-F238E27FC236}">
                <a16:creationId xmlns:a16="http://schemas.microsoft.com/office/drawing/2014/main" id="{74540D80-F9C7-1245-B61C-94563E37D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4500563"/>
            <a:ext cx="30099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74" name="Прямоугольник 27">
            <a:extLst>
              <a:ext uri="{FF2B5EF4-FFF2-40B4-BE49-F238E27FC236}">
                <a16:creationId xmlns:a16="http://schemas.microsoft.com/office/drawing/2014/main" id="{79E5247B-269D-2E4B-A70C-FC5D13468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5988050"/>
            <a:ext cx="10302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C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75" name="Прямоугольник 28">
            <a:extLst>
              <a:ext uri="{FF2B5EF4-FFF2-40B4-BE49-F238E27FC236}">
                <a16:creationId xmlns:a16="http://schemas.microsoft.com/office/drawing/2014/main" id="{A4C95D45-2554-C24D-8221-EF707568E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6338888"/>
            <a:ext cx="3009900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76" name="Прямоугольник 29">
            <a:extLst>
              <a:ext uri="{FF2B5EF4-FFF2-40B4-BE49-F238E27FC236}">
                <a16:creationId xmlns:a16="http://schemas.microsoft.com/office/drawing/2014/main" id="{15810413-9273-004A-BD3E-681127D1C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8" y="2314575"/>
            <a:ext cx="1055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D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77" name="Прямоугольник 30">
            <a:extLst>
              <a:ext uri="{FF2B5EF4-FFF2-40B4-BE49-F238E27FC236}">
                <a16:creationId xmlns:a16="http://schemas.microsoft.com/office/drawing/2014/main" id="{44C3602A-4C32-F843-BBA4-19A54259A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2665413"/>
            <a:ext cx="3008312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78" name="Прямоугольник 31">
            <a:extLst>
              <a:ext uri="{FF2B5EF4-FFF2-40B4-BE49-F238E27FC236}">
                <a16:creationId xmlns:a16="http://schemas.microsoft.com/office/drawing/2014/main" id="{7D617096-6CAA-5C41-814F-66090DABC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8" y="4149725"/>
            <a:ext cx="10144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E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79" name="Прямоугольник 32">
            <a:extLst>
              <a:ext uri="{FF2B5EF4-FFF2-40B4-BE49-F238E27FC236}">
                <a16:creationId xmlns:a16="http://schemas.microsoft.com/office/drawing/2014/main" id="{7445CD75-9608-704B-8176-134107DAF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4500563"/>
            <a:ext cx="3008312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80" name="Прямоугольник 33">
            <a:extLst>
              <a:ext uri="{FF2B5EF4-FFF2-40B4-BE49-F238E27FC236}">
                <a16:creationId xmlns:a16="http://schemas.microsoft.com/office/drawing/2014/main" id="{D548BE72-6376-9947-AD5A-EAC303BD8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8" y="5984875"/>
            <a:ext cx="1006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F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81" name="Прямоугольник 34">
            <a:extLst>
              <a:ext uri="{FF2B5EF4-FFF2-40B4-BE49-F238E27FC236}">
                <a16:creationId xmlns:a16="http://schemas.microsoft.com/office/drawing/2014/main" id="{B18C085E-F8C4-544C-83C7-593C97D3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6334125"/>
            <a:ext cx="3008312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82" name="Прямоугольник 35">
            <a:extLst>
              <a:ext uri="{FF2B5EF4-FFF2-40B4-BE49-F238E27FC236}">
                <a16:creationId xmlns:a16="http://schemas.microsoft.com/office/drawing/2014/main" id="{C4D023DB-1901-2640-8CD6-1CAC9CEDA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75" y="2314575"/>
            <a:ext cx="10398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G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83" name="Прямоугольник 36">
            <a:extLst>
              <a:ext uri="{FF2B5EF4-FFF2-40B4-BE49-F238E27FC236}">
                <a16:creationId xmlns:a16="http://schemas.microsoft.com/office/drawing/2014/main" id="{AB4E0B16-1CFE-0345-937F-EA086420C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7463" y="2665413"/>
            <a:ext cx="30099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84" name="Прямоугольник 37">
            <a:extLst>
              <a:ext uri="{FF2B5EF4-FFF2-40B4-BE49-F238E27FC236}">
                <a16:creationId xmlns:a16="http://schemas.microsoft.com/office/drawing/2014/main" id="{04B6102A-1D94-ED44-81D8-A7B29C474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3175" y="4149725"/>
            <a:ext cx="10509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H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85" name="Прямоугольник 38">
            <a:extLst>
              <a:ext uri="{FF2B5EF4-FFF2-40B4-BE49-F238E27FC236}">
                <a16:creationId xmlns:a16="http://schemas.microsoft.com/office/drawing/2014/main" id="{000063CD-F4C7-224B-BA6B-31FBD6FD6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6350" y="4500563"/>
            <a:ext cx="30099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  <p:sp>
        <p:nvSpPr>
          <p:cNvPr id="163886" name="Прямоугольник 39">
            <a:extLst>
              <a:ext uri="{FF2B5EF4-FFF2-40B4-BE49-F238E27FC236}">
                <a16:creationId xmlns:a16="http://schemas.microsoft.com/office/drawing/2014/main" id="{D2A8B775-95DF-F74D-976B-B2390B051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3175" y="5972175"/>
            <a:ext cx="9271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A" altLang="en-UA" sz="2000" b="1">
                <a:latin typeface="Montserrat" panose="02000505000000020004" pitchFamily="2" charset="77"/>
              </a:rPr>
              <a:t>Title I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163887" name="Прямоугольник 40">
            <a:extLst>
              <a:ext uri="{FF2B5EF4-FFF2-40B4-BE49-F238E27FC236}">
                <a16:creationId xmlns:a16="http://schemas.microsoft.com/office/drawing/2014/main" id="{C5F8674F-6E07-654B-A290-24BA7A4F3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6350" y="6323013"/>
            <a:ext cx="30099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A" altLang="en-UA" sz="1600">
                <a:latin typeface="Open Sans" panose="020B0606030504020204" pitchFamily="34" charset="0"/>
              </a:rPr>
              <a:t>Lorem ipsum dolor sit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amet, consectetuer adipi-</a:t>
            </a:r>
          </a:p>
          <a:p>
            <a:r>
              <a:rPr lang="en-UA" altLang="en-UA" sz="1600">
                <a:latin typeface="Open Sans" panose="020B0606030504020204" pitchFamily="34" charset="0"/>
              </a:rPr>
              <a:t>scing elit, sed diam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38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3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38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638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3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638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638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63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638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638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63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638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638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63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2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1638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42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638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63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638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750"/>
                                        <p:tgtEl>
                                          <p:spTgt spid="163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750"/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750"/>
                                        <p:tgtEl>
                                          <p:spTgt spid="163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750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750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750"/>
                                        <p:tgtEl>
                                          <p:spTgt spid="1638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750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750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750"/>
                                        <p:tgtEl>
                                          <p:spTgt spid="163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750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750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750"/>
                                        <p:tgtEl>
                                          <p:spTgt spid="1638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750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750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750"/>
                                        <p:tgtEl>
                                          <p:spTgt spid="1638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750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750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" dur="750"/>
                                        <p:tgtEl>
                                          <p:spTgt spid="163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" dur="750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50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750"/>
                                        <p:tgtEl>
                                          <p:spTgt spid="1638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750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750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750"/>
                                        <p:tgtEl>
                                          <p:spTgt spid="1638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3" dur="750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750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750"/>
                                        <p:tgtEl>
                                          <p:spTgt spid="163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8" dur="750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750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750"/>
                                        <p:tgtEl>
                                          <p:spTgt spid="1638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" dur="750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750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750"/>
                                        <p:tgtEl>
                                          <p:spTgt spid="1638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750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750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" dur="750"/>
                                        <p:tgtEl>
                                          <p:spTgt spid="163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750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750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750"/>
                                        <p:tgtEl>
                                          <p:spTgt spid="1638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" dur="750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750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750"/>
                                        <p:tgtEl>
                                          <p:spTgt spid="1638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3" dur="750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50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750"/>
                                        <p:tgtEl>
                                          <p:spTgt spid="163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" dur="750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750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2" dur="750"/>
                                        <p:tgtEl>
                                          <p:spTgt spid="1638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3" dur="750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750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750"/>
                                        <p:tgtEl>
                                          <p:spTgt spid="1638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750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750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750"/>
                                        <p:tgtEl>
                                          <p:spTgt spid="163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" dur="750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750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750"/>
                                        <p:tgtEl>
                                          <p:spTgt spid="1638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750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750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4" dur="750"/>
                                        <p:tgtEl>
                                          <p:spTgt spid="163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750"/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750"/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0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5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7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0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7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0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7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" dur="7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0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75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4" dur="750"/>
                                        <p:tgtEl>
                                          <p:spTgt spid="163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5" dur="750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750"/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750"/>
                                        <p:tgtEl>
                                          <p:spTgt spid="1638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" dur="750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750"/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750"/>
                                        <p:tgtEl>
                                          <p:spTgt spid="163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5" dur="750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750"/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750"/>
                                        <p:tgtEl>
                                          <p:spTgt spid="1638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" dur="750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750"/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750"/>
                                        <p:tgtEl>
                                          <p:spTgt spid="1638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5" dur="750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750"/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9" dur="750"/>
                                        <p:tgtEl>
                                          <p:spTgt spid="163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0" dur="750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750"/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4" dur="750"/>
                                        <p:tgtEl>
                                          <p:spTgt spid="1638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5" dur="750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750"/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9" dur="750"/>
                                        <p:tgtEl>
                                          <p:spTgt spid="1638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0" dur="750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750"/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4" dur="750"/>
                                        <p:tgtEl>
                                          <p:spTgt spid="163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5" dur="750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750"/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750"/>
                                        <p:tgtEl>
                                          <p:spTgt spid="1638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0" dur="750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750"/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4" dur="750"/>
                                        <p:tgtEl>
                                          <p:spTgt spid="1638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" dur="750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750"/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9" dur="750"/>
                                        <p:tgtEl>
                                          <p:spTgt spid="163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0" dur="750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750"/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4" dur="750"/>
                                        <p:tgtEl>
                                          <p:spTgt spid="1638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5" dur="750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750"/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9" dur="750"/>
                                        <p:tgtEl>
                                          <p:spTgt spid="1638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0" dur="750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750"/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4" dur="750"/>
                                        <p:tgtEl>
                                          <p:spTgt spid="163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5" dur="750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750"/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750"/>
                                        <p:tgtEl>
                                          <p:spTgt spid="1638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0" dur="750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750"/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4" dur="750"/>
                                        <p:tgtEl>
                                          <p:spTgt spid="1638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5" dur="750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" dur="750"/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9" dur="750"/>
                                        <p:tgtEl>
                                          <p:spTgt spid="163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" dur="750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750"/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42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4" dur="750"/>
                                        <p:tgtEl>
                                          <p:spTgt spid="1638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5" dur="750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750"/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41" grpId="0" animBg="1"/>
      <p:bldP spid="163841" grpId="1" animBg="1"/>
      <p:bldP spid="163869" grpId="0"/>
      <p:bldP spid="163869" grpId="1"/>
      <p:bldP spid="163869" grpId="2"/>
      <p:bldP spid="163870" grpId="0"/>
      <p:bldP spid="163870" grpId="1"/>
      <p:bldP spid="163870" grpId="2"/>
      <p:bldP spid="163871" grpId="0"/>
      <p:bldP spid="163871" grpId="1"/>
      <p:bldP spid="163871" grpId="2"/>
      <p:bldP spid="163872" grpId="0"/>
      <p:bldP spid="163872" grpId="1"/>
      <p:bldP spid="163872" grpId="2"/>
      <p:bldP spid="163873" grpId="0"/>
      <p:bldP spid="163873" grpId="1"/>
      <p:bldP spid="163873" grpId="2"/>
      <p:bldP spid="163874" grpId="0"/>
      <p:bldP spid="163874" grpId="1"/>
      <p:bldP spid="163874" grpId="2"/>
      <p:bldP spid="163875" grpId="0"/>
      <p:bldP spid="163875" grpId="1"/>
      <p:bldP spid="163875" grpId="2"/>
      <p:bldP spid="163876" grpId="0"/>
      <p:bldP spid="163876" grpId="1"/>
      <p:bldP spid="163876" grpId="2"/>
      <p:bldP spid="163877" grpId="0"/>
      <p:bldP spid="163877" grpId="1"/>
      <p:bldP spid="163877" grpId="2"/>
      <p:bldP spid="163878" grpId="0"/>
      <p:bldP spid="163878" grpId="1"/>
      <p:bldP spid="163878" grpId="2"/>
      <p:bldP spid="163879" grpId="0"/>
      <p:bldP spid="163879" grpId="1"/>
      <p:bldP spid="163879" grpId="2"/>
      <p:bldP spid="163880" grpId="0"/>
      <p:bldP spid="163880" grpId="1"/>
      <p:bldP spid="163880" grpId="2"/>
      <p:bldP spid="163881" grpId="0"/>
      <p:bldP spid="163881" grpId="1"/>
      <p:bldP spid="163881" grpId="2"/>
      <p:bldP spid="163882" grpId="0"/>
      <p:bldP spid="163882" grpId="1"/>
      <p:bldP spid="163882" grpId="2"/>
      <p:bldP spid="163883" grpId="0"/>
      <p:bldP spid="163883" grpId="1"/>
      <p:bldP spid="163883" grpId="2"/>
      <p:bldP spid="163884" grpId="0"/>
      <p:bldP spid="163884" grpId="1"/>
      <p:bldP spid="163884" grpId="2"/>
      <p:bldP spid="163885" grpId="0"/>
      <p:bldP spid="163885" grpId="1"/>
      <p:bldP spid="163885" grpId="2"/>
      <p:bldP spid="163886" grpId="0"/>
      <p:bldP spid="163886" grpId="1"/>
      <p:bldP spid="163886" grpId="2"/>
      <p:bldP spid="163887" grpId="0"/>
      <p:bldP spid="163887" grpId="1"/>
      <p:bldP spid="163887" grpId="2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0" name="Рисунок 6">
            <a:extLst>
              <a:ext uri="{FF2B5EF4-FFF2-40B4-BE49-F238E27FC236}">
                <a16:creationId xmlns:a16="http://schemas.microsoft.com/office/drawing/2014/main" id="{3C5B04CD-8630-8841-BD07-24EEDE2C5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713" y="35560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1" name="Рисунок 25">
            <a:extLst>
              <a:ext uri="{FF2B5EF4-FFF2-40B4-BE49-F238E27FC236}">
                <a16:creationId xmlns:a16="http://schemas.microsoft.com/office/drawing/2014/main" id="{0ED1213B-7798-8746-8FBB-42785BD0C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713" y="408305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2" name="Рисунок 26">
            <a:extLst>
              <a:ext uri="{FF2B5EF4-FFF2-40B4-BE49-F238E27FC236}">
                <a16:creationId xmlns:a16="http://schemas.microsoft.com/office/drawing/2014/main" id="{1200A480-F716-884B-BC57-5C2DE6420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3538" y="35560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3" name="Рисунок 27">
            <a:extLst>
              <a:ext uri="{FF2B5EF4-FFF2-40B4-BE49-F238E27FC236}">
                <a16:creationId xmlns:a16="http://schemas.microsoft.com/office/drawing/2014/main" id="{59ED4BB8-6A97-F34E-BFFB-4522EE49E5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3538" y="408305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4" name="Рисунок 28">
            <a:extLst>
              <a:ext uri="{FF2B5EF4-FFF2-40B4-BE49-F238E27FC236}">
                <a16:creationId xmlns:a16="http://schemas.microsoft.com/office/drawing/2014/main" id="{E8C8FC80-EF2A-6641-B980-E407F84D25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6288" y="35560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5" name="Рисунок 29">
            <a:extLst>
              <a:ext uri="{FF2B5EF4-FFF2-40B4-BE49-F238E27FC236}">
                <a16:creationId xmlns:a16="http://schemas.microsoft.com/office/drawing/2014/main" id="{B459026D-823B-724B-82EC-AAA1E2DF93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6288" y="4083050"/>
            <a:ext cx="3959225" cy="333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6" name="Freeform 3">
            <a:extLst>
              <a:ext uri="{FF2B5EF4-FFF2-40B4-BE49-F238E27FC236}">
                <a16:creationId xmlns:a16="http://schemas.microsoft.com/office/drawing/2014/main" id="{76DD54E4-7851-3648-9999-3FDA2FCF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985838"/>
            <a:ext cx="984250" cy="658812"/>
          </a:xfrm>
          <a:custGeom>
            <a:avLst/>
            <a:gdLst>
              <a:gd name="T0" fmla="*/ 178460785 w 2736"/>
              <a:gd name="T1" fmla="*/ 55072791 h 1828"/>
              <a:gd name="T2" fmla="*/ 128636726 w 2736"/>
              <a:gd name="T3" fmla="*/ 66632635 h 1828"/>
              <a:gd name="T4" fmla="*/ 115695422 w 2736"/>
              <a:gd name="T5" fmla="*/ 32602184 h 1828"/>
              <a:gd name="T6" fmla="*/ 56424218 w 2736"/>
              <a:gd name="T7" fmla="*/ 114431824 h 1828"/>
              <a:gd name="T8" fmla="*/ 93954145 w 2736"/>
              <a:gd name="T9" fmla="*/ 144046289 h 1828"/>
              <a:gd name="T10" fmla="*/ 127083727 w 2736"/>
              <a:gd name="T11" fmla="*/ 185480806 h 1828"/>
              <a:gd name="T12" fmla="*/ 158531162 w 2736"/>
              <a:gd name="T13" fmla="*/ 218342478 h 1828"/>
              <a:gd name="T14" fmla="*/ 167072480 w 2736"/>
              <a:gd name="T15" fmla="*/ 221849535 h 1828"/>
              <a:gd name="T16" fmla="*/ 177166799 w 2736"/>
              <a:gd name="T17" fmla="*/ 202236183 h 1828"/>
              <a:gd name="T18" fmla="*/ 146883844 w 2736"/>
              <a:gd name="T19" fmla="*/ 170023952 h 1828"/>
              <a:gd name="T20" fmla="*/ 199167089 w 2736"/>
              <a:gd name="T21" fmla="*/ 204574461 h 1828"/>
              <a:gd name="T22" fmla="*/ 207319887 w 2736"/>
              <a:gd name="T23" fmla="*/ 180025425 h 1828"/>
              <a:gd name="T24" fmla="*/ 180919612 w 2736"/>
              <a:gd name="T25" fmla="*/ 158334003 h 1828"/>
              <a:gd name="T26" fmla="*/ 187002104 w 2736"/>
              <a:gd name="T27" fmla="*/ 150930297 h 1828"/>
              <a:gd name="T28" fmla="*/ 243038162 w 2736"/>
              <a:gd name="T29" fmla="*/ 176778217 h 1828"/>
              <a:gd name="T30" fmla="*/ 230355510 w 2736"/>
              <a:gd name="T31" fmla="*/ 149241821 h 1828"/>
              <a:gd name="T32" fmla="*/ 211073060 w 2736"/>
              <a:gd name="T33" fmla="*/ 127160807 h 1828"/>
              <a:gd name="T34" fmla="*/ 268144091 w 2736"/>
              <a:gd name="T35" fmla="*/ 147942938 h 1828"/>
              <a:gd name="T36" fmla="*/ 64318363 w 2736"/>
              <a:gd name="T37" fmla="*/ 125991668 h 1828"/>
              <a:gd name="T38" fmla="*/ 40506420 w 2736"/>
              <a:gd name="T39" fmla="*/ 136252989 h 1828"/>
              <a:gd name="T40" fmla="*/ 26917942 w 2736"/>
              <a:gd name="T41" fmla="*/ 157554818 h 1828"/>
              <a:gd name="T42" fmla="*/ 48271059 w 2736"/>
              <a:gd name="T43" fmla="*/ 166906849 h 1828"/>
              <a:gd name="T44" fmla="*/ 49047739 w 2736"/>
              <a:gd name="T45" fmla="*/ 185350701 h 1828"/>
              <a:gd name="T46" fmla="*/ 90977652 w 2736"/>
              <a:gd name="T47" fmla="*/ 169634359 h 1828"/>
              <a:gd name="T48" fmla="*/ 70789016 w 2736"/>
              <a:gd name="T49" fmla="*/ 153008727 h 1828"/>
              <a:gd name="T50" fmla="*/ 60694697 w 2736"/>
              <a:gd name="T51" fmla="*/ 165218012 h 1828"/>
              <a:gd name="T52" fmla="*/ 80624321 w 2736"/>
              <a:gd name="T53" fmla="*/ 216654002 h 1828"/>
              <a:gd name="T54" fmla="*/ 113107089 w 2736"/>
              <a:gd name="T55" fmla="*/ 174959636 h 1828"/>
              <a:gd name="T56" fmla="*/ 85930493 w 2736"/>
              <a:gd name="T57" fmla="*/ 188468165 h 1828"/>
              <a:gd name="T58" fmla="*/ 140025031 w 2736"/>
              <a:gd name="T59" fmla="*/ 196391208 h 1828"/>
              <a:gd name="T60" fmla="*/ 114660089 w 2736"/>
              <a:gd name="T61" fmla="*/ 207951413 h 1828"/>
              <a:gd name="T62" fmla="*/ 119189581 w 2736"/>
              <a:gd name="T63" fmla="*/ 237306389 h 1828"/>
              <a:gd name="T64" fmla="*/ 138731045 w 2736"/>
              <a:gd name="T65" fmla="*/ 219641362 h 1828"/>
              <a:gd name="T66" fmla="*/ 140025031 w 2736"/>
              <a:gd name="T67" fmla="*/ 196391208 h 1828"/>
              <a:gd name="T68" fmla="*/ 8670825 w 2736"/>
              <a:gd name="T69" fmla="*/ 128329946 h 1828"/>
              <a:gd name="T70" fmla="*/ 40247407 w 2736"/>
              <a:gd name="T71" fmla="*/ 23899595 h 1828"/>
              <a:gd name="T72" fmla="*/ 17341291 w 2736"/>
              <a:gd name="T73" fmla="*/ 12988832 h 1828"/>
              <a:gd name="T74" fmla="*/ 129507 w 2736"/>
              <a:gd name="T75" fmla="*/ 118458218 h 1828"/>
              <a:gd name="T76" fmla="*/ 288591381 w 2736"/>
              <a:gd name="T77" fmla="*/ 10910763 h 1828"/>
              <a:gd name="T78" fmla="*/ 334403614 w 2736"/>
              <a:gd name="T79" fmla="*/ 109496140 h 1828"/>
              <a:gd name="T80" fmla="*/ 353039251 w 2736"/>
              <a:gd name="T81" fmla="*/ 92220706 h 1828"/>
              <a:gd name="T82" fmla="*/ 307097512 w 2736"/>
              <a:gd name="T83" fmla="*/ 649442 h 1828"/>
              <a:gd name="T84" fmla="*/ 179496118 w 2736"/>
              <a:gd name="T85" fmla="*/ 46370202 h 1828"/>
              <a:gd name="T86" fmla="*/ 116860262 w 2736"/>
              <a:gd name="T87" fmla="*/ 55592128 h 1828"/>
              <a:gd name="T88" fmla="*/ 189331424 w 2736"/>
              <a:gd name="T89" fmla="*/ 12079541 h 1828"/>
              <a:gd name="T90" fmla="*/ 314215337 w 2736"/>
              <a:gd name="T91" fmla="*/ 105339642 h 182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736" h="1828">
                <a:moveTo>
                  <a:pt x="2059" y="992"/>
                </a:moveTo>
                <a:lnTo>
                  <a:pt x="2007" y="945"/>
                </a:lnTo>
                <a:cubicBezTo>
                  <a:pt x="1750" y="722"/>
                  <a:pt x="1447" y="467"/>
                  <a:pt x="1379" y="424"/>
                </a:cubicBezTo>
                <a:cubicBezTo>
                  <a:pt x="1347" y="430"/>
                  <a:pt x="1262" y="457"/>
                  <a:pt x="1196" y="481"/>
                </a:cubicBezTo>
                <a:lnTo>
                  <a:pt x="1194" y="482"/>
                </a:lnTo>
                <a:cubicBezTo>
                  <a:pt x="1189" y="483"/>
                  <a:pt x="1087" y="513"/>
                  <a:pt x="994" y="513"/>
                </a:cubicBezTo>
                <a:cubicBezTo>
                  <a:pt x="940" y="513"/>
                  <a:pt x="898" y="503"/>
                  <a:pt x="867" y="483"/>
                </a:cubicBezTo>
                <a:cubicBezTo>
                  <a:pt x="812" y="449"/>
                  <a:pt x="806" y="403"/>
                  <a:pt x="807" y="380"/>
                </a:cubicBezTo>
                <a:cubicBezTo>
                  <a:pt x="809" y="321"/>
                  <a:pt x="858" y="272"/>
                  <a:pt x="894" y="251"/>
                </a:cubicBezTo>
                <a:lnTo>
                  <a:pt x="375" y="186"/>
                </a:lnTo>
                <a:lnTo>
                  <a:pt x="321" y="935"/>
                </a:lnTo>
                <a:cubicBezTo>
                  <a:pt x="364" y="891"/>
                  <a:pt x="406" y="881"/>
                  <a:pt x="436" y="881"/>
                </a:cubicBezTo>
                <a:cubicBezTo>
                  <a:pt x="471" y="881"/>
                  <a:pt x="506" y="895"/>
                  <a:pt x="538" y="921"/>
                </a:cubicBezTo>
                <a:cubicBezTo>
                  <a:pt x="588" y="962"/>
                  <a:pt x="611" y="1016"/>
                  <a:pt x="604" y="1071"/>
                </a:cubicBezTo>
                <a:cubicBezTo>
                  <a:pt x="647" y="1064"/>
                  <a:pt x="688" y="1078"/>
                  <a:pt x="726" y="1109"/>
                </a:cubicBezTo>
                <a:cubicBezTo>
                  <a:pt x="776" y="1150"/>
                  <a:pt x="800" y="1204"/>
                  <a:pt x="792" y="1259"/>
                </a:cubicBezTo>
                <a:cubicBezTo>
                  <a:pt x="835" y="1253"/>
                  <a:pt x="877" y="1267"/>
                  <a:pt x="915" y="1298"/>
                </a:cubicBezTo>
                <a:cubicBezTo>
                  <a:pt x="958" y="1333"/>
                  <a:pt x="982" y="1380"/>
                  <a:pt x="982" y="1428"/>
                </a:cubicBezTo>
                <a:cubicBezTo>
                  <a:pt x="1029" y="1414"/>
                  <a:pt x="1079" y="1427"/>
                  <a:pt x="1122" y="1462"/>
                </a:cubicBezTo>
                <a:cubicBezTo>
                  <a:pt x="1182" y="1511"/>
                  <a:pt x="1203" y="1579"/>
                  <a:pt x="1180" y="1644"/>
                </a:cubicBezTo>
                <a:lnTo>
                  <a:pt x="1225" y="1681"/>
                </a:lnTo>
                <a:cubicBezTo>
                  <a:pt x="1228" y="1684"/>
                  <a:pt x="1232" y="1686"/>
                  <a:pt x="1235" y="1689"/>
                </a:cubicBezTo>
                <a:lnTo>
                  <a:pt x="1237" y="1690"/>
                </a:lnTo>
                <a:cubicBezTo>
                  <a:pt x="1255" y="1702"/>
                  <a:pt x="1273" y="1708"/>
                  <a:pt x="1291" y="1708"/>
                </a:cubicBezTo>
                <a:cubicBezTo>
                  <a:pt x="1323" y="1708"/>
                  <a:pt x="1347" y="1687"/>
                  <a:pt x="1361" y="1670"/>
                </a:cubicBezTo>
                <a:cubicBezTo>
                  <a:pt x="1393" y="1631"/>
                  <a:pt x="1412" y="1601"/>
                  <a:pt x="1372" y="1561"/>
                </a:cubicBezTo>
                <a:lnTo>
                  <a:pt x="1369" y="1557"/>
                </a:lnTo>
                <a:lnTo>
                  <a:pt x="1139" y="1361"/>
                </a:lnTo>
                <a:cubicBezTo>
                  <a:pt x="1131" y="1355"/>
                  <a:pt x="1127" y="1346"/>
                  <a:pt x="1126" y="1336"/>
                </a:cubicBezTo>
                <a:cubicBezTo>
                  <a:pt x="1125" y="1326"/>
                  <a:pt x="1128" y="1317"/>
                  <a:pt x="1135" y="1309"/>
                </a:cubicBezTo>
                <a:cubicBezTo>
                  <a:pt x="1147" y="1294"/>
                  <a:pt x="1172" y="1292"/>
                  <a:pt x="1187" y="1305"/>
                </a:cubicBezTo>
                <a:lnTo>
                  <a:pt x="1488" y="1561"/>
                </a:lnTo>
                <a:cubicBezTo>
                  <a:pt x="1504" y="1570"/>
                  <a:pt x="1522" y="1575"/>
                  <a:pt x="1539" y="1575"/>
                </a:cubicBezTo>
                <a:cubicBezTo>
                  <a:pt x="1570" y="1575"/>
                  <a:pt x="1599" y="1560"/>
                  <a:pt x="1622" y="1532"/>
                </a:cubicBezTo>
                <a:cubicBezTo>
                  <a:pt x="1641" y="1509"/>
                  <a:pt x="1650" y="1484"/>
                  <a:pt x="1647" y="1459"/>
                </a:cubicBezTo>
                <a:cubicBezTo>
                  <a:pt x="1645" y="1433"/>
                  <a:pt x="1629" y="1408"/>
                  <a:pt x="1602" y="1386"/>
                </a:cubicBezTo>
                <a:lnTo>
                  <a:pt x="1566" y="1356"/>
                </a:lnTo>
                <a:lnTo>
                  <a:pt x="1398" y="1219"/>
                </a:lnTo>
                <a:cubicBezTo>
                  <a:pt x="1391" y="1213"/>
                  <a:pt x="1386" y="1204"/>
                  <a:pt x="1385" y="1194"/>
                </a:cubicBezTo>
                <a:cubicBezTo>
                  <a:pt x="1384" y="1185"/>
                  <a:pt x="1387" y="1175"/>
                  <a:pt x="1393" y="1167"/>
                </a:cubicBezTo>
                <a:cubicBezTo>
                  <a:pt x="1406" y="1152"/>
                  <a:pt x="1430" y="1149"/>
                  <a:pt x="1445" y="1162"/>
                </a:cubicBezTo>
                <a:lnTo>
                  <a:pt x="1722" y="1387"/>
                </a:lnTo>
                <a:cubicBezTo>
                  <a:pt x="1742" y="1403"/>
                  <a:pt x="1764" y="1412"/>
                  <a:pt x="1786" y="1412"/>
                </a:cubicBezTo>
                <a:cubicBezTo>
                  <a:pt x="1819" y="1412"/>
                  <a:pt x="1852" y="1393"/>
                  <a:pt x="1878" y="1361"/>
                </a:cubicBezTo>
                <a:cubicBezTo>
                  <a:pt x="1899" y="1336"/>
                  <a:pt x="1908" y="1312"/>
                  <a:pt x="1906" y="1288"/>
                </a:cubicBezTo>
                <a:cubicBezTo>
                  <a:pt x="1904" y="1262"/>
                  <a:pt x="1889" y="1237"/>
                  <a:pt x="1862" y="1215"/>
                </a:cubicBezTo>
                <a:lnTo>
                  <a:pt x="1780" y="1149"/>
                </a:lnTo>
                <a:lnTo>
                  <a:pt x="1781" y="1149"/>
                </a:lnTo>
                <a:lnTo>
                  <a:pt x="1637" y="1031"/>
                </a:lnTo>
                <a:cubicBezTo>
                  <a:pt x="1621" y="1019"/>
                  <a:pt x="1618" y="995"/>
                  <a:pt x="1631" y="979"/>
                </a:cubicBezTo>
                <a:cubicBezTo>
                  <a:pt x="1644" y="964"/>
                  <a:pt x="1668" y="961"/>
                  <a:pt x="1683" y="974"/>
                </a:cubicBezTo>
                <a:lnTo>
                  <a:pt x="1918" y="1165"/>
                </a:lnTo>
                <a:cubicBezTo>
                  <a:pt x="1968" y="1205"/>
                  <a:pt x="2027" y="1194"/>
                  <a:pt x="2072" y="1139"/>
                </a:cubicBezTo>
                <a:cubicBezTo>
                  <a:pt x="2102" y="1101"/>
                  <a:pt x="2124" y="1046"/>
                  <a:pt x="2059" y="992"/>
                </a:cubicBezTo>
                <a:close/>
                <a:moveTo>
                  <a:pt x="515" y="1117"/>
                </a:moveTo>
                <a:cubicBezTo>
                  <a:pt x="575" y="1044"/>
                  <a:pt x="517" y="986"/>
                  <a:pt x="497" y="970"/>
                </a:cubicBezTo>
                <a:cubicBezTo>
                  <a:pt x="450" y="931"/>
                  <a:pt x="401" y="938"/>
                  <a:pt x="359" y="989"/>
                </a:cubicBezTo>
                <a:lnTo>
                  <a:pt x="312" y="1049"/>
                </a:lnTo>
                <a:lnTo>
                  <a:pt x="313" y="1049"/>
                </a:lnTo>
                <a:lnTo>
                  <a:pt x="305" y="1059"/>
                </a:lnTo>
                <a:lnTo>
                  <a:pt x="240" y="1133"/>
                </a:lnTo>
                <a:cubicBezTo>
                  <a:pt x="216" y="1161"/>
                  <a:pt x="205" y="1188"/>
                  <a:pt x="208" y="1213"/>
                </a:cubicBezTo>
                <a:cubicBezTo>
                  <a:pt x="210" y="1241"/>
                  <a:pt x="229" y="1260"/>
                  <a:pt x="239" y="1268"/>
                </a:cubicBezTo>
                <a:cubicBezTo>
                  <a:pt x="263" y="1287"/>
                  <a:pt x="291" y="1309"/>
                  <a:pt x="320" y="1309"/>
                </a:cubicBezTo>
                <a:cubicBezTo>
                  <a:pt x="338" y="1309"/>
                  <a:pt x="355" y="1301"/>
                  <a:pt x="373" y="1285"/>
                </a:cubicBezTo>
                <a:lnTo>
                  <a:pt x="515" y="1117"/>
                </a:lnTo>
                <a:close/>
                <a:moveTo>
                  <a:pt x="404" y="1347"/>
                </a:moveTo>
                <a:cubicBezTo>
                  <a:pt x="382" y="1373"/>
                  <a:pt x="374" y="1400"/>
                  <a:pt x="379" y="1427"/>
                </a:cubicBezTo>
                <a:cubicBezTo>
                  <a:pt x="383" y="1451"/>
                  <a:pt x="398" y="1474"/>
                  <a:pt x="421" y="1493"/>
                </a:cubicBezTo>
                <a:cubicBezTo>
                  <a:pt x="469" y="1532"/>
                  <a:pt x="518" y="1526"/>
                  <a:pt x="560" y="1474"/>
                </a:cubicBezTo>
                <a:lnTo>
                  <a:pt x="703" y="1306"/>
                </a:lnTo>
                <a:cubicBezTo>
                  <a:pt x="725" y="1279"/>
                  <a:pt x="733" y="1252"/>
                  <a:pt x="728" y="1225"/>
                </a:cubicBezTo>
                <a:cubicBezTo>
                  <a:pt x="724" y="1201"/>
                  <a:pt x="709" y="1178"/>
                  <a:pt x="686" y="1159"/>
                </a:cubicBezTo>
                <a:cubicBezTo>
                  <a:pt x="638" y="1120"/>
                  <a:pt x="589" y="1126"/>
                  <a:pt x="547" y="1178"/>
                </a:cubicBezTo>
                <a:lnTo>
                  <a:pt x="476" y="1263"/>
                </a:lnTo>
                <a:lnTo>
                  <a:pt x="469" y="1272"/>
                </a:lnTo>
                <a:lnTo>
                  <a:pt x="404" y="1347"/>
                </a:lnTo>
                <a:close/>
                <a:moveTo>
                  <a:pt x="592" y="1535"/>
                </a:moveTo>
                <a:cubicBezTo>
                  <a:pt x="555" y="1580"/>
                  <a:pt x="564" y="1620"/>
                  <a:pt x="623" y="1668"/>
                </a:cubicBezTo>
                <a:cubicBezTo>
                  <a:pt x="671" y="1707"/>
                  <a:pt x="719" y="1701"/>
                  <a:pt x="762" y="1649"/>
                </a:cubicBezTo>
                <a:lnTo>
                  <a:pt x="892" y="1494"/>
                </a:lnTo>
                <a:cubicBezTo>
                  <a:pt x="952" y="1420"/>
                  <a:pt x="893" y="1363"/>
                  <a:pt x="874" y="1347"/>
                </a:cubicBezTo>
                <a:cubicBezTo>
                  <a:pt x="826" y="1308"/>
                  <a:pt x="778" y="1314"/>
                  <a:pt x="735" y="1366"/>
                </a:cubicBezTo>
                <a:lnTo>
                  <a:pt x="664" y="1451"/>
                </a:lnTo>
                <a:lnTo>
                  <a:pt x="657" y="1460"/>
                </a:lnTo>
                <a:lnTo>
                  <a:pt x="592" y="1535"/>
                </a:lnTo>
                <a:close/>
                <a:moveTo>
                  <a:pt x="1082" y="1512"/>
                </a:moveTo>
                <a:cubicBezTo>
                  <a:pt x="1034" y="1472"/>
                  <a:pt x="985" y="1479"/>
                  <a:pt x="943" y="1531"/>
                </a:cubicBezTo>
                <a:lnTo>
                  <a:pt x="892" y="1593"/>
                </a:lnTo>
                <a:lnTo>
                  <a:pt x="886" y="1601"/>
                </a:lnTo>
                <a:lnTo>
                  <a:pt x="841" y="1655"/>
                </a:lnTo>
                <a:cubicBezTo>
                  <a:pt x="781" y="1729"/>
                  <a:pt x="839" y="1786"/>
                  <a:pt x="859" y="1802"/>
                </a:cubicBezTo>
                <a:cubicBezTo>
                  <a:pt x="879" y="1819"/>
                  <a:pt x="900" y="1827"/>
                  <a:pt x="921" y="1827"/>
                </a:cubicBezTo>
                <a:cubicBezTo>
                  <a:pt x="947" y="1827"/>
                  <a:pt x="973" y="1812"/>
                  <a:pt x="998" y="1783"/>
                </a:cubicBezTo>
                <a:lnTo>
                  <a:pt x="1072" y="1691"/>
                </a:lnTo>
                <a:lnTo>
                  <a:pt x="1099" y="1659"/>
                </a:lnTo>
                <a:cubicBezTo>
                  <a:pt x="1121" y="1632"/>
                  <a:pt x="1129" y="1605"/>
                  <a:pt x="1124" y="1578"/>
                </a:cubicBezTo>
                <a:cubicBezTo>
                  <a:pt x="1120" y="1554"/>
                  <a:pt x="1105" y="1531"/>
                  <a:pt x="1082" y="1512"/>
                </a:cubicBezTo>
                <a:close/>
                <a:moveTo>
                  <a:pt x="1" y="912"/>
                </a:moveTo>
                <a:cubicBezTo>
                  <a:pt x="0" y="931"/>
                  <a:pt x="6" y="950"/>
                  <a:pt x="18" y="964"/>
                </a:cubicBezTo>
                <a:cubicBezTo>
                  <a:pt x="31" y="978"/>
                  <a:pt x="48" y="987"/>
                  <a:pt x="67" y="988"/>
                </a:cubicBezTo>
                <a:lnTo>
                  <a:pt x="179" y="997"/>
                </a:lnTo>
                <a:cubicBezTo>
                  <a:pt x="218" y="1000"/>
                  <a:pt x="252" y="970"/>
                  <a:pt x="255" y="932"/>
                </a:cubicBezTo>
                <a:lnTo>
                  <a:pt x="311" y="184"/>
                </a:lnTo>
                <a:cubicBezTo>
                  <a:pt x="313" y="165"/>
                  <a:pt x="307" y="147"/>
                  <a:pt x="294" y="133"/>
                </a:cubicBezTo>
                <a:cubicBezTo>
                  <a:pt x="282" y="118"/>
                  <a:pt x="265" y="110"/>
                  <a:pt x="246" y="108"/>
                </a:cubicBezTo>
                <a:lnTo>
                  <a:pt x="134" y="100"/>
                </a:lnTo>
                <a:cubicBezTo>
                  <a:pt x="132" y="100"/>
                  <a:pt x="130" y="100"/>
                  <a:pt x="128" y="100"/>
                </a:cubicBezTo>
                <a:cubicBezTo>
                  <a:pt x="91" y="100"/>
                  <a:pt x="60" y="128"/>
                  <a:pt x="58" y="165"/>
                </a:cubicBezTo>
                <a:lnTo>
                  <a:pt x="1" y="912"/>
                </a:lnTo>
                <a:close/>
                <a:moveTo>
                  <a:pt x="2373" y="5"/>
                </a:moveTo>
                <a:lnTo>
                  <a:pt x="2268" y="47"/>
                </a:lnTo>
                <a:cubicBezTo>
                  <a:pt x="2251" y="54"/>
                  <a:pt x="2237" y="67"/>
                  <a:pt x="2230" y="84"/>
                </a:cubicBezTo>
                <a:cubicBezTo>
                  <a:pt x="2222" y="102"/>
                  <a:pt x="2222" y="121"/>
                  <a:pt x="2229" y="138"/>
                </a:cubicBezTo>
                <a:lnTo>
                  <a:pt x="2492" y="804"/>
                </a:lnTo>
                <a:cubicBezTo>
                  <a:pt x="2506" y="839"/>
                  <a:pt x="2548" y="857"/>
                  <a:pt x="2584" y="843"/>
                </a:cubicBezTo>
                <a:lnTo>
                  <a:pt x="2689" y="802"/>
                </a:lnTo>
                <a:cubicBezTo>
                  <a:pt x="2706" y="795"/>
                  <a:pt x="2720" y="781"/>
                  <a:pt x="2728" y="764"/>
                </a:cubicBezTo>
                <a:cubicBezTo>
                  <a:pt x="2735" y="747"/>
                  <a:pt x="2735" y="727"/>
                  <a:pt x="2728" y="710"/>
                </a:cubicBezTo>
                <a:lnTo>
                  <a:pt x="2465" y="45"/>
                </a:lnTo>
                <a:cubicBezTo>
                  <a:pt x="2454" y="18"/>
                  <a:pt x="2429" y="0"/>
                  <a:pt x="2399" y="0"/>
                </a:cubicBezTo>
                <a:cubicBezTo>
                  <a:pt x="2390" y="0"/>
                  <a:pt x="2382" y="2"/>
                  <a:pt x="2373" y="5"/>
                </a:cubicBezTo>
                <a:close/>
                <a:moveTo>
                  <a:pt x="2428" y="811"/>
                </a:moveTo>
                <a:lnTo>
                  <a:pt x="2111" y="948"/>
                </a:lnTo>
                <a:cubicBezTo>
                  <a:pt x="1945" y="803"/>
                  <a:pt x="1431" y="359"/>
                  <a:pt x="1387" y="357"/>
                </a:cubicBezTo>
                <a:cubicBezTo>
                  <a:pt x="1350" y="357"/>
                  <a:pt x="1192" y="412"/>
                  <a:pt x="1175" y="418"/>
                </a:cubicBezTo>
                <a:cubicBezTo>
                  <a:pt x="1174" y="419"/>
                  <a:pt x="1077" y="447"/>
                  <a:pt x="994" y="447"/>
                </a:cubicBezTo>
                <a:cubicBezTo>
                  <a:pt x="953" y="447"/>
                  <a:pt x="923" y="440"/>
                  <a:pt x="903" y="428"/>
                </a:cubicBezTo>
                <a:cubicBezTo>
                  <a:pt x="882" y="415"/>
                  <a:pt x="872" y="399"/>
                  <a:pt x="873" y="382"/>
                </a:cubicBezTo>
                <a:cubicBezTo>
                  <a:pt x="874" y="349"/>
                  <a:pt x="911" y="316"/>
                  <a:pt x="931" y="306"/>
                </a:cubicBezTo>
                <a:cubicBezTo>
                  <a:pt x="1066" y="233"/>
                  <a:pt x="1426" y="97"/>
                  <a:pt x="1463" y="93"/>
                </a:cubicBezTo>
                <a:cubicBezTo>
                  <a:pt x="1464" y="93"/>
                  <a:pt x="1466" y="93"/>
                  <a:pt x="1469" y="93"/>
                </a:cubicBezTo>
                <a:cubicBezTo>
                  <a:pt x="1556" y="93"/>
                  <a:pt x="2109" y="168"/>
                  <a:pt x="2176" y="178"/>
                </a:cubicBezTo>
                <a:lnTo>
                  <a:pt x="2428" y="811"/>
                </a:lnTo>
                <a:close/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897" name="Freeform 4">
            <a:extLst>
              <a:ext uri="{FF2B5EF4-FFF2-40B4-BE49-F238E27FC236}">
                <a16:creationId xmlns:a16="http://schemas.microsoft.com/office/drawing/2014/main" id="{05B6606B-C695-FE46-AF9C-BD56A6232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213" y="4567238"/>
            <a:ext cx="850900" cy="712787"/>
          </a:xfrm>
          <a:custGeom>
            <a:avLst/>
            <a:gdLst>
              <a:gd name="T0" fmla="*/ 306144030 w 2364"/>
              <a:gd name="T1" fmla="*/ 238455331 h 1980"/>
              <a:gd name="T2" fmla="*/ 275050186 w 2364"/>
              <a:gd name="T3" fmla="*/ 220441620 h 1980"/>
              <a:gd name="T4" fmla="*/ 275050186 w 2364"/>
              <a:gd name="T5" fmla="*/ 231716254 h 1980"/>
              <a:gd name="T6" fmla="*/ 25004726 w 2364"/>
              <a:gd name="T7" fmla="*/ 231716254 h 1980"/>
              <a:gd name="T8" fmla="*/ 25004726 w 2364"/>
              <a:gd name="T9" fmla="*/ 31491506 h 1980"/>
              <a:gd name="T10" fmla="*/ 36405490 w 2364"/>
              <a:gd name="T11" fmla="*/ 31491506 h 1980"/>
              <a:gd name="T12" fmla="*/ 18267714 w 2364"/>
              <a:gd name="T13" fmla="*/ 0 h 1980"/>
              <a:gd name="T14" fmla="*/ 0 w 2364"/>
              <a:gd name="T15" fmla="*/ 31491506 h 1980"/>
              <a:gd name="T16" fmla="*/ 11401124 w 2364"/>
              <a:gd name="T17" fmla="*/ 31491506 h 1980"/>
              <a:gd name="T18" fmla="*/ 11401124 w 2364"/>
              <a:gd name="T19" fmla="*/ 245324006 h 1980"/>
              <a:gd name="T20" fmla="*/ 275050186 w 2364"/>
              <a:gd name="T21" fmla="*/ 245324006 h 1980"/>
              <a:gd name="T22" fmla="*/ 275050186 w 2364"/>
              <a:gd name="T23" fmla="*/ 256469042 h 1980"/>
              <a:gd name="T24" fmla="*/ 306144030 w 2364"/>
              <a:gd name="T25" fmla="*/ 238455331 h 1980"/>
              <a:gd name="T26" fmla="*/ 45863294 w 2364"/>
              <a:gd name="T27" fmla="*/ 102769126 h 1980"/>
              <a:gd name="T28" fmla="*/ 227502729 w 2364"/>
              <a:gd name="T29" fmla="*/ 34472251 h 1980"/>
              <a:gd name="T30" fmla="*/ 232555577 w 2364"/>
              <a:gd name="T31" fmla="*/ 44062476 h 1980"/>
              <a:gd name="T32" fmla="*/ 251859561 w 2364"/>
              <a:gd name="T33" fmla="*/ 13477794 h 1980"/>
              <a:gd name="T34" fmla="*/ 215712868 w 2364"/>
              <a:gd name="T35" fmla="*/ 12052220 h 1980"/>
              <a:gd name="T36" fmla="*/ 221154453 w 2364"/>
              <a:gd name="T37" fmla="*/ 22420031 h 1980"/>
              <a:gd name="T38" fmla="*/ 43660816 w 2364"/>
              <a:gd name="T39" fmla="*/ 89420569 h 1980"/>
              <a:gd name="T40" fmla="*/ 45863294 w 2364"/>
              <a:gd name="T41" fmla="*/ 102769126 h 1980"/>
              <a:gd name="T42" fmla="*/ 235017212 w 2364"/>
              <a:gd name="T43" fmla="*/ 62464981 h 1980"/>
              <a:gd name="T44" fmla="*/ 224911515 w 2364"/>
              <a:gd name="T45" fmla="*/ 72443639 h 1980"/>
              <a:gd name="T46" fmla="*/ 224911515 w 2364"/>
              <a:gd name="T47" fmla="*/ 208907430 h 1980"/>
              <a:gd name="T48" fmla="*/ 235017212 w 2364"/>
              <a:gd name="T49" fmla="*/ 219016046 h 1980"/>
              <a:gd name="T50" fmla="*/ 251729982 w 2364"/>
              <a:gd name="T51" fmla="*/ 219016046 h 1980"/>
              <a:gd name="T52" fmla="*/ 261835320 w 2364"/>
              <a:gd name="T53" fmla="*/ 208907430 h 1980"/>
              <a:gd name="T54" fmla="*/ 261835320 w 2364"/>
              <a:gd name="T55" fmla="*/ 72443639 h 1980"/>
              <a:gd name="T56" fmla="*/ 251729982 w 2364"/>
              <a:gd name="T57" fmla="*/ 62464981 h 1980"/>
              <a:gd name="T58" fmla="*/ 235017212 w 2364"/>
              <a:gd name="T59" fmla="*/ 62464981 h 1980"/>
              <a:gd name="T60" fmla="*/ 173606996 w 2364"/>
              <a:gd name="T61" fmla="*/ 84107426 h 1980"/>
              <a:gd name="T62" fmla="*/ 163501299 w 2364"/>
              <a:gd name="T63" fmla="*/ 94215682 h 1980"/>
              <a:gd name="T64" fmla="*/ 163501299 w 2364"/>
              <a:gd name="T65" fmla="*/ 208907430 h 1980"/>
              <a:gd name="T66" fmla="*/ 173606996 w 2364"/>
              <a:gd name="T67" fmla="*/ 219016046 h 1980"/>
              <a:gd name="T68" fmla="*/ 190449345 w 2364"/>
              <a:gd name="T69" fmla="*/ 219016046 h 1980"/>
              <a:gd name="T70" fmla="*/ 200554682 w 2364"/>
              <a:gd name="T71" fmla="*/ 208907430 h 1980"/>
              <a:gd name="T72" fmla="*/ 200554682 w 2364"/>
              <a:gd name="T73" fmla="*/ 94215682 h 1980"/>
              <a:gd name="T74" fmla="*/ 190449345 w 2364"/>
              <a:gd name="T75" fmla="*/ 84107426 h 1980"/>
              <a:gd name="T76" fmla="*/ 173606996 w 2364"/>
              <a:gd name="T77" fmla="*/ 84107426 h 1980"/>
              <a:gd name="T78" fmla="*/ 112455937 w 2364"/>
              <a:gd name="T79" fmla="*/ 105101883 h 1980"/>
              <a:gd name="T80" fmla="*/ 102479819 w 2364"/>
              <a:gd name="T81" fmla="*/ 115210139 h 1980"/>
              <a:gd name="T82" fmla="*/ 102479819 w 2364"/>
              <a:gd name="T83" fmla="*/ 208907430 h 1980"/>
              <a:gd name="T84" fmla="*/ 112455937 w 2364"/>
              <a:gd name="T85" fmla="*/ 219016046 h 1980"/>
              <a:gd name="T86" fmla="*/ 129298286 w 2364"/>
              <a:gd name="T87" fmla="*/ 219016046 h 1980"/>
              <a:gd name="T88" fmla="*/ 139403624 w 2364"/>
              <a:gd name="T89" fmla="*/ 208907430 h 1980"/>
              <a:gd name="T90" fmla="*/ 139403624 w 2364"/>
              <a:gd name="T91" fmla="*/ 115210139 h 1980"/>
              <a:gd name="T92" fmla="*/ 129298286 w 2364"/>
              <a:gd name="T93" fmla="*/ 105101883 h 1980"/>
              <a:gd name="T94" fmla="*/ 112455937 w 2364"/>
              <a:gd name="T95" fmla="*/ 105101883 h 1980"/>
              <a:gd name="T96" fmla="*/ 41199181 w 2364"/>
              <a:gd name="T97" fmla="*/ 139703732 h 1980"/>
              <a:gd name="T98" fmla="*/ 51304879 w 2364"/>
              <a:gd name="T99" fmla="*/ 129724714 h 1980"/>
              <a:gd name="T100" fmla="*/ 68147228 w 2364"/>
              <a:gd name="T101" fmla="*/ 129724714 h 1980"/>
              <a:gd name="T102" fmla="*/ 78252565 w 2364"/>
              <a:gd name="T103" fmla="*/ 139703732 h 1980"/>
              <a:gd name="T104" fmla="*/ 78252565 w 2364"/>
              <a:gd name="T105" fmla="*/ 208907430 h 1980"/>
              <a:gd name="T106" fmla="*/ 68147228 w 2364"/>
              <a:gd name="T107" fmla="*/ 219016046 h 1980"/>
              <a:gd name="T108" fmla="*/ 51304879 w 2364"/>
              <a:gd name="T109" fmla="*/ 219016046 h 1980"/>
              <a:gd name="T110" fmla="*/ 41199181 w 2364"/>
              <a:gd name="T111" fmla="*/ 208907430 h 1980"/>
              <a:gd name="T112" fmla="*/ 41199181 w 2364"/>
              <a:gd name="T113" fmla="*/ 139703732 h 19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364" h="1980">
                <a:moveTo>
                  <a:pt x="2363" y="1840"/>
                </a:moveTo>
                <a:lnTo>
                  <a:pt x="2123" y="1701"/>
                </a:lnTo>
                <a:lnTo>
                  <a:pt x="2123" y="1788"/>
                </a:lnTo>
                <a:lnTo>
                  <a:pt x="193" y="1788"/>
                </a:lnTo>
                <a:lnTo>
                  <a:pt x="193" y="243"/>
                </a:lnTo>
                <a:lnTo>
                  <a:pt x="281" y="243"/>
                </a:lnTo>
                <a:lnTo>
                  <a:pt x="141" y="0"/>
                </a:lnTo>
                <a:lnTo>
                  <a:pt x="0" y="243"/>
                </a:lnTo>
                <a:lnTo>
                  <a:pt x="88" y="243"/>
                </a:lnTo>
                <a:lnTo>
                  <a:pt x="88" y="1893"/>
                </a:lnTo>
                <a:lnTo>
                  <a:pt x="2123" y="1893"/>
                </a:lnTo>
                <a:lnTo>
                  <a:pt x="2123" y="1979"/>
                </a:lnTo>
                <a:lnTo>
                  <a:pt x="2363" y="1840"/>
                </a:lnTo>
                <a:close/>
                <a:moveTo>
                  <a:pt x="354" y="793"/>
                </a:moveTo>
                <a:cubicBezTo>
                  <a:pt x="859" y="701"/>
                  <a:pt x="1331" y="520"/>
                  <a:pt x="1756" y="266"/>
                </a:cubicBezTo>
                <a:lnTo>
                  <a:pt x="1795" y="340"/>
                </a:lnTo>
                <a:lnTo>
                  <a:pt x="1944" y="104"/>
                </a:lnTo>
                <a:lnTo>
                  <a:pt x="1665" y="93"/>
                </a:lnTo>
                <a:lnTo>
                  <a:pt x="1707" y="173"/>
                </a:lnTo>
                <a:cubicBezTo>
                  <a:pt x="1292" y="422"/>
                  <a:pt x="830" y="599"/>
                  <a:pt x="337" y="690"/>
                </a:cubicBezTo>
                <a:lnTo>
                  <a:pt x="354" y="793"/>
                </a:lnTo>
                <a:close/>
                <a:moveTo>
                  <a:pt x="1814" y="482"/>
                </a:moveTo>
                <a:cubicBezTo>
                  <a:pt x="1771" y="482"/>
                  <a:pt x="1736" y="516"/>
                  <a:pt x="1736" y="559"/>
                </a:cubicBezTo>
                <a:lnTo>
                  <a:pt x="1736" y="1612"/>
                </a:lnTo>
                <a:cubicBezTo>
                  <a:pt x="1736" y="1655"/>
                  <a:pt x="1771" y="1690"/>
                  <a:pt x="1814" y="1690"/>
                </a:cubicBezTo>
                <a:lnTo>
                  <a:pt x="1943" y="1690"/>
                </a:lnTo>
                <a:cubicBezTo>
                  <a:pt x="1986" y="1690"/>
                  <a:pt x="2021" y="1655"/>
                  <a:pt x="2021" y="1612"/>
                </a:cubicBezTo>
                <a:lnTo>
                  <a:pt x="2021" y="559"/>
                </a:lnTo>
                <a:cubicBezTo>
                  <a:pt x="2021" y="516"/>
                  <a:pt x="1986" y="482"/>
                  <a:pt x="1943" y="482"/>
                </a:cubicBezTo>
                <a:lnTo>
                  <a:pt x="1814" y="482"/>
                </a:lnTo>
                <a:close/>
                <a:moveTo>
                  <a:pt x="1340" y="649"/>
                </a:moveTo>
                <a:cubicBezTo>
                  <a:pt x="1297" y="649"/>
                  <a:pt x="1262" y="684"/>
                  <a:pt x="1262" y="727"/>
                </a:cubicBezTo>
                <a:lnTo>
                  <a:pt x="1262" y="1612"/>
                </a:lnTo>
                <a:cubicBezTo>
                  <a:pt x="1262" y="1655"/>
                  <a:pt x="1297" y="1690"/>
                  <a:pt x="1340" y="1690"/>
                </a:cubicBezTo>
                <a:lnTo>
                  <a:pt x="1470" y="1690"/>
                </a:lnTo>
                <a:cubicBezTo>
                  <a:pt x="1513" y="1690"/>
                  <a:pt x="1548" y="1655"/>
                  <a:pt x="1548" y="1612"/>
                </a:cubicBezTo>
                <a:lnTo>
                  <a:pt x="1548" y="727"/>
                </a:lnTo>
                <a:cubicBezTo>
                  <a:pt x="1548" y="684"/>
                  <a:pt x="1513" y="649"/>
                  <a:pt x="1470" y="649"/>
                </a:cubicBezTo>
                <a:lnTo>
                  <a:pt x="1340" y="649"/>
                </a:lnTo>
                <a:close/>
                <a:moveTo>
                  <a:pt x="868" y="811"/>
                </a:moveTo>
                <a:cubicBezTo>
                  <a:pt x="826" y="811"/>
                  <a:pt x="791" y="846"/>
                  <a:pt x="791" y="889"/>
                </a:cubicBezTo>
                <a:lnTo>
                  <a:pt x="791" y="1612"/>
                </a:lnTo>
                <a:cubicBezTo>
                  <a:pt x="791" y="1655"/>
                  <a:pt x="826" y="1690"/>
                  <a:pt x="868" y="1690"/>
                </a:cubicBezTo>
                <a:lnTo>
                  <a:pt x="998" y="1690"/>
                </a:lnTo>
                <a:cubicBezTo>
                  <a:pt x="1041" y="1690"/>
                  <a:pt x="1076" y="1655"/>
                  <a:pt x="1076" y="1612"/>
                </a:cubicBezTo>
                <a:lnTo>
                  <a:pt x="1076" y="889"/>
                </a:lnTo>
                <a:cubicBezTo>
                  <a:pt x="1076" y="846"/>
                  <a:pt x="1041" y="811"/>
                  <a:pt x="998" y="811"/>
                </a:cubicBezTo>
                <a:lnTo>
                  <a:pt x="868" y="811"/>
                </a:lnTo>
                <a:close/>
                <a:moveTo>
                  <a:pt x="318" y="1078"/>
                </a:moveTo>
                <a:cubicBezTo>
                  <a:pt x="318" y="1035"/>
                  <a:pt x="353" y="1001"/>
                  <a:pt x="396" y="1001"/>
                </a:cubicBezTo>
                <a:lnTo>
                  <a:pt x="526" y="1001"/>
                </a:lnTo>
                <a:cubicBezTo>
                  <a:pt x="569" y="1001"/>
                  <a:pt x="604" y="1035"/>
                  <a:pt x="604" y="1078"/>
                </a:cubicBezTo>
                <a:lnTo>
                  <a:pt x="604" y="1612"/>
                </a:lnTo>
                <a:cubicBezTo>
                  <a:pt x="604" y="1655"/>
                  <a:pt x="569" y="1690"/>
                  <a:pt x="526" y="1690"/>
                </a:cubicBezTo>
                <a:lnTo>
                  <a:pt x="396" y="1690"/>
                </a:lnTo>
                <a:cubicBezTo>
                  <a:pt x="353" y="1690"/>
                  <a:pt x="318" y="1655"/>
                  <a:pt x="318" y="1612"/>
                </a:cubicBezTo>
                <a:lnTo>
                  <a:pt x="318" y="1078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898" name="Freeform 5">
            <a:extLst>
              <a:ext uri="{FF2B5EF4-FFF2-40B4-BE49-F238E27FC236}">
                <a16:creationId xmlns:a16="http://schemas.microsoft.com/office/drawing/2014/main" id="{84B95BCA-2D15-5D48-9017-5E2FE37DA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34725" y="4603750"/>
            <a:ext cx="1147763" cy="598488"/>
          </a:xfrm>
          <a:custGeom>
            <a:avLst/>
            <a:gdLst>
              <a:gd name="T0" fmla="*/ 105636293 w 3190"/>
              <a:gd name="T1" fmla="*/ 164882904 h 1661"/>
              <a:gd name="T2" fmla="*/ 114180471 w 3190"/>
              <a:gd name="T3" fmla="*/ 157222906 h 1661"/>
              <a:gd name="T4" fmla="*/ 108872696 w 3190"/>
              <a:gd name="T5" fmla="*/ 155015959 h 1661"/>
              <a:gd name="T6" fmla="*/ 103823978 w 3190"/>
              <a:gd name="T7" fmla="*/ 135281709 h 1661"/>
              <a:gd name="T8" fmla="*/ 122206536 w 3190"/>
              <a:gd name="T9" fmla="*/ 85687195 h 1661"/>
              <a:gd name="T10" fmla="*/ 91784340 w 3190"/>
              <a:gd name="T11" fmla="*/ 51022814 h 1661"/>
              <a:gd name="T12" fmla="*/ 80392343 w 3190"/>
              <a:gd name="T13" fmla="*/ 49594513 h 1661"/>
              <a:gd name="T14" fmla="*/ 68870817 w 3190"/>
              <a:gd name="T15" fmla="*/ 51022814 h 1661"/>
              <a:gd name="T16" fmla="*/ 38448621 w 3190"/>
              <a:gd name="T17" fmla="*/ 85687195 h 1661"/>
              <a:gd name="T18" fmla="*/ 56831179 w 3190"/>
              <a:gd name="T19" fmla="*/ 135281709 h 1661"/>
              <a:gd name="T20" fmla="*/ 51911989 w 3190"/>
              <a:gd name="T21" fmla="*/ 155015959 h 1661"/>
              <a:gd name="T22" fmla="*/ 37154060 w 3190"/>
              <a:gd name="T23" fmla="*/ 161117582 h 1661"/>
              <a:gd name="T24" fmla="*/ 7637841 w 3190"/>
              <a:gd name="T25" fmla="*/ 180462328 h 1661"/>
              <a:gd name="T26" fmla="*/ 13851952 w 3190"/>
              <a:gd name="T27" fmla="*/ 205778983 h 1661"/>
              <a:gd name="T28" fmla="*/ 28092129 w 3190"/>
              <a:gd name="T29" fmla="*/ 210712455 h 1661"/>
              <a:gd name="T30" fmla="*/ 80392343 w 3190"/>
              <a:gd name="T31" fmla="*/ 215516213 h 1661"/>
              <a:gd name="T32" fmla="*/ 122983345 w 3190"/>
              <a:gd name="T33" fmla="*/ 212659974 h 1661"/>
              <a:gd name="T34" fmla="*/ 115604560 w 3190"/>
              <a:gd name="T35" fmla="*/ 209543945 h 1661"/>
              <a:gd name="T36" fmla="*/ 97092115 w 3190"/>
              <a:gd name="T37" fmla="*/ 188381755 h 1661"/>
              <a:gd name="T38" fmla="*/ 105636293 w 3190"/>
              <a:gd name="T39" fmla="*/ 164882904 h 1661"/>
              <a:gd name="T40" fmla="*/ 379436416 w 3190"/>
              <a:gd name="T41" fmla="*/ 166310843 h 1661"/>
              <a:gd name="T42" fmla="*/ 366231744 w 3190"/>
              <a:gd name="T43" fmla="*/ 160987867 h 1661"/>
              <a:gd name="T44" fmla="*/ 361700779 w 3190"/>
              <a:gd name="T45" fmla="*/ 143071421 h 1661"/>
              <a:gd name="T46" fmla="*/ 378271382 w 3190"/>
              <a:gd name="T47" fmla="*/ 98280665 h 1661"/>
              <a:gd name="T48" fmla="*/ 350826534 w 3190"/>
              <a:gd name="T49" fmla="*/ 66991742 h 1661"/>
              <a:gd name="T50" fmla="*/ 340470042 w 3190"/>
              <a:gd name="T51" fmla="*/ 65693516 h 1661"/>
              <a:gd name="T52" fmla="*/ 330113549 w 3190"/>
              <a:gd name="T53" fmla="*/ 66991742 h 1661"/>
              <a:gd name="T54" fmla="*/ 302668701 w 3190"/>
              <a:gd name="T55" fmla="*/ 98280665 h 1661"/>
              <a:gd name="T56" fmla="*/ 319239305 w 3190"/>
              <a:gd name="T57" fmla="*/ 143071421 h 1661"/>
              <a:gd name="T58" fmla="*/ 314708339 w 3190"/>
              <a:gd name="T59" fmla="*/ 160987867 h 1661"/>
              <a:gd name="T60" fmla="*/ 313802002 w 3190"/>
              <a:gd name="T61" fmla="*/ 161377371 h 1661"/>
              <a:gd name="T62" fmla="*/ 317426631 w 3190"/>
              <a:gd name="T63" fmla="*/ 164882904 h 1661"/>
              <a:gd name="T64" fmla="*/ 324546719 w 3190"/>
              <a:gd name="T65" fmla="*/ 188641544 h 1661"/>
              <a:gd name="T66" fmla="*/ 307458723 w 3190"/>
              <a:gd name="T67" fmla="*/ 209543945 h 1661"/>
              <a:gd name="T68" fmla="*/ 300079578 w 3190"/>
              <a:gd name="T69" fmla="*/ 212529899 h 1661"/>
              <a:gd name="T70" fmla="*/ 340470042 w 3190"/>
              <a:gd name="T71" fmla="*/ 215516213 h 1661"/>
              <a:gd name="T72" fmla="*/ 387721537 w 3190"/>
              <a:gd name="T73" fmla="*/ 211231673 h 1661"/>
              <a:gd name="T74" fmla="*/ 400537625 w 3190"/>
              <a:gd name="T75" fmla="*/ 206817419 h 1661"/>
              <a:gd name="T76" fmla="*/ 406104455 w 3190"/>
              <a:gd name="T77" fmla="*/ 183967500 h 1661"/>
              <a:gd name="T78" fmla="*/ 379436416 w 3190"/>
              <a:gd name="T79" fmla="*/ 166310843 h 1661"/>
              <a:gd name="T80" fmla="*/ 279496122 w 3190"/>
              <a:gd name="T81" fmla="*/ 209284155 h 1661"/>
              <a:gd name="T82" fmla="*/ 211531641 w 3190"/>
              <a:gd name="T83" fmla="*/ 215516213 h 1661"/>
              <a:gd name="T84" fmla="*/ 143696330 w 3190"/>
              <a:gd name="T85" fmla="*/ 209284155 h 1661"/>
              <a:gd name="T86" fmla="*/ 125184244 w 3190"/>
              <a:gd name="T87" fmla="*/ 202922743 h 1661"/>
              <a:gd name="T88" fmla="*/ 117157818 w 3190"/>
              <a:gd name="T89" fmla="*/ 170075805 h 1661"/>
              <a:gd name="T90" fmla="*/ 155476911 w 3190"/>
              <a:gd name="T91" fmla="*/ 144759150 h 1661"/>
              <a:gd name="T92" fmla="*/ 174636638 w 3190"/>
              <a:gd name="T93" fmla="*/ 137099512 h 1661"/>
              <a:gd name="T94" fmla="*/ 181109446 w 3190"/>
              <a:gd name="T95" fmla="*/ 111263279 h 1661"/>
              <a:gd name="T96" fmla="*/ 157160057 w 3190"/>
              <a:gd name="T97" fmla="*/ 46998063 h 1661"/>
              <a:gd name="T98" fmla="*/ 196773352 w 3190"/>
              <a:gd name="T99" fmla="*/ 1947518 h 1661"/>
              <a:gd name="T100" fmla="*/ 211531641 w 3190"/>
              <a:gd name="T101" fmla="*/ 0 h 1661"/>
              <a:gd name="T102" fmla="*/ 226419099 w 3190"/>
              <a:gd name="T103" fmla="*/ 1947518 h 1661"/>
              <a:gd name="T104" fmla="*/ 265903226 w 3190"/>
              <a:gd name="T105" fmla="*/ 46998063 h 1661"/>
              <a:gd name="T106" fmla="*/ 242083366 w 3190"/>
              <a:gd name="T107" fmla="*/ 111263279 h 1661"/>
              <a:gd name="T108" fmla="*/ 248556173 w 3190"/>
              <a:gd name="T109" fmla="*/ 137099512 h 1661"/>
              <a:gd name="T110" fmla="*/ 267715540 w 3190"/>
              <a:gd name="T111" fmla="*/ 144759150 h 1661"/>
              <a:gd name="T112" fmla="*/ 305905105 w 3190"/>
              <a:gd name="T113" fmla="*/ 170075805 h 1661"/>
              <a:gd name="T114" fmla="*/ 298008208 w 3190"/>
              <a:gd name="T115" fmla="*/ 202922743 h 1661"/>
              <a:gd name="T116" fmla="*/ 279496122 w 3190"/>
              <a:gd name="T117" fmla="*/ 209284155 h 16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190" h="1661">
                <a:moveTo>
                  <a:pt x="816" y="1270"/>
                </a:moveTo>
                <a:cubicBezTo>
                  <a:pt x="836" y="1249"/>
                  <a:pt x="859" y="1230"/>
                  <a:pt x="882" y="1211"/>
                </a:cubicBezTo>
                <a:cubicBezTo>
                  <a:pt x="868" y="1205"/>
                  <a:pt x="855" y="1200"/>
                  <a:pt x="841" y="1194"/>
                </a:cubicBezTo>
                <a:cubicBezTo>
                  <a:pt x="770" y="1167"/>
                  <a:pt x="749" y="1094"/>
                  <a:pt x="802" y="1042"/>
                </a:cubicBezTo>
                <a:cubicBezTo>
                  <a:pt x="910" y="936"/>
                  <a:pt x="950" y="805"/>
                  <a:pt x="944" y="660"/>
                </a:cubicBezTo>
                <a:cubicBezTo>
                  <a:pt x="938" y="508"/>
                  <a:pt x="849" y="427"/>
                  <a:pt x="709" y="393"/>
                </a:cubicBezTo>
                <a:cubicBezTo>
                  <a:pt x="679" y="386"/>
                  <a:pt x="649" y="382"/>
                  <a:pt x="621" y="382"/>
                </a:cubicBezTo>
                <a:cubicBezTo>
                  <a:pt x="592" y="382"/>
                  <a:pt x="562" y="386"/>
                  <a:pt x="532" y="393"/>
                </a:cubicBezTo>
                <a:cubicBezTo>
                  <a:pt x="392" y="427"/>
                  <a:pt x="303" y="508"/>
                  <a:pt x="297" y="660"/>
                </a:cubicBezTo>
                <a:cubicBezTo>
                  <a:pt x="292" y="805"/>
                  <a:pt x="332" y="934"/>
                  <a:pt x="439" y="1042"/>
                </a:cubicBezTo>
                <a:cubicBezTo>
                  <a:pt x="492" y="1095"/>
                  <a:pt x="471" y="1167"/>
                  <a:pt x="401" y="1194"/>
                </a:cubicBezTo>
                <a:cubicBezTo>
                  <a:pt x="363" y="1209"/>
                  <a:pt x="324" y="1224"/>
                  <a:pt x="287" y="1241"/>
                </a:cubicBezTo>
                <a:cubicBezTo>
                  <a:pt x="203" y="1279"/>
                  <a:pt x="125" y="1325"/>
                  <a:pt x="59" y="1390"/>
                </a:cubicBezTo>
                <a:cubicBezTo>
                  <a:pt x="0" y="1450"/>
                  <a:pt x="1" y="1536"/>
                  <a:pt x="107" y="1585"/>
                </a:cubicBezTo>
                <a:cubicBezTo>
                  <a:pt x="141" y="1602"/>
                  <a:pt x="179" y="1614"/>
                  <a:pt x="217" y="1623"/>
                </a:cubicBezTo>
                <a:cubicBezTo>
                  <a:pt x="339" y="1652"/>
                  <a:pt x="465" y="1657"/>
                  <a:pt x="621" y="1660"/>
                </a:cubicBezTo>
                <a:cubicBezTo>
                  <a:pt x="746" y="1658"/>
                  <a:pt x="850" y="1654"/>
                  <a:pt x="950" y="1638"/>
                </a:cubicBezTo>
                <a:cubicBezTo>
                  <a:pt x="930" y="1630"/>
                  <a:pt x="911" y="1623"/>
                  <a:pt x="893" y="1614"/>
                </a:cubicBezTo>
                <a:cubicBezTo>
                  <a:pt x="813" y="1576"/>
                  <a:pt x="762" y="1518"/>
                  <a:pt x="750" y="1451"/>
                </a:cubicBezTo>
                <a:cubicBezTo>
                  <a:pt x="740" y="1388"/>
                  <a:pt x="763" y="1322"/>
                  <a:pt x="816" y="1270"/>
                </a:cubicBezTo>
                <a:close/>
                <a:moveTo>
                  <a:pt x="2931" y="1281"/>
                </a:moveTo>
                <a:cubicBezTo>
                  <a:pt x="2898" y="1266"/>
                  <a:pt x="2863" y="1253"/>
                  <a:pt x="2829" y="1240"/>
                </a:cubicBezTo>
                <a:cubicBezTo>
                  <a:pt x="2765" y="1215"/>
                  <a:pt x="2746" y="1149"/>
                  <a:pt x="2794" y="1102"/>
                </a:cubicBezTo>
                <a:cubicBezTo>
                  <a:pt x="2891" y="1007"/>
                  <a:pt x="2927" y="888"/>
                  <a:pt x="2922" y="757"/>
                </a:cubicBezTo>
                <a:cubicBezTo>
                  <a:pt x="2917" y="620"/>
                  <a:pt x="2836" y="547"/>
                  <a:pt x="2710" y="516"/>
                </a:cubicBezTo>
                <a:cubicBezTo>
                  <a:pt x="2683" y="509"/>
                  <a:pt x="2656" y="506"/>
                  <a:pt x="2630" y="506"/>
                </a:cubicBezTo>
                <a:cubicBezTo>
                  <a:pt x="2604" y="506"/>
                  <a:pt x="2577" y="509"/>
                  <a:pt x="2550" y="516"/>
                </a:cubicBezTo>
                <a:cubicBezTo>
                  <a:pt x="2424" y="547"/>
                  <a:pt x="2343" y="620"/>
                  <a:pt x="2338" y="757"/>
                </a:cubicBezTo>
                <a:cubicBezTo>
                  <a:pt x="2333" y="888"/>
                  <a:pt x="2369" y="1004"/>
                  <a:pt x="2466" y="1102"/>
                </a:cubicBezTo>
                <a:cubicBezTo>
                  <a:pt x="2513" y="1150"/>
                  <a:pt x="2495" y="1215"/>
                  <a:pt x="2431" y="1240"/>
                </a:cubicBezTo>
                <a:cubicBezTo>
                  <a:pt x="2429" y="1241"/>
                  <a:pt x="2426" y="1242"/>
                  <a:pt x="2424" y="1243"/>
                </a:cubicBezTo>
                <a:cubicBezTo>
                  <a:pt x="2433" y="1252"/>
                  <a:pt x="2443" y="1261"/>
                  <a:pt x="2452" y="1270"/>
                </a:cubicBezTo>
                <a:cubicBezTo>
                  <a:pt x="2497" y="1315"/>
                  <a:pt x="2518" y="1386"/>
                  <a:pt x="2507" y="1453"/>
                </a:cubicBezTo>
                <a:cubicBezTo>
                  <a:pt x="2495" y="1522"/>
                  <a:pt x="2448" y="1580"/>
                  <a:pt x="2375" y="1614"/>
                </a:cubicBezTo>
                <a:cubicBezTo>
                  <a:pt x="2357" y="1622"/>
                  <a:pt x="2338" y="1630"/>
                  <a:pt x="2318" y="1637"/>
                </a:cubicBezTo>
                <a:cubicBezTo>
                  <a:pt x="2413" y="1654"/>
                  <a:pt x="2511" y="1658"/>
                  <a:pt x="2630" y="1660"/>
                </a:cubicBezTo>
                <a:cubicBezTo>
                  <a:pt x="2771" y="1657"/>
                  <a:pt x="2884" y="1653"/>
                  <a:pt x="2995" y="1627"/>
                </a:cubicBezTo>
                <a:cubicBezTo>
                  <a:pt x="3029" y="1619"/>
                  <a:pt x="3063" y="1607"/>
                  <a:pt x="3094" y="1593"/>
                </a:cubicBezTo>
                <a:cubicBezTo>
                  <a:pt x="3189" y="1548"/>
                  <a:pt x="3173" y="1453"/>
                  <a:pt x="3137" y="1417"/>
                </a:cubicBezTo>
                <a:cubicBezTo>
                  <a:pt x="3078" y="1357"/>
                  <a:pt x="3007" y="1316"/>
                  <a:pt x="2931" y="1281"/>
                </a:cubicBezTo>
                <a:close/>
                <a:moveTo>
                  <a:pt x="2159" y="1612"/>
                </a:moveTo>
                <a:cubicBezTo>
                  <a:pt x="2000" y="1650"/>
                  <a:pt x="1837" y="1656"/>
                  <a:pt x="1634" y="1660"/>
                </a:cubicBezTo>
                <a:cubicBezTo>
                  <a:pt x="1431" y="1656"/>
                  <a:pt x="1269" y="1650"/>
                  <a:pt x="1110" y="1612"/>
                </a:cubicBezTo>
                <a:cubicBezTo>
                  <a:pt x="1061" y="1600"/>
                  <a:pt x="1012" y="1584"/>
                  <a:pt x="967" y="1563"/>
                </a:cubicBezTo>
                <a:cubicBezTo>
                  <a:pt x="830" y="1498"/>
                  <a:pt x="828" y="1387"/>
                  <a:pt x="905" y="1310"/>
                </a:cubicBezTo>
                <a:cubicBezTo>
                  <a:pt x="990" y="1225"/>
                  <a:pt x="1093" y="1166"/>
                  <a:pt x="1201" y="1115"/>
                </a:cubicBezTo>
                <a:cubicBezTo>
                  <a:pt x="1249" y="1093"/>
                  <a:pt x="1299" y="1075"/>
                  <a:pt x="1349" y="1056"/>
                </a:cubicBezTo>
                <a:cubicBezTo>
                  <a:pt x="1441" y="1020"/>
                  <a:pt x="1467" y="926"/>
                  <a:pt x="1399" y="857"/>
                </a:cubicBezTo>
                <a:cubicBezTo>
                  <a:pt x="1259" y="717"/>
                  <a:pt x="1207" y="550"/>
                  <a:pt x="1214" y="362"/>
                </a:cubicBezTo>
                <a:cubicBezTo>
                  <a:pt x="1222" y="165"/>
                  <a:pt x="1338" y="60"/>
                  <a:pt x="1520" y="15"/>
                </a:cubicBezTo>
                <a:cubicBezTo>
                  <a:pt x="1559" y="5"/>
                  <a:pt x="1597" y="0"/>
                  <a:pt x="1634" y="0"/>
                </a:cubicBezTo>
                <a:cubicBezTo>
                  <a:pt x="1672" y="0"/>
                  <a:pt x="1710" y="5"/>
                  <a:pt x="1749" y="15"/>
                </a:cubicBezTo>
                <a:cubicBezTo>
                  <a:pt x="1931" y="60"/>
                  <a:pt x="2047" y="165"/>
                  <a:pt x="2054" y="362"/>
                </a:cubicBezTo>
                <a:cubicBezTo>
                  <a:pt x="2061" y="550"/>
                  <a:pt x="2009" y="720"/>
                  <a:pt x="1870" y="857"/>
                </a:cubicBezTo>
                <a:cubicBezTo>
                  <a:pt x="1801" y="925"/>
                  <a:pt x="1828" y="1020"/>
                  <a:pt x="1920" y="1056"/>
                </a:cubicBezTo>
                <a:cubicBezTo>
                  <a:pt x="1969" y="1075"/>
                  <a:pt x="2020" y="1093"/>
                  <a:pt x="2068" y="1115"/>
                </a:cubicBezTo>
                <a:cubicBezTo>
                  <a:pt x="2176" y="1166"/>
                  <a:pt x="2278" y="1225"/>
                  <a:pt x="2363" y="1310"/>
                </a:cubicBezTo>
                <a:cubicBezTo>
                  <a:pt x="2416" y="1362"/>
                  <a:pt x="2439" y="1498"/>
                  <a:pt x="2302" y="1563"/>
                </a:cubicBezTo>
                <a:cubicBezTo>
                  <a:pt x="2257" y="1584"/>
                  <a:pt x="2208" y="1600"/>
                  <a:pt x="2159" y="1612"/>
                </a:cubicBez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899" name="Freeform 6">
            <a:extLst>
              <a:ext uri="{FF2B5EF4-FFF2-40B4-BE49-F238E27FC236}">
                <a16:creationId xmlns:a16="http://schemas.microsoft.com/office/drawing/2014/main" id="{4CFC45AE-E63C-3746-9380-C4D3FD7B5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919163"/>
            <a:ext cx="758825" cy="682625"/>
          </a:xfrm>
          <a:custGeom>
            <a:avLst/>
            <a:gdLst>
              <a:gd name="T0" fmla="*/ 123762235 w 2109"/>
              <a:gd name="T1" fmla="*/ 123402830 h 1896"/>
              <a:gd name="T2" fmla="*/ 119231233 w 2109"/>
              <a:gd name="T3" fmla="*/ 128587684 h 1896"/>
              <a:gd name="T4" fmla="*/ 119231233 w 2109"/>
              <a:gd name="T5" fmla="*/ 156716083 h 1896"/>
              <a:gd name="T6" fmla="*/ 123762235 w 2109"/>
              <a:gd name="T7" fmla="*/ 161901296 h 1896"/>
              <a:gd name="T8" fmla="*/ 149135918 w 2109"/>
              <a:gd name="T9" fmla="*/ 161901296 h 1896"/>
              <a:gd name="T10" fmla="*/ 153666920 w 2109"/>
              <a:gd name="T11" fmla="*/ 156716083 h 1896"/>
              <a:gd name="T12" fmla="*/ 153666920 w 2109"/>
              <a:gd name="T13" fmla="*/ 128587684 h 1896"/>
              <a:gd name="T14" fmla="*/ 149135918 w 2109"/>
              <a:gd name="T15" fmla="*/ 123402830 h 1896"/>
              <a:gd name="T16" fmla="*/ 123762235 w 2109"/>
              <a:gd name="T17" fmla="*/ 123402830 h 1896"/>
              <a:gd name="T18" fmla="*/ 162858453 w 2109"/>
              <a:gd name="T19" fmla="*/ 148031336 h 1896"/>
              <a:gd name="T20" fmla="*/ 162858453 w 2109"/>
              <a:gd name="T21" fmla="*/ 157882954 h 1896"/>
              <a:gd name="T22" fmla="*/ 149783204 w 2109"/>
              <a:gd name="T23" fmla="*/ 171363717 h 1896"/>
              <a:gd name="T24" fmla="*/ 123114949 w 2109"/>
              <a:gd name="T25" fmla="*/ 171363717 h 1896"/>
              <a:gd name="T26" fmla="*/ 110039699 w 2109"/>
              <a:gd name="T27" fmla="*/ 157882954 h 1896"/>
              <a:gd name="T28" fmla="*/ 110039699 w 2109"/>
              <a:gd name="T29" fmla="*/ 148031336 h 1896"/>
              <a:gd name="T30" fmla="*/ 41297135 w 2109"/>
              <a:gd name="T31" fmla="*/ 148031336 h 1896"/>
              <a:gd name="T32" fmla="*/ 0 w 2109"/>
              <a:gd name="T33" fmla="*/ 124180505 h 1896"/>
              <a:gd name="T34" fmla="*/ 0 w 2109"/>
              <a:gd name="T35" fmla="*/ 209214122 h 1896"/>
              <a:gd name="T36" fmla="*/ 31717374 w 2109"/>
              <a:gd name="T37" fmla="*/ 245638790 h 1896"/>
              <a:gd name="T38" fmla="*/ 241051609 w 2109"/>
              <a:gd name="T39" fmla="*/ 245638790 h 1896"/>
              <a:gd name="T40" fmla="*/ 272898153 w 2109"/>
              <a:gd name="T41" fmla="*/ 209214122 h 1896"/>
              <a:gd name="T42" fmla="*/ 272898153 w 2109"/>
              <a:gd name="T43" fmla="*/ 124180505 h 1896"/>
              <a:gd name="T44" fmla="*/ 231601018 w 2109"/>
              <a:gd name="T45" fmla="*/ 148031336 h 1896"/>
              <a:gd name="T46" fmla="*/ 162858453 w 2109"/>
              <a:gd name="T47" fmla="*/ 148031336 h 1896"/>
              <a:gd name="T48" fmla="*/ 110039699 w 2109"/>
              <a:gd name="T49" fmla="*/ 136753982 h 1896"/>
              <a:gd name="T50" fmla="*/ 110039699 w 2109"/>
              <a:gd name="T51" fmla="*/ 126773111 h 1896"/>
              <a:gd name="T52" fmla="*/ 123114949 w 2109"/>
              <a:gd name="T53" fmla="*/ 113291988 h 1896"/>
              <a:gd name="T54" fmla="*/ 149783204 w 2109"/>
              <a:gd name="T55" fmla="*/ 113291988 h 1896"/>
              <a:gd name="T56" fmla="*/ 162858453 w 2109"/>
              <a:gd name="T57" fmla="*/ 126773111 h 1896"/>
              <a:gd name="T58" fmla="*/ 162858453 w 2109"/>
              <a:gd name="T59" fmla="*/ 136753982 h 1896"/>
              <a:gd name="T60" fmla="*/ 231601018 w 2109"/>
              <a:gd name="T61" fmla="*/ 136753982 h 1896"/>
              <a:gd name="T62" fmla="*/ 272898153 w 2109"/>
              <a:gd name="T63" fmla="*/ 97737067 h 1896"/>
              <a:gd name="T64" fmla="*/ 272898153 w 2109"/>
              <a:gd name="T65" fmla="*/ 76348870 h 1896"/>
              <a:gd name="T66" fmla="*/ 241051609 w 2109"/>
              <a:gd name="T67" fmla="*/ 39924562 h 1896"/>
              <a:gd name="T68" fmla="*/ 31717374 w 2109"/>
              <a:gd name="T69" fmla="*/ 39924562 h 1896"/>
              <a:gd name="T70" fmla="*/ 0 w 2109"/>
              <a:gd name="T71" fmla="*/ 76348870 h 1896"/>
              <a:gd name="T72" fmla="*/ 0 w 2109"/>
              <a:gd name="T73" fmla="*/ 97737067 h 1896"/>
              <a:gd name="T74" fmla="*/ 41297135 w 2109"/>
              <a:gd name="T75" fmla="*/ 136753982 h 1896"/>
              <a:gd name="T76" fmla="*/ 110039699 w 2109"/>
              <a:gd name="T77" fmla="*/ 136753982 h 1896"/>
              <a:gd name="T78" fmla="*/ 169331673 w 2109"/>
              <a:gd name="T79" fmla="*/ 32924775 h 1896"/>
              <a:gd name="T80" fmla="*/ 151854591 w 2109"/>
              <a:gd name="T81" fmla="*/ 15425309 h 1896"/>
              <a:gd name="T82" fmla="*/ 121043561 w 2109"/>
              <a:gd name="T83" fmla="*/ 15425309 h 1896"/>
              <a:gd name="T84" fmla="*/ 103566839 w 2109"/>
              <a:gd name="T85" fmla="*/ 32924775 h 1896"/>
              <a:gd name="T86" fmla="*/ 87254801 w 2109"/>
              <a:gd name="T87" fmla="*/ 32924775 h 1896"/>
              <a:gd name="T88" fmla="*/ 117030316 w 2109"/>
              <a:gd name="T89" fmla="*/ 0 h 1896"/>
              <a:gd name="T90" fmla="*/ 155867836 w 2109"/>
              <a:gd name="T91" fmla="*/ 0 h 1896"/>
              <a:gd name="T92" fmla="*/ 185513823 w 2109"/>
              <a:gd name="T93" fmla="*/ 32924775 h 1896"/>
              <a:gd name="T94" fmla="*/ 169331673 w 2109"/>
              <a:gd name="T95" fmla="*/ 32924775 h 189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109" h="1896">
                <a:moveTo>
                  <a:pt x="956" y="952"/>
                </a:moveTo>
                <a:cubicBezTo>
                  <a:pt x="936" y="952"/>
                  <a:pt x="921" y="970"/>
                  <a:pt x="921" y="992"/>
                </a:cubicBezTo>
                <a:lnTo>
                  <a:pt x="921" y="1209"/>
                </a:lnTo>
                <a:cubicBezTo>
                  <a:pt x="921" y="1231"/>
                  <a:pt x="936" y="1249"/>
                  <a:pt x="956" y="1249"/>
                </a:cubicBezTo>
                <a:lnTo>
                  <a:pt x="1152" y="1249"/>
                </a:lnTo>
                <a:cubicBezTo>
                  <a:pt x="1171" y="1249"/>
                  <a:pt x="1187" y="1231"/>
                  <a:pt x="1187" y="1209"/>
                </a:cubicBezTo>
                <a:lnTo>
                  <a:pt x="1187" y="992"/>
                </a:lnTo>
                <a:cubicBezTo>
                  <a:pt x="1187" y="970"/>
                  <a:pt x="1171" y="952"/>
                  <a:pt x="1152" y="952"/>
                </a:cubicBezTo>
                <a:lnTo>
                  <a:pt x="956" y="952"/>
                </a:lnTo>
                <a:close/>
                <a:moveTo>
                  <a:pt x="1258" y="1142"/>
                </a:moveTo>
                <a:lnTo>
                  <a:pt x="1258" y="1218"/>
                </a:lnTo>
                <a:cubicBezTo>
                  <a:pt x="1258" y="1275"/>
                  <a:pt x="1212" y="1322"/>
                  <a:pt x="1157" y="1322"/>
                </a:cubicBezTo>
                <a:lnTo>
                  <a:pt x="951" y="1322"/>
                </a:lnTo>
                <a:cubicBezTo>
                  <a:pt x="895" y="1322"/>
                  <a:pt x="850" y="1275"/>
                  <a:pt x="850" y="1218"/>
                </a:cubicBezTo>
                <a:lnTo>
                  <a:pt x="850" y="1142"/>
                </a:lnTo>
                <a:lnTo>
                  <a:pt x="319" y="1142"/>
                </a:lnTo>
                <a:cubicBezTo>
                  <a:pt x="187" y="1142"/>
                  <a:pt x="70" y="1069"/>
                  <a:pt x="0" y="958"/>
                </a:cubicBezTo>
                <a:lnTo>
                  <a:pt x="0" y="1614"/>
                </a:lnTo>
                <a:cubicBezTo>
                  <a:pt x="0" y="1769"/>
                  <a:pt x="110" y="1895"/>
                  <a:pt x="245" y="1895"/>
                </a:cubicBezTo>
                <a:lnTo>
                  <a:pt x="1862" y="1895"/>
                </a:lnTo>
                <a:cubicBezTo>
                  <a:pt x="1998" y="1895"/>
                  <a:pt x="2108" y="1769"/>
                  <a:pt x="2108" y="1614"/>
                </a:cubicBezTo>
                <a:lnTo>
                  <a:pt x="2108" y="958"/>
                </a:lnTo>
                <a:cubicBezTo>
                  <a:pt x="2038" y="1069"/>
                  <a:pt x="1921" y="1142"/>
                  <a:pt x="1789" y="1142"/>
                </a:cubicBezTo>
                <a:lnTo>
                  <a:pt x="1258" y="1142"/>
                </a:lnTo>
                <a:close/>
                <a:moveTo>
                  <a:pt x="850" y="1055"/>
                </a:moveTo>
                <a:lnTo>
                  <a:pt x="850" y="978"/>
                </a:lnTo>
                <a:cubicBezTo>
                  <a:pt x="850" y="921"/>
                  <a:pt x="895" y="874"/>
                  <a:pt x="951" y="874"/>
                </a:cubicBezTo>
                <a:lnTo>
                  <a:pt x="1157" y="874"/>
                </a:lnTo>
                <a:cubicBezTo>
                  <a:pt x="1212" y="874"/>
                  <a:pt x="1258" y="921"/>
                  <a:pt x="1258" y="978"/>
                </a:cubicBezTo>
                <a:lnTo>
                  <a:pt x="1258" y="1055"/>
                </a:lnTo>
                <a:lnTo>
                  <a:pt x="1789" y="1055"/>
                </a:lnTo>
                <a:cubicBezTo>
                  <a:pt x="1949" y="1055"/>
                  <a:pt x="2082" y="925"/>
                  <a:pt x="2108" y="754"/>
                </a:cubicBezTo>
                <a:lnTo>
                  <a:pt x="2108" y="589"/>
                </a:lnTo>
                <a:cubicBezTo>
                  <a:pt x="2108" y="434"/>
                  <a:pt x="1998" y="308"/>
                  <a:pt x="1862" y="308"/>
                </a:cubicBezTo>
                <a:lnTo>
                  <a:pt x="245" y="308"/>
                </a:lnTo>
                <a:cubicBezTo>
                  <a:pt x="110" y="308"/>
                  <a:pt x="0" y="434"/>
                  <a:pt x="0" y="589"/>
                </a:cubicBezTo>
                <a:lnTo>
                  <a:pt x="0" y="754"/>
                </a:lnTo>
                <a:cubicBezTo>
                  <a:pt x="26" y="925"/>
                  <a:pt x="159" y="1055"/>
                  <a:pt x="319" y="1055"/>
                </a:cubicBezTo>
                <a:lnTo>
                  <a:pt x="850" y="1055"/>
                </a:lnTo>
                <a:close/>
                <a:moveTo>
                  <a:pt x="1308" y="254"/>
                </a:moveTo>
                <a:cubicBezTo>
                  <a:pt x="1299" y="178"/>
                  <a:pt x="1241" y="119"/>
                  <a:pt x="1173" y="119"/>
                </a:cubicBezTo>
                <a:lnTo>
                  <a:pt x="935" y="119"/>
                </a:lnTo>
                <a:cubicBezTo>
                  <a:pt x="866" y="119"/>
                  <a:pt x="809" y="178"/>
                  <a:pt x="800" y="254"/>
                </a:cubicBezTo>
                <a:lnTo>
                  <a:pt x="674" y="254"/>
                </a:lnTo>
                <a:cubicBezTo>
                  <a:pt x="679" y="113"/>
                  <a:pt x="780" y="0"/>
                  <a:pt x="904" y="0"/>
                </a:cubicBezTo>
                <a:lnTo>
                  <a:pt x="1204" y="0"/>
                </a:lnTo>
                <a:cubicBezTo>
                  <a:pt x="1327" y="0"/>
                  <a:pt x="1429" y="113"/>
                  <a:pt x="1433" y="254"/>
                </a:cubicBezTo>
                <a:lnTo>
                  <a:pt x="1308" y="254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900" name="Freeform 7">
            <a:extLst>
              <a:ext uri="{FF2B5EF4-FFF2-40B4-BE49-F238E27FC236}">
                <a16:creationId xmlns:a16="http://schemas.microsoft.com/office/drawing/2014/main" id="{58A0FE65-495A-F04D-96FC-1E7D0442B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7313" y="4518025"/>
            <a:ext cx="561975" cy="820738"/>
          </a:xfrm>
          <a:custGeom>
            <a:avLst/>
            <a:gdLst>
              <a:gd name="T0" fmla="*/ 131551111 w 1561"/>
              <a:gd name="T1" fmla="*/ 130083192 h 2279"/>
              <a:gd name="T2" fmla="*/ 95131459 w 1561"/>
              <a:gd name="T3" fmla="*/ 120875008 h 2279"/>
              <a:gd name="T4" fmla="*/ 48213927 w 1561"/>
              <a:gd name="T5" fmla="*/ 96233061 h 2279"/>
              <a:gd name="T6" fmla="*/ 98371546 w 1561"/>
              <a:gd name="T7" fmla="*/ 73925842 h 2279"/>
              <a:gd name="T8" fmla="*/ 150862387 w 1561"/>
              <a:gd name="T9" fmla="*/ 93639039 h 2279"/>
              <a:gd name="T10" fmla="*/ 176006178 w 1561"/>
              <a:gd name="T11" fmla="*/ 91823620 h 2279"/>
              <a:gd name="T12" fmla="*/ 187152435 w 1561"/>
              <a:gd name="T13" fmla="*/ 73536540 h 2279"/>
              <a:gd name="T14" fmla="*/ 122089699 w 1561"/>
              <a:gd name="T15" fmla="*/ 34239432 h 2279"/>
              <a:gd name="T16" fmla="*/ 122089699 w 1561"/>
              <a:gd name="T17" fmla="*/ 10894316 h 2279"/>
              <a:gd name="T18" fmla="*/ 108740182 w 1561"/>
              <a:gd name="T19" fmla="*/ 0 h 2279"/>
              <a:gd name="T20" fmla="*/ 93446614 w 1561"/>
              <a:gd name="T21" fmla="*/ 0 h 2279"/>
              <a:gd name="T22" fmla="*/ 80097098 w 1561"/>
              <a:gd name="T23" fmla="*/ 10894316 h 2279"/>
              <a:gd name="T24" fmla="*/ 80097098 w 1561"/>
              <a:gd name="T25" fmla="*/ 32812594 h 2279"/>
              <a:gd name="T26" fmla="*/ 0 w 1561"/>
              <a:gd name="T27" fmla="*/ 97400245 h 2279"/>
              <a:gd name="T28" fmla="*/ 76079391 w 1561"/>
              <a:gd name="T29" fmla="*/ 161080006 h 2279"/>
              <a:gd name="T30" fmla="*/ 117942388 w 1561"/>
              <a:gd name="T31" fmla="*/ 171326086 h 2279"/>
              <a:gd name="T32" fmla="*/ 153972870 w 1561"/>
              <a:gd name="T33" fmla="*/ 197005570 h 2279"/>
              <a:gd name="T34" fmla="*/ 103426441 w 1561"/>
              <a:gd name="T35" fmla="*/ 221258216 h 2279"/>
              <a:gd name="T36" fmla="*/ 41474187 w 1561"/>
              <a:gd name="T37" fmla="*/ 199339938 h 2279"/>
              <a:gd name="T38" fmla="*/ 14127137 w 1561"/>
              <a:gd name="T39" fmla="*/ 204397974 h 2279"/>
              <a:gd name="T40" fmla="*/ 7517361 w 1561"/>
              <a:gd name="T41" fmla="*/ 221647157 h 2279"/>
              <a:gd name="T42" fmla="*/ 80097098 w 1561"/>
              <a:gd name="T43" fmla="*/ 261203920 h 2279"/>
              <a:gd name="T44" fmla="*/ 80097098 w 1561"/>
              <a:gd name="T45" fmla="*/ 284549036 h 2279"/>
              <a:gd name="T46" fmla="*/ 93446614 w 1561"/>
              <a:gd name="T47" fmla="*/ 295443352 h 2279"/>
              <a:gd name="T48" fmla="*/ 108740182 w 1561"/>
              <a:gd name="T49" fmla="*/ 295443352 h 2279"/>
              <a:gd name="T50" fmla="*/ 122089699 w 1561"/>
              <a:gd name="T51" fmla="*/ 284549036 h 2279"/>
              <a:gd name="T52" fmla="*/ 122089699 w 1561"/>
              <a:gd name="T53" fmla="*/ 262501111 h 2279"/>
              <a:gd name="T54" fmla="*/ 202186797 w 1561"/>
              <a:gd name="T55" fmla="*/ 196227328 h 2279"/>
              <a:gd name="T56" fmla="*/ 131551111 w 1561"/>
              <a:gd name="T57" fmla="*/ 130083192 h 227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561" h="2279">
                <a:moveTo>
                  <a:pt x="1015" y="1003"/>
                </a:moveTo>
                <a:cubicBezTo>
                  <a:pt x="975" y="994"/>
                  <a:pt x="772" y="943"/>
                  <a:pt x="734" y="932"/>
                </a:cubicBezTo>
                <a:cubicBezTo>
                  <a:pt x="452" y="861"/>
                  <a:pt x="372" y="816"/>
                  <a:pt x="372" y="742"/>
                </a:cubicBezTo>
                <a:cubicBezTo>
                  <a:pt x="372" y="661"/>
                  <a:pt x="475" y="570"/>
                  <a:pt x="759" y="570"/>
                </a:cubicBezTo>
                <a:cubicBezTo>
                  <a:pt x="962" y="570"/>
                  <a:pt x="1164" y="722"/>
                  <a:pt x="1164" y="722"/>
                </a:cubicBezTo>
                <a:cubicBezTo>
                  <a:pt x="1244" y="775"/>
                  <a:pt x="1292" y="771"/>
                  <a:pt x="1358" y="708"/>
                </a:cubicBezTo>
                <a:cubicBezTo>
                  <a:pt x="1358" y="708"/>
                  <a:pt x="1444" y="635"/>
                  <a:pt x="1444" y="567"/>
                </a:cubicBezTo>
                <a:cubicBezTo>
                  <a:pt x="1444" y="464"/>
                  <a:pt x="1200" y="316"/>
                  <a:pt x="942" y="264"/>
                </a:cubicBezTo>
                <a:lnTo>
                  <a:pt x="942" y="84"/>
                </a:lnTo>
                <a:cubicBezTo>
                  <a:pt x="942" y="38"/>
                  <a:pt x="896" y="0"/>
                  <a:pt x="839" y="0"/>
                </a:cubicBezTo>
                <a:lnTo>
                  <a:pt x="721" y="0"/>
                </a:lnTo>
                <a:cubicBezTo>
                  <a:pt x="664" y="0"/>
                  <a:pt x="618" y="38"/>
                  <a:pt x="618" y="84"/>
                </a:cubicBezTo>
                <a:lnTo>
                  <a:pt x="618" y="253"/>
                </a:lnTo>
                <a:cubicBezTo>
                  <a:pt x="213" y="293"/>
                  <a:pt x="0" y="502"/>
                  <a:pt x="0" y="751"/>
                </a:cubicBezTo>
                <a:cubicBezTo>
                  <a:pt x="0" y="1046"/>
                  <a:pt x="277" y="1162"/>
                  <a:pt x="587" y="1242"/>
                </a:cubicBezTo>
                <a:cubicBezTo>
                  <a:pt x="628" y="1252"/>
                  <a:pt x="871" y="1313"/>
                  <a:pt x="910" y="1321"/>
                </a:cubicBezTo>
                <a:cubicBezTo>
                  <a:pt x="1138" y="1377"/>
                  <a:pt x="1188" y="1463"/>
                  <a:pt x="1188" y="1519"/>
                </a:cubicBezTo>
                <a:cubicBezTo>
                  <a:pt x="1188" y="1616"/>
                  <a:pt x="1084" y="1706"/>
                  <a:pt x="798" y="1706"/>
                </a:cubicBezTo>
                <a:cubicBezTo>
                  <a:pt x="596" y="1706"/>
                  <a:pt x="320" y="1537"/>
                  <a:pt x="320" y="1537"/>
                </a:cubicBezTo>
                <a:cubicBezTo>
                  <a:pt x="245" y="1489"/>
                  <a:pt x="173" y="1501"/>
                  <a:pt x="109" y="1576"/>
                </a:cubicBezTo>
                <a:cubicBezTo>
                  <a:pt x="109" y="1576"/>
                  <a:pt x="58" y="1637"/>
                  <a:pt x="58" y="1709"/>
                </a:cubicBezTo>
                <a:cubicBezTo>
                  <a:pt x="58" y="1817"/>
                  <a:pt x="346" y="1960"/>
                  <a:pt x="618" y="2014"/>
                </a:cubicBezTo>
                <a:lnTo>
                  <a:pt x="618" y="2194"/>
                </a:lnTo>
                <a:cubicBezTo>
                  <a:pt x="618" y="2240"/>
                  <a:pt x="664" y="2278"/>
                  <a:pt x="721" y="2278"/>
                </a:cubicBezTo>
                <a:lnTo>
                  <a:pt x="839" y="2278"/>
                </a:lnTo>
                <a:cubicBezTo>
                  <a:pt x="896" y="2278"/>
                  <a:pt x="942" y="2240"/>
                  <a:pt x="942" y="2194"/>
                </a:cubicBezTo>
                <a:lnTo>
                  <a:pt x="942" y="2024"/>
                </a:lnTo>
                <a:cubicBezTo>
                  <a:pt x="1369" y="1980"/>
                  <a:pt x="1560" y="1754"/>
                  <a:pt x="1560" y="1513"/>
                </a:cubicBezTo>
                <a:cubicBezTo>
                  <a:pt x="1560" y="1280"/>
                  <a:pt x="1379" y="1091"/>
                  <a:pt x="1015" y="1003"/>
                </a:cubicBez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901" name="Freeform 8">
            <a:extLst>
              <a:ext uri="{FF2B5EF4-FFF2-40B4-BE49-F238E27FC236}">
                <a16:creationId xmlns:a16="http://schemas.microsoft.com/office/drawing/2014/main" id="{B2EB1647-1E1C-844F-B002-780B013B9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47450" y="900113"/>
            <a:ext cx="722313" cy="722312"/>
          </a:xfrm>
          <a:custGeom>
            <a:avLst/>
            <a:gdLst>
              <a:gd name="T0" fmla="*/ 81989903 w 2007"/>
              <a:gd name="T1" fmla="*/ 129913949 h 2007"/>
              <a:gd name="T2" fmla="*/ 129914489 w 2007"/>
              <a:gd name="T3" fmla="*/ 81989430 h 2007"/>
              <a:gd name="T4" fmla="*/ 177838715 w 2007"/>
              <a:gd name="T5" fmla="*/ 129913949 h 2007"/>
              <a:gd name="T6" fmla="*/ 129914489 w 2007"/>
              <a:gd name="T7" fmla="*/ 177838469 h 2007"/>
              <a:gd name="T8" fmla="*/ 81989903 w 2007"/>
              <a:gd name="T9" fmla="*/ 129913949 h 2007"/>
              <a:gd name="T10" fmla="*/ 222784435 w 2007"/>
              <a:gd name="T11" fmla="*/ 106081252 h 2007"/>
              <a:gd name="T12" fmla="*/ 212292721 w 2007"/>
              <a:gd name="T13" fmla="*/ 81082851 h 2007"/>
              <a:gd name="T14" fmla="*/ 231721393 w 2007"/>
              <a:gd name="T15" fmla="*/ 54659620 h 2007"/>
              <a:gd name="T16" fmla="*/ 231203502 w 2007"/>
              <a:gd name="T17" fmla="*/ 47406269 h 2007"/>
              <a:gd name="T18" fmla="*/ 212292721 w 2007"/>
              <a:gd name="T19" fmla="*/ 28625077 h 2007"/>
              <a:gd name="T20" fmla="*/ 205168923 w 2007"/>
              <a:gd name="T21" fmla="*/ 28107186 h 2007"/>
              <a:gd name="T22" fmla="*/ 178745655 w 2007"/>
              <a:gd name="T23" fmla="*/ 47406269 h 2007"/>
              <a:gd name="T24" fmla="*/ 153747219 w 2007"/>
              <a:gd name="T25" fmla="*/ 37044133 h 2007"/>
              <a:gd name="T26" fmla="*/ 148695707 w 2007"/>
              <a:gd name="T27" fmla="*/ 4662817 h 2007"/>
              <a:gd name="T28" fmla="*/ 143125943 w 2007"/>
              <a:gd name="T29" fmla="*/ 0 h 2007"/>
              <a:gd name="T30" fmla="*/ 116573113 w 2007"/>
              <a:gd name="T31" fmla="*/ 0 h 2007"/>
              <a:gd name="T32" fmla="*/ 111133271 w 2007"/>
              <a:gd name="T33" fmla="*/ 4662817 h 2007"/>
              <a:gd name="T34" fmla="*/ 106081759 w 2007"/>
              <a:gd name="T35" fmla="*/ 37044133 h 2007"/>
              <a:gd name="T36" fmla="*/ 81082963 w 2007"/>
              <a:gd name="T37" fmla="*/ 47406269 h 2007"/>
              <a:gd name="T38" fmla="*/ 54659696 w 2007"/>
              <a:gd name="T39" fmla="*/ 28107186 h 2007"/>
              <a:gd name="T40" fmla="*/ 47406334 w 2007"/>
              <a:gd name="T41" fmla="*/ 28625077 h 2007"/>
              <a:gd name="T42" fmla="*/ 28625117 w 2007"/>
              <a:gd name="T43" fmla="*/ 47406269 h 2007"/>
              <a:gd name="T44" fmla="*/ 28107225 w 2007"/>
              <a:gd name="T45" fmla="*/ 54659620 h 2007"/>
              <a:gd name="T46" fmla="*/ 47406334 w 2007"/>
              <a:gd name="T47" fmla="*/ 81082851 h 2007"/>
              <a:gd name="T48" fmla="*/ 37044544 w 2007"/>
              <a:gd name="T49" fmla="*/ 106081252 h 2007"/>
              <a:gd name="T50" fmla="*/ 4662824 w 2007"/>
              <a:gd name="T51" fmla="*/ 111132758 h 2007"/>
              <a:gd name="T52" fmla="*/ 0 w 2007"/>
              <a:gd name="T53" fmla="*/ 116572951 h 2007"/>
              <a:gd name="T54" fmla="*/ 0 w 2007"/>
              <a:gd name="T55" fmla="*/ 143254948 h 2007"/>
              <a:gd name="T56" fmla="*/ 4662824 w 2007"/>
              <a:gd name="T57" fmla="*/ 148695141 h 2007"/>
              <a:gd name="T58" fmla="*/ 37044544 w 2007"/>
              <a:gd name="T59" fmla="*/ 153746646 h 2007"/>
              <a:gd name="T60" fmla="*/ 47406334 w 2007"/>
              <a:gd name="T61" fmla="*/ 178745048 h 2007"/>
              <a:gd name="T62" fmla="*/ 28107225 w 2007"/>
              <a:gd name="T63" fmla="*/ 205168279 h 2007"/>
              <a:gd name="T64" fmla="*/ 28625117 w 2007"/>
              <a:gd name="T65" fmla="*/ 212421630 h 2007"/>
              <a:gd name="T66" fmla="*/ 47406334 w 2007"/>
              <a:gd name="T67" fmla="*/ 231202822 h 2007"/>
              <a:gd name="T68" fmla="*/ 54659696 w 2007"/>
              <a:gd name="T69" fmla="*/ 231721073 h 2007"/>
              <a:gd name="T70" fmla="*/ 81082963 w 2007"/>
              <a:gd name="T71" fmla="*/ 212421630 h 2007"/>
              <a:gd name="T72" fmla="*/ 106081759 w 2007"/>
              <a:gd name="T73" fmla="*/ 222783766 h 2007"/>
              <a:gd name="T74" fmla="*/ 111133271 w 2007"/>
              <a:gd name="T75" fmla="*/ 255165082 h 2007"/>
              <a:gd name="T76" fmla="*/ 116573113 w 2007"/>
              <a:gd name="T77" fmla="*/ 259827899 h 2007"/>
              <a:gd name="T78" fmla="*/ 143125943 w 2007"/>
              <a:gd name="T79" fmla="*/ 259827899 h 2007"/>
              <a:gd name="T80" fmla="*/ 148695707 w 2007"/>
              <a:gd name="T81" fmla="*/ 255165082 h 2007"/>
              <a:gd name="T82" fmla="*/ 153747219 w 2007"/>
              <a:gd name="T83" fmla="*/ 222783766 h 2007"/>
              <a:gd name="T84" fmla="*/ 178745655 w 2007"/>
              <a:gd name="T85" fmla="*/ 212421630 h 2007"/>
              <a:gd name="T86" fmla="*/ 205168923 w 2007"/>
              <a:gd name="T87" fmla="*/ 231721073 h 2007"/>
              <a:gd name="T88" fmla="*/ 212422284 w 2007"/>
              <a:gd name="T89" fmla="*/ 231202822 h 2007"/>
              <a:gd name="T90" fmla="*/ 231203502 w 2007"/>
              <a:gd name="T91" fmla="*/ 212421630 h 2007"/>
              <a:gd name="T92" fmla="*/ 231721393 w 2007"/>
              <a:gd name="T93" fmla="*/ 205168279 h 2007"/>
              <a:gd name="T94" fmla="*/ 212292721 w 2007"/>
              <a:gd name="T95" fmla="*/ 178745048 h 2007"/>
              <a:gd name="T96" fmla="*/ 222784435 w 2007"/>
              <a:gd name="T97" fmla="*/ 153746646 h 2007"/>
              <a:gd name="T98" fmla="*/ 255165795 w 2007"/>
              <a:gd name="T99" fmla="*/ 148695141 h 2007"/>
              <a:gd name="T100" fmla="*/ 259828618 w 2007"/>
              <a:gd name="T101" fmla="*/ 143254948 h 2007"/>
              <a:gd name="T102" fmla="*/ 259828618 w 2007"/>
              <a:gd name="T103" fmla="*/ 116572951 h 2007"/>
              <a:gd name="T104" fmla="*/ 255165795 w 2007"/>
              <a:gd name="T105" fmla="*/ 111132758 h 2007"/>
              <a:gd name="T106" fmla="*/ 222784435 w 2007"/>
              <a:gd name="T107" fmla="*/ 106081252 h 200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7" h="2007">
                <a:moveTo>
                  <a:pt x="633" y="1003"/>
                </a:moveTo>
                <a:cubicBezTo>
                  <a:pt x="633" y="799"/>
                  <a:pt x="799" y="633"/>
                  <a:pt x="1003" y="633"/>
                </a:cubicBezTo>
                <a:cubicBezTo>
                  <a:pt x="1207" y="633"/>
                  <a:pt x="1373" y="799"/>
                  <a:pt x="1373" y="1003"/>
                </a:cubicBezTo>
                <a:cubicBezTo>
                  <a:pt x="1373" y="1207"/>
                  <a:pt x="1207" y="1373"/>
                  <a:pt x="1003" y="1373"/>
                </a:cubicBezTo>
                <a:cubicBezTo>
                  <a:pt x="799" y="1373"/>
                  <a:pt x="633" y="1207"/>
                  <a:pt x="633" y="1003"/>
                </a:cubicBezTo>
                <a:close/>
                <a:moveTo>
                  <a:pt x="1720" y="819"/>
                </a:moveTo>
                <a:cubicBezTo>
                  <a:pt x="1702" y="750"/>
                  <a:pt x="1675" y="686"/>
                  <a:pt x="1639" y="626"/>
                </a:cubicBezTo>
                <a:lnTo>
                  <a:pt x="1789" y="422"/>
                </a:lnTo>
                <a:cubicBezTo>
                  <a:pt x="1801" y="405"/>
                  <a:pt x="1799" y="381"/>
                  <a:pt x="1785" y="366"/>
                </a:cubicBezTo>
                <a:lnTo>
                  <a:pt x="1639" y="221"/>
                </a:lnTo>
                <a:cubicBezTo>
                  <a:pt x="1625" y="207"/>
                  <a:pt x="1600" y="205"/>
                  <a:pt x="1584" y="217"/>
                </a:cubicBezTo>
                <a:lnTo>
                  <a:pt x="1380" y="366"/>
                </a:lnTo>
                <a:cubicBezTo>
                  <a:pt x="1320" y="331"/>
                  <a:pt x="1255" y="304"/>
                  <a:pt x="1187" y="286"/>
                </a:cubicBezTo>
                <a:lnTo>
                  <a:pt x="1148" y="36"/>
                </a:lnTo>
                <a:cubicBezTo>
                  <a:pt x="1145" y="16"/>
                  <a:pt x="1126" y="0"/>
                  <a:pt x="1105" y="0"/>
                </a:cubicBezTo>
                <a:lnTo>
                  <a:pt x="900" y="0"/>
                </a:lnTo>
                <a:cubicBezTo>
                  <a:pt x="880" y="0"/>
                  <a:pt x="861" y="16"/>
                  <a:pt x="858" y="36"/>
                </a:cubicBezTo>
                <a:lnTo>
                  <a:pt x="819" y="286"/>
                </a:lnTo>
                <a:cubicBezTo>
                  <a:pt x="750" y="304"/>
                  <a:pt x="686" y="331"/>
                  <a:pt x="626" y="366"/>
                </a:cubicBezTo>
                <a:lnTo>
                  <a:pt x="422" y="217"/>
                </a:lnTo>
                <a:cubicBezTo>
                  <a:pt x="406" y="205"/>
                  <a:pt x="380" y="207"/>
                  <a:pt x="366" y="221"/>
                </a:cubicBezTo>
                <a:lnTo>
                  <a:pt x="221" y="366"/>
                </a:lnTo>
                <a:cubicBezTo>
                  <a:pt x="207" y="381"/>
                  <a:pt x="205" y="405"/>
                  <a:pt x="217" y="422"/>
                </a:cubicBezTo>
                <a:lnTo>
                  <a:pt x="366" y="626"/>
                </a:lnTo>
                <a:cubicBezTo>
                  <a:pt x="331" y="686"/>
                  <a:pt x="304" y="750"/>
                  <a:pt x="286" y="819"/>
                </a:cubicBezTo>
                <a:lnTo>
                  <a:pt x="36" y="858"/>
                </a:lnTo>
                <a:cubicBezTo>
                  <a:pt x="16" y="861"/>
                  <a:pt x="0" y="880"/>
                  <a:pt x="0" y="900"/>
                </a:cubicBezTo>
                <a:lnTo>
                  <a:pt x="0" y="1106"/>
                </a:lnTo>
                <a:cubicBezTo>
                  <a:pt x="0" y="1126"/>
                  <a:pt x="16" y="1145"/>
                  <a:pt x="36" y="1148"/>
                </a:cubicBezTo>
                <a:lnTo>
                  <a:pt x="286" y="1187"/>
                </a:lnTo>
                <a:cubicBezTo>
                  <a:pt x="304" y="1255"/>
                  <a:pt x="331" y="1320"/>
                  <a:pt x="366" y="1380"/>
                </a:cubicBezTo>
                <a:lnTo>
                  <a:pt x="217" y="1584"/>
                </a:lnTo>
                <a:cubicBezTo>
                  <a:pt x="205" y="1600"/>
                  <a:pt x="207" y="1625"/>
                  <a:pt x="221" y="1640"/>
                </a:cubicBezTo>
                <a:lnTo>
                  <a:pt x="366" y="1785"/>
                </a:lnTo>
                <a:cubicBezTo>
                  <a:pt x="380" y="1799"/>
                  <a:pt x="406" y="1801"/>
                  <a:pt x="422" y="1789"/>
                </a:cubicBezTo>
                <a:lnTo>
                  <a:pt x="626" y="1640"/>
                </a:lnTo>
                <a:cubicBezTo>
                  <a:pt x="686" y="1675"/>
                  <a:pt x="750" y="1702"/>
                  <a:pt x="819" y="1720"/>
                </a:cubicBezTo>
                <a:lnTo>
                  <a:pt x="858" y="1970"/>
                </a:lnTo>
                <a:cubicBezTo>
                  <a:pt x="861" y="1990"/>
                  <a:pt x="880" y="2006"/>
                  <a:pt x="900" y="2006"/>
                </a:cubicBezTo>
                <a:lnTo>
                  <a:pt x="1105" y="2006"/>
                </a:lnTo>
                <a:cubicBezTo>
                  <a:pt x="1126" y="2006"/>
                  <a:pt x="1145" y="1990"/>
                  <a:pt x="1148" y="1970"/>
                </a:cubicBezTo>
                <a:lnTo>
                  <a:pt x="1187" y="1720"/>
                </a:lnTo>
                <a:cubicBezTo>
                  <a:pt x="1255" y="1702"/>
                  <a:pt x="1320" y="1675"/>
                  <a:pt x="1380" y="1640"/>
                </a:cubicBezTo>
                <a:lnTo>
                  <a:pt x="1584" y="1789"/>
                </a:lnTo>
                <a:cubicBezTo>
                  <a:pt x="1600" y="1801"/>
                  <a:pt x="1625" y="1799"/>
                  <a:pt x="1640" y="1785"/>
                </a:cubicBezTo>
                <a:lnTo>
                  <a:pt x="1785" y="1640"/>
                </a:lnTo>
                <a:cubicBezTo>
                  <a:pt x="1799" y="1625"/>
                  <a:pt x="1801" y="1600"/>
                  <a:pt x="1789" y="1584"/>
                </a:cubicBezTo>
                <a:lnTo>
                  <a:pt x="1639" y="1380"/>
                </a:lnTo>
                <a:cubicBezTo>
                  <a:pt x="1675" y="1320"/>
                  <a:pt x="1702" y="1255"/>
                  <a:pt x="1720" y="1187"/>
                </a:cubicBezTo>
                <a:lnTo>
                  <a:pt x="1970" y="1148"/>
                </a:lnTo>
                <a:cubicBezTo>
                  <a:pt x="1990" y="1145"/>
                  <a:pt x="2006" y="1126"/>
                  <a:pt x="2006" y="1106"/>
                </a:cubicBezTo>
                <a:lnTo>
                  <a:pt x="2006" y="900"/>
                </a:lnTo>
                <a:cubicBezTo>
                  <a:pt x="2006" y="880"/>
                  <a:pt x="1990" y="861"/>
                  <a:pt x="1970" y="858"/>
                </a:cubicBezTo>
                <a:lnTo>
                  <a:pt x="1720" y="819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5902" name="Прямоугольник 3">
            <a:extLst>
              <a:ext uri="{FF2B5EF4-FFF2-40B4-BE49-F238E27FC236}">
                <a16:creationId xmlns:a16="http://schemas.microsoft.com/office/drawing/2014/main" id="{B0F3FA41-6E37-8341-B7AE-FD56B95D2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2511425"/>
            <a:ext cx="1379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A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03" name="Прямоугольник 4">
            <a:extLst>
              <a:ext uri="{FF2B5EF4-FFF2-40B4-BE49-F238E27FC236}">
                <a16:creationId xmlns:a16="http://schemas.microsoft.com/office/drawing/2014/main" id="{F7D8E383-A542-9B4A-A7F8-72D7C0090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13" y="2962275"/>
            <a:ext cx="279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65904" name="Прямоугольник 11">
            <a:extLst>
              <a:ext uri="{FF2B5EF4-FFF2-40B4-BE49-F238E27FC236}">
                <a16:creationId xmlns:a16="http://schemas.microsoft.com/office/drawing/2014/main" id="{47CB7E9C-1D00-034C-99A4-C9F34E4B7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4800" y="2511425"/>
            <a:ext cx="13763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B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05" name="Прямоугольник 12">
            <a:extLst>
              <a:ext uri="{FF2B5EF4-FFF2-40B4-BE49-F238E27FC236}">
                <a16:creationId xmlns:a16="http://schemas.microsoft.com/office/drawing/2014/main" id="{0A597362-B01F-6148-A5E1-B4199CCA2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2962275"/>
            <a:ext cx="27924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65906" name="Прямоугольник 13">
            <a:extLst>
              <a:ext uri="{FF2B5EF4-FFF2-40B4-BE49-F238E27FC236}">
                <a16:creationId xmlns:a16="http://schemas.microsoft.com/office/drawing/2014/main" id="{93916347-0577-4642-8982-FDDF66A69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4238" y="2481263"/>
            <a:ext cx="13668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C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07" name="Прямоугольник 14">
            <a:extLst>
              <a:ext uri="{FF2B5EF4-FFF2-40B4-BE49-F238E27FC236}">
                <a16:creationId xmlns:a16="http://schemas.microsoft.com/office/drawing/2014/main" id="{4213388C-A031-9843-9142-7EFA60C64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0175" y="293211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65908" name="Прямоугольник 15">
            <a:extLst>
              <a:ext uri="{FF2B5EF4-FFF2-40B4-BE49-F238E27FC236}">
                <a16:creationId xmlns:a16="http://schemas.microsoft.com/office/drawing/2014/main" id="{2B1B4D71-6E91-3249-80A6-BFB33303B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4238" y="6227763"/>
            <a:ext cx="13319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F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09" name="Прямоугольник 16">
            <a:extLst>
              <a:ext uri="{FF2B5EF4-FFF2-40B4-BE49-F238E27FC236}">
                <a16:creationId xmlns:a16="http://schemas.microsoft.com/office/drawing/2014/main" id="{ECE3A298-7C8A-0A4B-AAB2-3E0DCF115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0175" y="667861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65910" name="Прямоугольник 19">
            <a:extLst>
              <a:ext uri="{FF2B5EF4-FFF2-40B4-BE49-F238E27FC236}">
                <a16:creationId xmlns:a16="http://schemas.microsoft.com/office/drawing/2014/main" id="{5E83F04E-5DF2-FA4A-BA54-27A7D59E6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4800" y="6203950"/>
            <a:ext cx="1343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E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11" name="Прямоугольник 20">
            <a:extLst>
              <a:ext uri="{FF2B5EF4-FFF2-40B4-BE49-F238E27FC236}">
                <a16:creationId xmlns:a16="http://schemas.microsoft.com/office/drawing/2014/main" id="{83FF821A-E6A8-F94C-AD18-7C34FF428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0738" y="6656388"/>
            <a:ext cx="27924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  <p:sp>
        <p:nvSpPr>
          <p:cNvPr id="165912" name="Прямоугольник 21">
            <a:extLst>
              <a:ext uri="{FF2B5EF4-FFF2-40B4-BE49-F238E27FC236}">
                <a16:creationId xmlns:a16="http://schemas.microsoft.com/office/drawing/2014/main" id="{EFD2DAEC-D245-C04F-B725-B971F43C3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6227763"/>
            <a:ext cx="1400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800" b="1">
                <a:latin typeface="Montserrat" panose="02000505000000020004" pitchFamily="2" charset="77"/>
              </a:rPr>
              <a:t>Title D</a:t>
            </a:r>
            <a:endParaRPr lang="en-UA" altLang="en-UA" sz="2800">
              <a:latin typeface="Montserrat" panose="02000505000000020004" pitchFamily="2" charset="77"/>
            </a:endParaRPr>
          </a:p>
        </p:txBody>
      </p:sp>
      <p:sp>
        <p:nvSpPr>
          <p:cNvPr id="165913" name="Прямоугольник 22">
            <a:extLst>
              <a:ext uri="{FF2B5EF4-FFF2-40B4-BE49-F238E27FC236}">
                <a16:creationId xmlns:a16="http://schemas.microsoft.com/office/drawing/2014/main" id="{ECF34B11-F0BD-D049-B416-E143EB172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13" y="667861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 sit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amet, consectetur adip-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58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59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59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5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5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59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5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59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65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659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59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65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58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65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59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65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5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659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750"/>
                                        <p:tgtEl>
                                          <p:spTgt spid="165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/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/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750"/>
                                        <p:tgtEl>
                                          <p:spTgt spid="1658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/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/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750"/>
                                        <p:tgtEl>
                                          <p:spTgt spid="165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/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/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750"/>
                                        <p:tgtEl>
                                          <p:spTgt spid="1658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750"/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750"/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750"/>
                                        <p:tgtEl>
                                          <p:spTgt spid="1659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750"/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750"/>
                                        <p:tgtEl>
                                          <p:spTgt spid="165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750"/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750"/>
                                        <p:tgtEl>
                                          <p:spTgt spid="1659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750"/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750"/>
                                        <p:tgtEl>
                                          <p:spTgt spid="1659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750"/>
                                        <p:tgtEl>
                                          <p:spTgt spid="165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750"/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750"/>
                                        <p:tgtEl>
                                          <p:spTgt spid="1659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750"/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750"/>
                                        <p:tgtEl>
                                          <p:spTgt spid="1659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/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750"/>
                                        <p:tgtEl>
                                          <p:spTgt spid="165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750"/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750"/>
                                        <p:tgtEl>
                                          <p:spTgt spid="165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750"/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750"/>
                                        <p:tgtEl>
                                          <p:spTgt spid="1659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750"/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750"/>
                                        <p:tgtEl>
                                          <p:spTgt spid="165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750"/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750"/>
                                        <p:tgtEl>
                                          <p:spTgt spid="1659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750"/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750"/>
                                        <p:tgtEl>
                                          <p:spTgt spid="1659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50"/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750"/>
                                        <p:tgtEl>
                                          <p:spTgt spid="165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750"/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6" grpId="0" animBg="1"/>
      <p:bldP spid="165896" grpId="1" animBg="1"/>
      <p:bldP spid="165897" grpId="0" animBg="1"/>
      <p:bldP spid="165897" grpId="1" animBg="1"/>
      <p:bldP spid="165898" grpId="0" animBg="1"/>
      <p:bldP spid="165898" grpId="1" animBg="1"/>
      <p:bldP spid="165899" grpId="0" animBg="1"/>
      <p:bldP spid="165899" grpId="1" animBg="1"/>
      <p:bldP spid="165900" grpId="0" animBg="1"/>
      <p:bldP spid="165900" grpId="1" animBg="1"/>
      <p:bldP spid="165901" grpId="0" animBg="1"/>
      <p:bldP spid="165901" grpId="1" animBg="1"/>
      <p:bldP spid="165902" grpId="0"/>
      <p:bldP spid="165902" grpId="1"/>
      <p:bldP spid="165903" grpId="0"/>
      <p:bldP spid="165903" grpId="1"/>
      <p:bldP spid="165904" grpId="0"/>
      <p:bldP spid="165904" grpId="1"/>
      <p:bldP spid="165905" grpId="0"/>
      <p:bldP spid="165905" grpId="1"/>
      <p:bldP spid="165906" grpId="0"/>
      <p:bldP spid="165906" grpId="1"/>
      <p:bldP spid="165907" grpId="0"/>
      <p:bldP spid="165907" grpId="1"/>
      <p:bldP spid="165908" grpId="0"/>
      <p:bldP spid="165908" grpId="1"/>
      <p:bldP spid="165909" grpId="0"/>
      <p:bldP spid="165909" grpId="1"/>
      <p:bldP spid="165910" grpId="0"/>
      <p:bldP spid="165910" grpId="1"/>
      <p:bldP spid="165911" grpId="0"/>
      <p:bldP spid="165911" grpId="1"/>
      <p:bldP spid="165912" grpId="0"/>
      <p:bldP spid="165912" grpId="1"/>
      <p:bldP spid="165913" grpId="0"/>
      <p:bldP spid="165913" grpId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Рисунок 27">
            <a:extLst>
              <a:ext uri="{FF2B5EF4-FFF2-40B4-BE49-F238E27FC236}">
                <a16:creationId xmlns:a16="http://schemas.microsoft.com/office/drawing/2014/main" id="{C4AC623D-7A3F-2649-8C46-9C1415C432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113" y="1057275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39" name="Рисунок 28">
            <a:extLst>
              <a:ext uri="{FF2B5EF4-FFF2-40B4-BE49-F238E27FC236}">
                <a16:creationId xmlns:a16="http://schemas.microsoft.com/office/drawing/2014/main" id="{EDEB0D2A-630B-F24D-A5D4-F2FBD98B6B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00" y="4911725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0" name="Рисунок 29">
            <a:extLst>
              <a:ext uri="{FF2B5EF4-FFF2-40B4-BE49-F238E27FC236}">
                <a16:creationId xmlns:a16="http://schemas.microsoft.com/office/drawing/2014/main" id="{D7317BDA-D25B-B941-ABEA-94750F388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1650" y="1047750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1" name="Рисунок 30">
            <a:extLst>
              <a:ext uri="{FF2B5EF4-FFF2-40B4-BE49-F238E27FC236}">
                <a16:creationId xmlns:a16="http://schemas.microsoft.com/office/drawing/2014/main" id="{F93F951D-E80F-CC44-ACD1-5D1803CAA9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3225" y="4902200"/>
            <a:ext cx="2792413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2" name="Рисунок 31">
            <a:extLst>
              <a:ext uri="{FF2B5EF4-FFF2-40B4-BE49-F238E27FC236}">
                <a16:creationId xmlns:a16="http://schemas.microsoft.com/office/drawing/2014/main" id="{BB5B6EBB-7212-C144-B5DD-D25DF31C89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9525" y="1047750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3" name="Рисунок 32">
            <a:extLst>
              <a:ext uri="{FF2B5EF4-FFF2-40B4-BE49-F238E27FC236}">
                <a16:creationId xmlns:a16="http://schemas.microsoft.com/office/drawing/2014/main" id="{7753ACCF-D3A3-6E4D-AC0B-E8F0C918B9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1100" y="4902200"/>
            <a:ext cx="2792413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4" name="Рисунок 33">
            <a:extLst>
              <a:ext uri="{FF2B5EF4-FFF2-40B4-BE49-F238E27FC236}">
                <a16:creationId xmlns:a16="http://schemas.microsoft.com/office/drawing/2014/main" id="{D41AC2D3-D8FB-7F4C-9397-9AA80F8C7C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0238" y="1079500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5" name="Рисунок 34">
            <a:extLst>
              <a:ext uri="{FF2B5EF4-FFF2-40B4-BE49-F238E27FC236}">
                <a16:creationId xmlns:a16="http://schemas.microsoft.com/office/drawing/2014/main" id="{E3BBFF38-B42A-FF49-A22C-61599F36BC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91813" y="4933950"/>
            <a:ext cx="2794000" cy="235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6" name="Freeform 3">
            <a:extLst>
              <a:ext uri="{FF2B5EF4-FFF2-40B4-BE49-F238E27FC236}">
                <a16:creationId xmlns:a16="http://schemas.microsoft.com/office/drawing/2014/main" id="{CFD1797C-912F-1648-A6EC-41FD5B8C0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1062038"/>
            <a:ext cx="917575" cy="612775"/>
          </a:xfrm>
          <a:custGeom>
            <a:avLst/>
            <a:gdLst>
              <a:gd name="T0" fmla="*/ 166644157 w 2547"/>
              <a:gd name="T1" fmla="*/ 51201276 h 1702"/>
              <a:gd name="T2" fmla="*/ 119921685 w 2547"/>
              <a:gd name="T3" fmla="*/ 61959761 h 1702"/>
              <a:gd name="T4" fmla="*/ 107981321 w 2547"/>
              <a:gd name="T5" fmla="*/ 30332002 h 1702"/>
              <a:gd name="T6" fmla="*/ 52562961 w 2547"/>
              <a:gd name="T7" fmla="*/ 106290900 h 1702"/>
              <a:gd name="T8" fmla="*/ 87605176 w 2547"/>
              <a:gd name="T9" fmla="*/ 133771087 h 1702"/>
              <a:gd name="T10" fmla="*/ 118493986 w 2547"/>
              <a:gd name="T11" fmla="*/ 172269342 h 1702"/>
              <a:gd name="T12" fmla="*/ 147825403 w 2547"/>
              <a:gd name="T13" fmla="*/ 202730956 h 1702"/>
              <a:gd name="T14" fmla="*/ 155872107 w 2547"/>
              <a:gd name="T15" fmla="*/ 206100859 h 1702"/>
              <a:gd name="T16" fmla="*/ 165476203 w 2547"/>
              <a:gd name="T17" fmla="*/ 187824178 h 1702"/>
              <a:gd name="T18" fmla="*/ 136923301 w 2547"/>
              <a:gd name="T19" fmla="*/ 157881011 h 1702"/>
              <a:gd name="T20" fmla="*/ 185982401 w 2547"/>
              <a:gd name="T21" fmla="*/ 190027576 h 1702"/>
              <a:gd name="T22" fmla="*/ 193509615 w 2547"/>
              <a:gd name="T23" fmla="*/ 167214128 h 1702"/>
              <a:gd name="T24" fmla="*/ 168980425 w 2547"/>
              <a:gd name="T25" fmla="*/ 147122525 h 1702"/>
              <a:gd name="T26" fmla="*/ 174561168 w 2547"/>
              <a:gd name="T27" fmla="*/ 140122777 h 1702"/>
              <a:gd name="T28" fmla="*/ 226864745 w 2547"/>
              <a:gd name="T29" fmla="*/ 164232701 h 1702"/>
              <a:gd name="T30" fmla="*/ 215054074 w 2547"/>
              <a:gd name="T31" fmla="*/ 138567437 h 1702"/>
              <a:gd name="T32" fmla="*/ 197013836 w 2547"/>
              <a:gd name="T33" fmla="*/ 118216251 h 1702"/>
              <a:gd name="T34" fmla="*/ 250225981 w 2547"/>
              <a:gd name="T35" fmla="*/ 137400572 h 1702"/>
              <a:gd name="T36" fmla="*/ 59960842 w 2547"/>
              <a:gd name="T37" fmla="*/ 117049746 h 1702"/>
              <a:gd name="T38" fmla="*/ 37767560 w 2547"/>
              <a:gd name="T39" fmla="*/ 126642087 h 1702"/>
              <a:gd name="T40" fmla="*/ 25048681 w 2547"/>
              <a:gd name="T41" fmla="*/ 146344495 h 1702"/>
              <a:gd name="T42" fmla="*/ 45035388 w 2547"/>
              <a:gd name="T43" fmla="*/ 155029555 h 1702"/>
              <a:gd name="T44" fmla="*/ 45684571 w 2547"/>
              <a:gd name="T45" fmla="*/ 172139731 h 1702"/>
              <a:gd name="T46" fmla="*/ 84879470 w 2547"/>
              <a:gd name="T47" fmla="*/ 157492176 h 1702"/>
              <a:gd name="T48" fmla="*/ 66060717 w 2547"/>
              <a:gd name="T49" fmla="*/ 142066951 h 1702"/>
              <a:gd name="T50" fmla="*/ 56586313 w 2547"/>
              <a:gd name="T51" fmla="*/ 153473855 h 1702"/>
              <a:gd name="T52" fmla="*/ 75275374 w 2547"/>
              <a:gd name="T53" fmla="*/ 201304868 h 1702"/>
              <a:gd name="T54" fmla="*/ 105515361 w 2547"/>
              <a:gd name="T55" fmla="*/ 162547750 h 1702"/>
              <a:gd name="T56" fmla="*/ 80207295 w 2547"/>
              <a:gd name="T57" fmla="*/ 174991546 h 1702"/>
              <a:gd name="T58" fmla="*/ 130564042 w 2547"/>
              <a:gd name="T59" fmla="*/ 182379770 h 1702"/>
              <a:gd name="T60" fmla="*/ 106943060 w 2547"/>
              <a:gd name="T61" fmla="*/ 193138615 h 1702"/>
              <a:gd name="T62" fmla="*/ 111096105 w 2547"/>
              <a:gd name="T63" fmla="*/ 220489190 h 1702"/>
              <a:gd name="T64" fmla="*/ 129395728 w 2547"/>
              <a:gd name="T65" fmla="*/ 204027073 h 1702"/>
              <a:gd name="T66" fmla="*/ 130564042 w 2547"/>
              <a:gd name="T67" fmla="*/ 182379770 h 1702"/>
              <a:gd name="T68" fmla="*/ 8046704 w 2547"/>
              <a:gd name="T69" fmla="*/ 119253504 h 1702"/>
              <a:gd name="T70" fmla="*/ 37507815 w 2547"/>
              <a:gd name="T71" fmla="*/ 22295361 h 1702"/>
              <a:gd name="T72" fmla="*/ 16093408 w 2547"/>
              <a:gd name="T73" fmla="*/ 12054962 h 1702"/>
              <a:gd name="T74" fmla="*/ 129693 w 2547"/>
              <a:gd name="T75" fmla="*/ 110049998 h 1702"/>
              <a:gd name="T76" fmla="*/ 269304480 w 2547"/>
              <a:gd name="T77" fmla="*/ 10240399 h 1702"/>
              <a:gd name="T78" fmla="*/ 312133293 w 2547"/>
              <a:gd name="T79" fmla="*/ 101754133 h 1702"/>
              <a:gd name="T80" fmla="*/ 329524707 w 2547"/>
              <a:gd name="T81" fmla="*/ 85680850 h 1702"/>
              <a:gd name="T82" fmla="*/ 286695534 w 2547"/>
              <a:gd name="T83" fmla="*/ 648058 h 1702"/>
              <a:gd name="T84" fmla="*/ 167682418 w 2547"/>
              <a:gd name="T85" fmla="*/ 43035023 h 1702"/>
              <a:gd name="T86" fmla="*/ 109019582 w 2547"/>
              <a:gd name="T87" fmla="*/ 51590111 h 1702"/>
              <a:gd name="T88" fmla="*/ 176637691 w 2547"/>
              <a:gd name="T89" fmla="*/ 11277292 h 1702"/>
              <a:gd name="T90" fmla="*/ 293314539 w 2547"/>
              <a:gd name="T91" fmla="*/ 97865424 h 17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47" h="1702">
                <a:moveTo>
                  <a:pt x="1916" y="924"/>
                </a:moveTo>
                <a:lnTo>
                  <a:pt x="1868" y="879"/>
                </a:lnTo>
                <a:cubicBezTo>
                  <a:pt x="1629" y="672"/>
                  <a:pt x="1347" y="435"/>
                  <a:pt x="1284" y="395"/>
                </a:cubicBezTo>
                <a:cubicBezTo>
                  <a:pt x="1254" y="401"/>
                  <a:pt x="1175" y="426"/>
                  <a:pt x="1113" y="448"/>
                </a:cubicBezTo>
                <a:lnTo>
                  <a:pt x="1110" y="449"/>
                </a:lnTo>
                <a:cubicBezTo>
                  <a:pt x="1106" y="450"/>
                  <a:pt x="1011" y="478"/>
                  <a:pt x="924" y="478"/>
                </a:cubicBezTo>
                <a:cubicBezTo>
                  <a:pt x="874" y="478"/>
                  <a:pt x="835" y="469"/>
                  <a:pt x="807" y="450"/>
                </a:cubicBezTo>
                <a:cubicBezTo>
                  <a:pt x="756" y="418"/>
                  <a:pt x="749" y="376"/>
                  <a:pt x="750" y="354"/>
                </a:cubicBezTo>
                <a:cubicBezTo>
                  <a:pt x="752" y="299"/>
                  <a:pt x="798" y="253"/>
                  <a:pt x="832" y="234"/>
                </a:cubicBezTo>
                <a:lnTo>
                  <a:pt x="348" y="173"/>
                </a:lnTo>
                <a:lnTo>
                  <a:pt x="299" y="871"/>
                </a:lnTo>
                <a:cubicBezTo>
                  <a:pt x="338" y="829"/>
                  <a:pt x="378" y="820"/>
                  <a:pt x="405" y="820"/>
                </a:cubicBezTo>
                <a:cubicBezTo>
                  <a:pt x="438" y="820"/>
                  <a:pt x="470" y="833"/>
                  <a:pt x="500" y="857"/>
                </a:cubicBezTo>
                <a:cubicBezTo>
                  <a:pt x="547" y="895"/>
                  <a:pt x="568" y="945"/>
                  <a:pt x="561" y="997"/>
                </a:cubicBezTo>
                <a:cubicBezTo>
                  <a:pt x="601" y="990"/>
                  <a:pt x="640" y="1004"/>
                  <a:pt x="675" y="1032"/>
                </a:cubicBezTo>
                <a:cubicBezTo>
                  <a:pt x="722" y="1070"/>
                  <a:pt x="744" y="1121"/>
                  <a:pt x="737" y="1172"/>
                </a:cubicBezTo>
                <a:cubicBezTo>
                  <a:pt x="777" y="1166"/>
                  <a:pt x="815" y="1179"/>
                  <a:pt x="851" y="1208"/>
                </a:cubicBezTo>
                <a:cubicBezTo>
                  <a:pt x="891" y="1241"/>
                  <a:pt x="913" y="1284"/>
                  <a:pt x="913" y="1329"/>
                </a:cubicBezTo>
                <a:cubicBezTo>
                  <a:pt x="957" y="1316"/>
                  <a:pt x="1003" y="1328"/>
                  <a:pt x="1044" y="1361"/>
                </a:cubicBezTo>
                <a:cubicBezTo>
                  <a:pt x="1100" y="1407"/>
                  <a:pt x="1119" y="1469"/>
                  <a:pt x="1098" y="1530"/>
                </a:cubicBezTo>
                <a:lnTo>
                  <a:pt x="1139" y="1564"/>
                </a:lnTo>
                <a:cubicBezTo>
                  <a:pt x="1142" y="1567"/>
                  <a:pt x="1146" y="1569"/>
                  <a:pt x="1149" y="1571"/>
                </a:cubicBezTo>
                <a:lnTo>
                  <a:pt x="1151" y="1573"/>
                </a:lnTo>
                <a:cubicBezTo>
                  <a:pt x="1168" y="1584"/>
                  <a:pt x="1185" y="1590"/>
                  <a:pt x="1201" y="1590"/>
                </a:cubicBezTo>
                <a:cubicBezTo>
                  <a:pt x="1232" y="1590"/>
                  <a:pt x="1254" y="1570"/>
                  <a:pt x="1267" y="1554"/>
                </a:cubicBezTo>
                <a:cubicBezTo>
                  <a:pt x="1296" y="1518"/>
                  <a:pt x="1314" y="1490"/>
                  <a:pt x="1278" y="1453"/>
                </a:cubicBezTo>
                <a:lnTo>
                  <a:pt x="1275" y="1449"/>
                </a:lnTo>
                <a:lnTo>
                  <a:pt x="1059" y="1267"/>
                </a:lnTo>
                <a:cubicBezTo>
                  <a:pt x="1052" y="1261"/>
                  <a:pt x="1048" y="1253"/>
                  <a:pt x="1047" y="1244"/>
                </a:cubicBezTo>
                <a:cubicBezTo>
                  <a:pt x="1047" y="1234"/>
                  <a:pt x="1049" y="1226"/>
                  <a:pt x="1055" y="1218"/>
                </a:cubicBezTo>
                <a:cubicBezTo>
                  <a:pt x="1067" y="1204"/>
                  <a:pt x="1090" y="1203"/>
                  <a:pt x="1104" y="1214"/>
                </a:cubicBezTo>
                <a:lnTo>
                  <a:pt x="1385" y="1453"/>
                </a:lnTo>
                <a:cubicBezTo>
                  <a:pt x="1400" y="1461"/>
                  <a:pt x="1416" y="1466"/>
                  <a:pt x="1433" y="1466"/>
                </a:cubicBezTo>
                <a:cubicBezTo>
                  <a:pt x="1461" y="1466"/>
                  <a:pt x="1489" y="1452"/>
                  <a:pt x="1510" y="1426"/>
                </a:cubicBezTo>
                <a:cubicBezTo>
                  <a:pt x="1527" y="1404"/>
                  <a:pt x="1535" y="1381"/>
                  <a:pt x="1533" y="1358"/>
                </a:cubicBezTo>
                <a:cubicBezTo>
                  <a:pt x="1531" y="1334"/>
                  <a:pt x="1516" y="1310"/>
                  <a:pt x="1491" y="1290"/>
                </a:cubicBezTo>
                <a:lnTo>
                  <a:pt x="1458" y="1262"/>
                </a:lnTo>
                <a:lnTo>
                  <a:pt x="1302" y="1135"/>
                </a:lnTo>
                <a:cubicBezTo>
                  <a:pt x="1295" y="1129"/>
                  <a:pt x="1290" y="1121"/>
                  <a:pt x="1289" y="1112"/>
                </a:cubicBezTo>
                <a:cubicBezTo>
                  <a:pt x="1288" y="1103"/>
                  <a:pt x="1291" y="1094"/>
                  <a:pt x="1297" y="1086"/>
                </a:cubicBezTo>
                <a:cubicBezTo>
                  <a:pt x="1308" y="1072"/>
                  <a:pt x="1331" y="1070"/>
                  <a:pt x="1345" y="1081"/>
                </a:cubicBezTo>
                <a:lnTo>
                  <a:pt x="1603" y="1291"/>
                </a:lnTo>
                <a:cubicBezTo>
                  <a:pt x="1622" y="1306"/>
                  <a:pt x="1642" y="1314"/>
                  <a:pt x="1662" y="1314"/>
                </a:cubicBezTo>
                <a:cubicBezTo>
                  <a:pt x="1693" y="1314"/>
                  <a:pt x="1724" y="1297"/>
                  <a:pt x="1748" y="1267"/>
                </a:cubicBezTo>
                <a:cubicBezTo>
                  <a:pt x="1767" y="1244"/>
                  <a:pt x="1776" y="1221"/>
                  <a:pt x="1774" y="1198"/>
                </a:cubicBezTo>
                <a:cubicBezTo>
                  <a:pt x="1772" y="1174"/>
                  <a:pt x="1758" y="1152"/>
                  <a:pt x="1733" y="1131"/>
                </a:cubicBezTo>
                <a:lnTo>
                  <a:pt x="1657" y="1069"/>
                </a:lnTo>
                <a:lnTo>
                  <a:pt x="1523" y="960"/>
                </a:lnTo>
                <a:cubicBezTo>
                  <a:pt x="1509" y="948"/>
                  <a:pt x="1506" y="926"/>
                  <a:pt x="1518" y="912"/>
                </a:cubicBezTo>
                <a:cubicBezTo>
                  <a:pt x="1530" y="897"/>
                  <a:pt x="1553" y="895"/>
                  <a:pt x="1567" y="907"/>
                </a:cubicBezTo>
                <a:lnTo>
                  <a:pt x="1785" y="1084"/>
                </a:lnTo>
                <a:cubicBezTo>
                  <a:pt x="1832" y="1122"/>
                  <a:pt x="1887" y="1111"/>
                  <a:pt x="1928" y="1060"/>
                </a:cubicBezTo>
                <a:cubicBezTo>
                  <a:pt x="1957" y="1025"/>
                  <a:pt x="1977" y="974"/>
                  <a:pt x="1916" y="924"/>
                </a:cubicBezTo>
                <a:close/>
                <a:moveTo>
                  <a:pt x="479" y="1040"/>
                </a:moveTo>
                <a:cubicBezTo>
                  <a:pt x="535" y="971"/>
                  <a:pt x="480" y="918"/>
                  <a:pt x="462" y="903"/>
                </a:cubicBezTo>
                <a:cubicBezTo>
                  <a:pt x="418" y="867"/>
                  <a:pt x="373" y="873"/>
                  <a:pt x="333" y="921"/>
                </a:cubicBezTo>
                <a:lnTo>
                  <a:pt x="290" y="976"/>
                </a:lnTo>
                <a:lnTo>
                  <a:pt x="291" y="977"/>
                </a:lnTo>
                <a:lnTo>
                  <a:pt x="284" y="985"/>
                </a:lnTo>
                <a:lnTo>
                  <a:pt x="223" y="1055"/>
                </a:lnTo>
                <a:cubicBezTo>
                  <a:pt x="201" y="1081"/>
                  <a:pt x="191" y="1106"/>
                  <a:pt x="193" y="1129"/>
                </a:cubicBezTo>
                <a:cubicBezTo>
                  <a:pt x="195" y="1155"/>
                  <a:pt x="212" y="1172"/>
                  <a:pt x="222" y="1180"/>
                </a:cubicBezTo>
                <a:cubicBezTo>
                  <a:pt x="245" y="1198"/>
                  <a:pt x="270" y="1218"/>
                  <a:pt x="297" y="1218"/>
                </a:cubicBezTo>
                <a:cubicBezTo>
                  <a:pt x="314" y="1218"/>
                  <a:pt x="330" y="1211"/>
                  <a:pt x="347" y="1196"/>
                </a:cubicBezTo>
                <a:lnTo>
                  <a:pt x="479" y="1040"/>
                </a:lnTo>
                <a:close/>
                <a:moveTo>
                  <a:pt x="375" y="1253"/>
                </a:moveTo>
                <a:cubicBezTo>
                  <a:pt x="355" y="1278"/>
                  <a:pt x="347" y="1303"/>
                  <a:pt x="352" y="1328"/>
                </a:cubicBezTo>
                <a:cubicBezTo>
                  <a:pt x="356" y="1351"/>
                  <a:pt x="370" y="1372"/>
                  <a:pt x="392" y="1390"/>
                </a:cubicBezTo>
                <a:cubicBezTo>
                  <a:pt x="436" y="1426"/>
                  <a:pt x="481" y="1420"/>
                  <a:pt x="521" y="1372"/>
                </a:cubicBezTo>
                <a:lnTo>
                  <a:pt x="654" y="1215"/>
                </a:lnTo>
                <a:cubicBezTo>
                  <a:pt x="674" y="1191"/>
                  <a:pt x="682" y="1165"/>
                  <a:pt x="677" y="1140"/>
                </a:cubicBezTo>
                <a:cubicBezTo>
                  <a:pt x="673" y="1118"/>
                  <a:pt x="659" y="1096"/>
                  <a:pt x="638" y="1078"/>
                </a:cubicBezTo>
                <a:cubicBezTo>
                  <a:pt x="593" y="1042"/>
                  <a:pt x="548" y="1048"/>
                  <a:pt x="509" y="1096"/>
                </a:cubicBezTo>
                <a:lnTo>
                  <a:pt x="442" y="1175"/>
                </a:lnTo>
                <a:lnTo>
                  <a:pt x="436" y="1184"/>
                </a:lnTo>
                <a:lnTo>
                  <a:pt x="375" y="1253"/>
                </a:lnTo>
                <a:close/>
                <a:moveTo>
                  <a:pt x="550" y="1429"/>
                </a:moveTo>
                <a:cubicBezTo>
                  <a:pt x="516" y="1471"/>
                  <a:pt x="525" y="1508"/>
                  <a:pt x="580" y="1553"/>
                </a:cubicBezTo>
                <a:cubicBezTo>
                  <a:pt x="624" y="1589"/>
                  <a:pt x="669" y="1583"/>
                  <a:pt x="709" y="1535"/>
                </a:cubicBezTo>
                <a:lnTo>
                  <a:pt x="829" y="1390"/>
                </a:lnTo>
                <a:cubicBezTo>
                  <a:pt x="885" y="1322"/>
                  <a:pt x="831" y="1268"/>
                  <a:pt x="813" y="1254"/>
                </a:cubicBezTo>
                <a:cubicBezTo>
                  <a:pt x="768" y="1217"/>
                  <a:pt x="723" y="1223"/>
                  <a:pt x="684" y="1272"/>
                </a:cubicBezTo>
                <a:lnTo>
                  <a:pt x="618" y="1350"/>
                </a:lnTo>
                <a:lnTo>
                  <a:pt x="611" y="1359"/>
                </a:lnTo>
                <a:lnTo>
                  <a:pt x="550" y="1429"/>
                </a:lnTo>
                <a:close/>
                <a:moveTo>
                  <a:pt x="1006" y="1407"/>
                </a:moveTo>
                <a:cubicBezTo>
                  <a:pt x="962" y="1370"/>
                  <a:pt x="917" y="1376"/>
                  <a:pt x="877" y="1425"/>
                </a:cubicBezTo>
                <a:lnTo>
                  <a:pt x="829" y="1482"/>
                </a:lnTo>
                <a:lnTo>
                  <a:pt x="824" y="1490"/>
                </a:lnTo>
                <a:lnTo>
                  <a:pt x="782" y="1540"/>
                </a:lnTo>
                <a:cubicBezTo>
                  <a:pt x="726" y="1609"/>
                  <a:pt x="781" y="1662"/>
                  <a:pt x="799" y="1677"/>
                </a:cubicBezTo>
                <a:cubicBezTo>
                  <a:pt x="818" y="1693"/>
                  <a:pt x="837" y="1701"/>
                  <a:pt x="856" y="1701"/>
                </a:cubicBezTo>
                <a:cubicBezTo>
                  <a:pt x="881" y="1701"/>
                  <a:pt x="905" y="1687"/>
                  <a:pt x="928" y="1659"/>
                </a:cubicBezTo>
                <a:lnTo>
                  <a:pt x="998" y="1574"/>
                </a:lnTo>
                <a:lnTo>
                  <a:pt x="997" y="1574"/>
                </a:lnTo>
                <a:lnTo>
                  <a:pt x="1022" y="1544"/>
                </a:lnTo>
                <a:cubicBezTo>
                  <a:pt x="1042" y="1519"/>
                  <a:pt x="1050" y="1494"/>
                  <a:pt x="1046" y="1468"/>
                </a:cubicBezTo>
                <a:cubicBezTo>
                  <a:pt x="1042" y="1446"/>
                  <a:pt x="1028" y="1425"/>
                  <a:pt x="1006" y="1407"/>
                </a:cubicBezTo>
                <a:close/>
                <a:moveTo>
                  <a:pt x="1" y="849"/>
                </a:moveTo>
                <a:cubicBezTo>
                  <a:pt x="0" y="867"/>
                  <a:pt x="5" y="884"/>
                  <a:pt x="17" y="897"/>
                </a:cubicBezTo>
                <a:cubicBezTo>
                  <a:pt x="28" y="910"/>
                  <a:pt x="44" y="919"/>
                  <a:pt x="62" y="920"/>
                </a:cubicBezTo>
                <a:lnTo>
                  <a:pt x="166" y="928"/>
                </a:lnTo>
                <a:cubicBezTo>
                  <a:pt x="203" y="931"/>
                  <a:pt x="234" y="903"/>
                  <a:pt x="237" y="867"/>
                </a:cubicBezTo>
                <a:lnTo>
                  <a:pt x="289" y="172"/>
                </a:lnTo>
                <a:cubicBezTo>
                  <a:pt x="291" y="154"/>
                  <a:pt x="285" y="137"/>
                  <a:pt x="274" y="124"/>
                </a:cubicBezTo>
                <a:cubicBezTo>
                  <a:pt x="262" y="111"/>
                  <a:pt x="246" y="102"/>
                  <a:pt x="229" y="101"/>
                </a:cubicBezTo>
                <a:lnTo>
                  <a:pt x="124" y="93"/>
                </a:lnTo>
                <a:cubicBezTo>
                  <a:pt x="122" y="93"/>
                  <a:pt x="121" y="93"/>
                  <a:pt x="119" y="93"/>
                </a:cubicBezTo>
                <a:cubicBezTo>
                  <a:pt x="85" y="93"/>
                  <a:pt x="56" y="120"/>
                  <a:pt x="53" y="154"/>
                </a:cubicBezTo>
                <a:lnTo>
                  <a:pt x="1" y="849"/>
                </a:lnTo>
                <a:close/>
                <a:moveTo>
                  <a:pt x="2209" y="5"/>
                </a:moveTo>
                <a:lnTo>
                  <a:pt x="2111" y="44"/>
                </a:lnTo>
                <a:cubicBezTo>
                  <a:pt x="2095" y="50"/>
                  <a:pt x="2082" y="63"/>
                  <a:pt x="2075" y="79"/>
                </a:cubicBezTo>
                <a:cubicBezTo>
                  <a:pt x="2068" y="95"/>
                  <a:pt x="2068" y="113"/>
                  <a:pt x="2074" y="129"/>
                </a:cubicBezTo>
                <a:lnTo>
                  <a:pt x="2319" y="748"/>
                </a:lnTo>
                <a:cubicBezTo>
                  <a:pt x="2332" y="781"/>
                  <a:pt x="2371" y="798"/>
                  <a:pt x="2405" y="785"/>
                </a:cubicBezTo>
                <a:lnTo>
                  <a:pt x="2502" y="746"/>
                </a:lnTo>
                <a:cubicBezTo>
                  <a:pt x="2519" y="740"/>
                  <a:pt x="2531" y="727"/>
                  <a:pt x="2538" y="711"/>
                </a:cubicBezTo>
                <a:cubicBezTo>
                  <a:pt x="2545" y="695"/>
                  <a:pt x="2546" y="677"/>
                  <a:pt x="2539" y="661"/>
                </a:cubicBezTo>
                <a:lnTo>
                  <a:pt x="2294" y="42"/>
                </a:lnTo>
                <a:cubicBezTo>
                  <a:pt x="2284" y="17"/>
                  <a:pt x="2260" y="0"/>
                  <a:pt x="2233" y="0"/>
                </a:cubicBezTo>
                <a:cubicBezTo>
                  <a:pt x="2225" y="0"/>
                  <a:pt x="2217" y="2"/>
                  <a:pt x="2209" y="5"/>
                </a:cubicBezTo>
                <a:close/>
                <a:moveTo>
                  <a:pt x="2260" y="755"/>
                </a:moveTo>
                <a:lnTo>
                  <a:pt x="1965" y="882"/>
                </a:lnTo>
                <a:cubicBezTo>
                  <a:pt x="1811" y="748"/>
                  <a:pt x="1332" y="334"/>
                  <a:pt x="1292" y="332"/>
                </a:cubicBezTo>
                <a:cubicBezTo>
                  <a:pt x="1257" y="332"/>
                  <a:pt x="1109" y="384"/>
                  <a:pt x="1093" y="390"/>
                </a:cubicBezTo>
                <a:cubicBezTo>
                  <a:pt x="1092" y="390"/>
                  <a:pt x="1002" y="416"/>
                  <a:pt x="924" y="416"/>
                </a:cubicBezTo>
                <a:cubicBezTo>
                  <a:pt x="886" y="416"/>
                  <a:pt x="858" y="410"/>
                  <a:pt x="840" y="398"/>
                </a:cubicBezTo>
                <a:cubicBezTo>
                  <a:pt x="820" y="386"/>
                  <a:pt x="811" y="372"/>
                  <a:pt x="812" y="356"/>
                </a:cubicBezTo>
                <a:cubicBezTo>
                  <a:pt x="813" y="325"/>
                  <a:pt x="848" y="294"/>
                  <a:pt x="866" y="285"/>
                </a:cubicBezTo>
                <a:cubicBezTo>
                  <a:pt x="992" y="217"/>
                  <a:pt x="1327" y="91"/>
                  <a:pt x="1361" y="87"/>
                </a:cubicBezTo>
                <a:cubicBezTo>
                  <a:pt x="1363" y="87"/>
                  <a:pt x="1365" y="87"/>
                  <a:pt x="1368" y="87"/>
                </a:cubicBezTo>
                <a:cubicBezTo>
                  <a:pt x="1449" y="87"/>
                  <a:pt x="1963" y="157"/>
                  <a:pt x="2025" y="166"/>
                </a:cubicBezTo>
                <a:lnTo>
                  <a:pt x="2260" y="755"/>
                </a:lnTo>
                <a:close/>
              </a:path>
            </a:pathLst>
          </a:custGeom>
          <a:solidFill>
            <a:srgbClr val="00CCC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47" name="Freeform 4">
            <a:extLst>
              <a:ext uri="{FF2B5EF4-FFF2-40B4-BE49-F238E27FC236}">
                <a16:creationId xmlns:a16="http://schemas.microsoft.com/office/drawing/2014/main" id="{DDF1DE01-E84A-8E42-8C65-3C318ED9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4757738"/>
            <a:ext cx="792162" cy="663575"/>
          </a:xfrm>
          <a:custGeom>
            <a:avLst/>
            <a:gdLst>
              <a:gd name="T0" fmla="*/ 285107025 w 2200"/>
              <a:gd name="T1" fmla="*/ 222179824 h 1842"/>
              <a:gd name="T2" fmla="*/ 256194553 w 2200"/>
              <a:gd name="T3" fmla="*/ 205438425 h 1842"/>
              <a:gd name="T4" fmla="*/ 256194553 w 2200"/>
              <a:gd name="T5" fmla="*/ 215820744 h 1842"/>
              <a:gd name="T6" fmla="*/ 23207826 w 2200"/>
              <a:gd name="T7" fmla="*/ 215820744 h 1842"/>
              <a:gd name="T8" fmla="*/ 23207826 w 2200"/>
              <a:gd name="T9" fmla="*/ 29329871 h 1842"/>
              <a:gd name="T10" fmla="*/ 33839360 w 2200"/>
              <a:gd name="T11" fmla="*/ 29329871 h 1842"/>
              <a:gd name="T12" fmla="*/ 16984673 w 2200"/>
              <a:gd name="T13" fmla="*/ 0 h 1842"/>
              <a:gd name="T14" fmla="*/ 0 w 2200"/>
              <a:gd name="T15" fmla="*/ 29329871 h 1842"/>
              <a:gd name="T16" fmla="*/ 10631534 w 2200"/>
              <a:gd name="T17" fmla="*/ 29329871 h 1842"/>
              <a:gd name="T18" fmla="*/ 10631534 w 2200"/>
              <a:gd name="T19" fmla="*/ 228538905 h 1842"/>
              <a:gd name="T20" fmla="*/ 256194553 w 2200"/>
              <a:gd name="T21" fmla="*/ 228538905 h 1842"/>
              <a:gd name="T22" fmla="*/ 256194553 w 2200"/>
              <a:gd name="T23" fmla="*/ 238921223 h 1842"/>
              <a:gd name="T24" fmla="*/ 285107025 w 2200"/>
              <a:gd name="T25" fmla="*/ 222179824 h 1842"/>
              <a:gd name="T26" fmla="*/ 42655763 w 2200"/>
              <a:gd name="T27" fmla="*/ 95775992 h 1842"/>
              <a:gd name="T28" fmla="*/ 211982551 w 2200"/>
              <a:gd name="T29" fmla="*/ 32055140 h 1842"/>
              <a:gd name="T30" fmla="*/ 216650186 w 2200"/>
              <a:gd name="T31" fmla="*/ 41009800 h 1842"/>
              <a:gd name="T32" fmla="*/ 234671871 w 2200"/>
              <a:gd name="T33" fmla="*/ 12588472 h 1842"/>
              <a:gd name="T34" fmla="*/ 200962137 w 2200"/>
              <a:gd name="T35" fmla="*/ 11160813 h 1842"/>
              <a:gd name="T36" fmla="*/ 206018652 w 2200"/>
              <a:gd name="T37" fmla="*/ 20764638 h 1842"/>
              <a:gd name="T38" fmla="*/ 40581379 w 2200"/>
              <a:gd name="T39" fmla="*/ 83187520 h 1842"/>
              <a:gd name="T40" fmla="*/ 42655763 w 2200"/>
              <a:gd name="T41" fmla="*/ 95775992 h 1842"/>
              <a:gd name="T42" fmla="*/ 218854196 w 2200"/>
              <a:gd name="T43" fmla="*/ 58140626 h 1842"/>
              <a:gd name="T44" fmla="*/ 209519287 w 2200"/>
              <a:gd name="T45" fmla="*/ 67484353 h 1842"/>
              <a:gd name="T46" fmla="*/ 209519287 w 2200"/>
              <a:gd name="T47" fmla="*/ 194667039 h 1842"/>
              <a:gd name="T48" fmla="*/ 218854196 w 2200"/>
              <a:gd name="T49" fmla="*/ 204010766 h 1842"/>
              <a:gd name="T50" fmla="*/ 234542245 w 2200"/>
              <a:gd name="T51" fmla="*/ 204010766 h 1842"/>
              <a:gd name="T52" fmla="*/ 243877514 w 2200"/>
              <a:gd name="T53" fmla="*/ 194667039 h 1842"/>
              <a:gd name="T54" fmla="*/ 243877514 w 2200"/>
              <a:gd name="T55" fmla="*/ 67484353 h 1842"/>
              <a:gd name="T56" fmla="*/ 234542245 w 2200"/>
              <a:gd name="T57" fmla="*/ 58140626 h 1842"/>
              <a:gd name="T58" fmla="*/ 218854196 w 2200"/>
              <a:gd name="T59" fmla="*/ 58140626 h 1842"/>
              <a:gd name="T60" fmla="*/ 161677384 w 2200"/>
              <a:gd name="T61" fmla="*/ 78256099 h 1842"/>
              <a:gd name="T62" fmla="*/ 152342475 w 2200"/>
              <a:gd name="T63" fmla="*/ 87729875 h 1842"/>
              <a:gd name="T64" fmla="*/ 152342475 w 2200"/>
              <a:gd name="T65" fmla="*/ 194667039 h 1842"/>
              <a:gd name="T66" fmla="*/ 161677384 w 2200"/>
              <a:gd name="T67" fmla="*/ 204010766 h 1842"/>
              <a:gd name="T68" fmla="*/ 177365432 w 2200"/>
              <a:gd name="T69" fmla="*/ 204010766 h 1842"/>
              <a:gd name="T70" fmla="*/ 186700341 w 2200"/>
              <a:gd name="T71" fmla="*/ 194667039 h 1842"/>
              <a:gd name="T72" fmla="*/ 186700341 w 2200"/>
              <a:gd name="T73" fmla="*/ 87729875 h 1842"/>
              <a:gd name="T74" fmla="*/ 177365432 w 2200"/>
              <a:gd name="T75" fmla="*/ 78256099 h 1842"/>
              <a:gd name="T76" fmla="*/ 161677384 w 2200"/>
              <a:gd name="T77" fmla="*/ 78256099 h 1842"/>
              <a:gd name="T78" fmla="*/ 104759464 w 2200"/>
              <a:gd name="T79" fmla="*/ 97982144 h 1842"/>
              <a:gd name="T80" fmla="*/ 95294928 w 2200"/>
              <a:gd name="T81" fmla="*/ 107326231 h 1842"/>
              <a:gd name="T82" fmla="*/ 95294928 w 2200"/>
              <a:gd name="T83" fmla="*/ 194667039 h 1842"/>
              <a:gd name="T84" fmla="*/ 104759464 w 2200"/>
              <a:gd name="T85" fmla="*/ 204010766 h 1842"/>
              <a:gd name="T86" fmla="*/ 120447512 w 2200"/>
              <a:gd name="T87" fmla="*/ 204010766 h 1842"/>
              <a:gd name="T88" fmla="*/ 129782781 w 2200"/>
              <a:gd name="T89" fmla="*/ 194667039 h 1842"/>
              <a:gd name="T90" fmla="*/ 129782781 w 2200"/>
              <a:gd name="T91" fmla="*/ 107326231 h 1842"/>
              <a:gd name="T92" fmla="*/ 120447512 w 2200"/>
              <a:gd name="T93" fmla="*/ 97982144 h 1842"/>
              <a:gd name="T94" fmla="*/ 104759464 w 2200"/>
              <a:gd name="T95" fmla="*/ 97982144 h 1842"/>
              <a:gd name="T96" fmla="*/ 38377368 w 2200"/>
              <a:gd name="T97" fmla="*/ 130167333 h 1842"/>
              <a:gd name="T98" fmla="*/ 47712277 w 2200"/>
              <a:gd name="T99" fmla="*/ 120823246 h 1842"/>
              <a:gd name="T100" fmla="*/ 63400326 w 2200"/>
              <a:gd name="T101" fmla="*/ 120823246 h 1842"/>
              <a:gd name="T102" fmla="*/ 72735235 w 2200"/>
              <a:gd name="T103" fmla="*/ 130167333 h 1842"/>
              <a:gd name="T104" fmla="*/ 72735235 w 2200"/>
              <a:gd name="T105" fmla="*/ 194667039 h 1842"/>
              <a:gd name="T106" fmla="*/ 63400326 w 2200"/>
              <a:gd name="T107" fmla="*/ 204010766 h 1842"/>
              <a:gd name="T108" fmla="*/ 47712277 w 2200"/>
              <a:gd name="T109" fmla="*/ 204010766 h 1842"/>
              <a:gd name="T110" fmla="*/ 38377368 w 2200"/>
              <a:gd name="T111" fmla="*/ 194667039 h 1842"/>
              <a:gd name="T112" fmla="*/ 38377368 w 2200"/>
              <a:gd name="T113" fmla="*/ 130167333 h 184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200" h="1842">
                <a:moveTo>
                  <a:pt x="2199" y="1712"/>
                </a:moveTo>
                <a:lnTo>
                  <a:pt x="1976" y="1583"/>
                </a:lnTo>
                <a:lnTo>
                  <a:pt x="1976" y="1663"/>
                </a:lnTo>
                <a:lnTo>
                  <a:pt x="179" y="1663"/>
                </a:lnTo>
                <a:lnTo>
                  <a:pt x="179" y="226"/>
                </a:lnTo>
                <a:lnTo>
                  <a:pt x="261" y="226"/>
                </a:lnTo>
                <a:lnTo>
                  <a:pt x="131" y="0"/>
                </a:lnTo>
                <a:lnTo>
                  <a:pt x="0" y="226"/>
                </a:lnTo>
                <a:lnTo>
                  <a:pt x="82" y="226"/>
                </a:lnTo>
                <a:lnTo>
                  <a:pt x="82" y="1761"/>
                </a:lnTo>
                <a:lnTo>
                  <a:pt x="1976" y="1761"/>
                </a:lnTo>
                <a:lnTo>
                  <a:pt x="1976" y="1841"/>
                </a:lnTo>
                <a:lnTo>
                  <a:pt x="2199" y="1712"/>
                </a:lnTo>
                <a:close/>
                <a:moveTo>
                  <a:pt x="329" y="738"/>
                </a:moveTo>
                <a:cubicBezTo>
                  <a:pt x="798" y="652"/>
                  <a:pt x="1239" y="483"/>
                  <a:pt x="1635" y="247"/>
                </a:cubicBezTo>
                <a:lnTo>
                  <a:pt x="1671" y="316"/>
                </a:lnTo>
                <a:lnTo>
                  <a:pt x="1810" y="97"/>
                </a:lnTo>
                <a:lnTo>
                  <a:pt x="1550" y="86"/>
                </a:lnTo>
                <a:lnTo>
                  <a:pt x="1589" y="160"/>
                </a:lnTo>
                <a:cubicBezTo>
                  <a:pt x="1203" y="392"/>
                  <a:pt x="772" y="557"/>
                  <a:pt x="313" y="641"/>
                </a:cubicBezTo>
                <a:lnTo>
                  <a:pt x="329" y="738"/>
                </a:lnTo>
                <a:close/>
                <a:moveTo>
                  <a:pt x="1688" y="448"/>
                </a:moveTo>
                <a:cubicBezTo>
                  <a:pt x="1648" y="448"/>
                  <a:pt x="1616" y="480"/>
                  <a:pt x="1616" y="520"/>
                </a:cubicBezTo>
                <a:lnTo>
                  <a:pt x="1616" y="1500"/>
                </a:lnTo>
                <a:cubicBezTo>
                  <a:pt x="1616" y="1539"/>
                  <a:pt x="1648" y="1572"/>
                  <a:pt x="1688" y="1572"/>
                </a:cubicBezTo>
                <a:lnTo>
                  <a:pt x="1809" y="1572"/>
                </a:lnTo>
                <a:cubicBezTo>
                  <a:pt x="1849" y="1572"/>
                  <a:pt x="1881" y="1539"/>
                  <a:pt x="1881" y="1500"/>
                </a:cubicBezTo>
                <a:lnTo>
                  <a:pt x="1881" y="520"/>
                </a:lnTo>
                <a:cubicBezTo>
                  <a:pt x="1881" y="480"/>
                  <a:pt x="1849" y="448"/>
                  <a:pt x="1809" y="448"/>
                </a:cubicBezTo>
                <a:lnTo>
                  <a:pt x="1688" y="448"/>
                </a:lnTo>
                <a:close/>
                <a:moveTo>
                  <a:pt x="1247" y="603"/>
                </a:moveTo>
                <a:cubicBezTo>
                  <a:pt x="1207" y="603"/>
                  <a:pt x="1175" y="636"/>
                  <a:pt x="1175" y="676"/>
                </a:cubicBezTo>
                <a:lnTo>
                  <a:pt x="1175" y="1500"/>
                </a:lnTo>
                <a:cubicBezTo>
                  <a:pt x="1175" y="1539"/>
                  <a:pt x="1207" y="1572"/>
                  <a:pt x="1247" y="1572"/>
                </a:cubicBezTo>
                <a:lnTo>
                  <a:pt x="1368" y="1572"/>
                </a:lnTo>
                <a:cubicBezTo>
                  <a:pt x="1408" y="1572"/>
                  <a:pt x="1440" y="1539"/>
                  <a:pt x="1440" y="1500"/>
                </a:cubicBezTo>
                <a:lnTo>
                  <a:pt x="1440" y="676"/>
                </a:lnTo>
                <a:cubicBezTo>
                  <a:pt x="1440" y="636"/>
                  <a:pt x="1408" y="603"/>
                  <a:pt x="1368" y="603"/>
                </a:cubicBezTo>
                <a:lnTo>
                  <a:pt x="1247" y="603"/>
                </a:lnTo>
                <a:close/>
                <a:moveTo>
                  <a:pt x="808" y="755"/>
                </a:moveTo>
                <a:cubicBezTo>
                  <a:pt x="768" y="755"/>
                  <a:pt x="735" y="787"/>
                  <a:pt x="735" y="827"/>
                </a:cubicBezTo>
                <a:lnTo>
                  <a:pt x="735" y="1500"/>
                </a:lnTo>
                <a:cubicBezTo>
                  <a:pt x="735" y="1539"/>
                  <a:pt x="768" y="1572"/>
                  <a:pt x="808" y="1572"/>
                </a:cubicBezTo>
                <a:lnTo>
                  <a:pt x="929" y="1572"/>
                </a:lnTo>
                <a:cubicBezTo>
                  <a:pt x="968" y="1572"/>
                  <a:pt x="1001" y="1539"/>
                  <a:pt x="1001" y="1500"/>
                </a:cubicBezTo>
                <a:lnTo>
                  <a:pt x="1001" y="827"/>
                </a:lnTo>
                <a:cubicBezTo>
                  <a:pt x="1001" y="787"/>
                  <a:pt x="968" y="755"/>
                  <a:pt x="929" y="755"/>
                </a:cubicBezTo>
                <a:lnTo>
                  <a:pt x="808" y="755"/>
                </a:lnTo>
                <a:close/>
                <a:moveTo>
                  <a:pt x="296" y="1003"/>
                </a:moveTo>
                <a:cubicBezTo>
                  <a:pt x="296" y="963"/>
                  <a:pt x="328" y="931"/>
                  <a:pt x="368" y="931"/>
                </a:cubicBezTo>
                <a:lnTo>
                  <a:pt x="489" y="931"/>
                </a:lnTo>
                <a:cubicBezTo>
                  <a:pt x="529" y="931"/>
                  <a:pt x="561" y="963"/>
                  <a:pt x="561" y="1003"/>
                </a:cubicBezTo>
                <a:lnTo>
                  <a:pt x="561" y="1500"/>
                </a:lnTo>
                <a:cubicBezTo>
                  <a:pt x="561" y="1539"/>
                  <a:pt x="529" y="1572"/>
                  <a:pt x="489" y="1572"/>
                </a:cubicBezTo>
                <a:lnTo>
                  <a:pt x="368" y="1572"/>
                </a:lnTo>
                <a:cubicBezTo>
                  <a:pt x="328" y="1572"/>
                  <a:pt x="296" y="1539"/>
                  <a:pt x="296" y="1500"/>
                </a:cubicBezTo>
                <a:lnTo>
                  <a:pt x="296" y="1003"/>
                </a:lnTo>
                <a:close/>
              </a:path>
            </a:pathLst>
          </a:custGeom>
          <a:solidFill>
            <a:srgbClr val="FF191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48" name="Freeform 5">
            <a:extLst>
              <a:ext uri="{FF2B5EF4-FFF2-40B4-BE49-F238E27FC236}">
                <a16:creationId xmlns:a16="http://schemas.microsoft.com/office/drawing/2014/main" id="{53EEB0E7-4FC7-5148-A1CF-6DA90ABDB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791075"/>
            <a:ext cx="1068387" cy="557213"/>
          </a:xfrm>
          <a:custGeom>
            <a:avLst/>
            <a:gdLst>
              <a:gd name="T0" fmla="*/ 98219610 w 2968"/>
              <a:gd name="T1" fmla="*/ 153546782 h 1546"/>
              <a:gd name="T2" fmla="*/ 106253391 w 2968"/>
              <a:gd name="T3" fmla="*/ 146402129 h 1546"/>
              <a:gd name="T4" fmla="*/ 101329380 w 2968"/>
              <a:gd name="T5" fmla="*/ 144453686 h 1546"/>
              <a:gd name="T6" fmla="*/ 96664906 w 2968"/>
              <a:gd name="T7" fmla="*/ 126007268 h 1546"/>
              <a:gd name="T8" fmla="*/ 113768817 w 2968"/>
              <a:gd name="T9" fmla="*/ 79891225 h 1546"/>
              <a:gd name="T10" fmla="*/ 85391407 w 2968"/>
              <a:gd name="T11" fmla="*/ 47545118 h 1546"/>
              <a:gd name="T12" fmla="*/ 74766212 w 2968"/>
              <a:gd name="T13" fmla="*/ 46245796 h 1546"/>
              <a:gd name="T14" fmla="*/ 64140657 w 2968"/>
              <a:gd name="T15" fmla="*/ 47545118 h 1546"/>
              <a:gd name="T16" fmla="*/ 35763247 w 2968"/>
              <a:gd name="T17" fmla="*/ 79891225 h 1546"/>
              <a:gd name="T18" fmla="*/ 52867518 w 2968"/>
              <a:gd name="T19" fmla="*/ 126007268 h 1546"/>
              <a:gd name="T20" fmla="*/ 48202684 w 2968"/>
              <a:gd name="T21" fmla="*/ 144453686 h 1546"/>
              <a:gd name="T22" fmla="*/ 34597308 w 2968"/>
              <a:gd name="T23" fmla="*/ 150039512 h 1546"/>
              <a:gd name="T24" fmla="*/ 7126660 w 2968"/>
              <a:gd name="T25" fmla="*/ 168096313 h 1546"/>
              <a:gd name="T26" fmla="*/ 12828203 w 2968"/>
              <a:gd name="T27" fmla="*/ 191738579 h 1546"/>
              <a:gd name="T28" fmla="*/ 26174762 w 2968"/>
              <a:gd name="T29" fmla="*/ 196285307 h 1546"/>
              <a:gd name="T30" fmla="*/ 74766212 w 2968"/>
              <a:gd name="T31" fmla="*/ 200702284 h 1546"/>
              <a:gd name="T32" fmla="*/ 114546349 w 2968"/>
              <a:gd name="T33" fmla="*/ 197974247 h 1546"/>
              <a:gd name="T34" fmla="*/ 107549278 w 2968"/>
              <a:gd name="T35" fmla="*/ 195116097 h 1546"/>
              <a:gd name="T36" fmla="*/ 90445007 w 2968"/>
              <a:gd name="T37" fmla="*/ 175370718 h 1546"/>
              <a:gd name="T38" fmla="*/ 98219610 w 2968"/>
              <a:gd name="T39" fmla="*/ 153546782 h 1546"/>
              <a:gd name="T40" fmla="*/ 353357841 w 2968"/>
              <a:gd name="T41" fmla="*/ 154975857 h 1546"/>
              <a:gd name="T42" fmla="*/ 341047993 w 2968"/>
              <a:gd name="T43" fmla="*/ 149909399 h 1546"/>
              <a:gd name="T44" fmla="*/ 336771925 w 2968"/>
              <a:gd name="T45" fmla="*/ 133281673 h 1546"/>
              <a:gd name="T46" fmla="*/ 352191543 w 2968"/>
              <a:gd name="T47" fmla="*/ 91582606 h 1546"/>
              <a:gd name="T48" fmla="*/ 326664725 w 2968"/>
              <a:gd name="T49" fmla="*/ 62354153 h 1546"/>
              <a:gd name="T50" fmla="*/ 317075879 w 2968"/>
              <a:gd name="T51" fmla="*/ 61184943 h 1546"/>
              <a:gd name="T52" fmla="*/ 307357805 w 2968"/>
              <a:gd name="T53" fmla="*/ 62354153 h 1546"/>
              <a:gd name="T54" fmla="*/ 281830987 w 2968"/>
              <a:gd name="T55" fmla="*/ 91582606 h 1546"/>
              <a:gd name="T56" fmla="*/ 297250605 w 2968"/>
              <a:gd name="T57" fmla="*/ 133281673 h 1546"/>
              <a:gd name="T58" fmla="*/ 293104126 w 2968"/>
              <a:gd name="T59" fmla="*/ 149909399 h 1546"/>
              <a:gd name="T60" fmla="*/ 292197005 w 2968"/>
              <a:gd name="T61" fmla="*/ 150299376 h 1546"/>
              <a:gd name="T62" fmla="*/ 295566312 w 2968"/>
              <a:gd name="T63" fmla="*/ 153546782 h 1546"/>
              <a:gd name="T64" fmla="*/ 302174617 w 2968"/>
              <a:gd name="T65" fmla="*/ 175630582 h 1546"/>
              <a:gd name="T66" fmla="*/ 286366233 w 2968"/>
              <a:gd name="T67" fmla="*/ 195116097 h 1546"/>
              <a:gd name="T68" fmla="*/ 279498390 w 2968"/>
              <a:gd name="T69" fmla="*/ 197974247 h 1546"/>
              <a:gd name="T70" fmla="*/ 317075879 w 2968"/>
              <a:gd name="T71" fmla="*/ 200702284 h 1546"/>
              <a:gd name="T72" fmla="*/ 361002856 w 2968"/>
              <a:gd name="T73" fmla="*/ 196674924 h 1546"/>
              <a:gd name="T74" fmla="*/ 373053527 w 2968"/>
              <a:gd name="T75" fmla="*/ 192518173 h 1546"/>
              <a:gd name="T76" fmla="*/ 378107127 w 2968"/>
              <a:gd name="T77" fmla="*/ 171343718 h 1546"/>
              <a:gd name="T78" fmla="*/ 353357841 w 2968"/>
              <a:gd name="T79" fmla="*/ 154975857 h 1546"/>
              <a:gd name="T80" fmla="*/ 260191471 w 2968"/>
              <a:gd name="T81" fmla="*/ 194856593 h 1546"/>
              <a:gd name="T82" fmla="*/ 196957575 w 2968"/>
              <a:gd name="T83" fmla="*/ 200702284 h 1546"/>
              <a:gd name="T84" fmla="*/ 133853628 w 2968"/>
              <a:gd name="T85" fmla="*/ 194856593 h 1546"/>
              <a:gd name="T86" fmla="*/ 116490180 w 2968"/>
              <a:gd name="T87" fmla="*/ 189010903 h 1546"/>
              <a:gd name="T88" fmla="*/ 109104343 w 2968"/>
              <a:gd name="T89" fmla="*/ 158353375 h 1546"/>
              <a:gd name="T90" fmla="*/ 144738001 w 2968"/>
              <a:gd name="T91" fmla="*/ 134840500 h 1546"/>
              <a:gd name="T92" fmla="*/ 162490216 w 2968"/>
              <a:gd name="T93" fmla="*/ 127695847 h 1546"/>
              <a:gd name="T94" fmla="*/ 168580166 w 2968"/>
              <a:gd name="T95" fmla="*/ 103663604 h 1546"/>
              <a:gd name="T96" fmla="*/ 146422654 w 2968"/>
              <a:gd name="T97" fmla="*/ 43777623 h 1546"/>
              <a:gd name="T98" fmla="*/ 183222611 w 2968"/>
              <a:gd name="T99" fmla="*/ 1818691 h 1546"/>
              <a:gd name="T100" fmla="*/ 196957575 w 2968"/>
              <a:gd name="T101" fmla="*/ 0 h 1546"/>
              <a:gd name="T102" fmla="*/ 210822489 w 2968"/>
              <a:gd name="T103" fmla="*/ 1818691 h 1546"/>
              <a:gd name="T104" fmla="*/ 247622445 w 2968"/>
              <a:gd name="T105" fmla="*/ 43777623 h 1546"/>
              <a:gd name="T106" fmla="*/ 225464574 w 2968"/>
              <a:gd name="T107" fmla="*/ 103663604 h 1546"/>
              <a:gd name="T108" fmla="*/ 231425295 w 2968"/>
              <a:gd name="T109" fmla="*/ 127695847 h 1546"/>
              <a:gd name="T110" fmla="*/ 249177510 w 2968"/>
              <a:gd name="T111" fmla="*/ 134840500 h 1546"/>
              <a:gd name="T112" fmla="*/ 284940757 w 2968"/>
              <a:gd name="T113" fmla="*/ 158353375 h 1546"/>
              <a:gd name="T114" fmla="*/ 277554920 w 2968"/>
              <a:gd name="T115" fmla="*/ 189010903 h 1546"/>
              <a:gd name="T116" fmla="*/ 260191471 w 2968"/>
              <a:gd name="T117" fmla="*/ 194856593 h 154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68" h="1546">
                <a:moveTo>
                  <a:pt x="758" y="1182"/>
                </a:moveTo>
                <a:cubicBezTo>
                  <a:pt x="778" y="1163"/>
                  <a:pt x="798" y="1145"/>
                  <a:pt x="820" y="1127"/>
                </a:cubicBezTo>
                <a:cubicBezTo>
                  <a:pt x="808" y="1122"/>
                  <a:pt x="795" y="1117"/>
                  <a:pt x="782" y="1112"/>
                </a:cubicBezTo>
                <a:cubicBezTo>
                  <a:pt x="716" y="1086"/>
                  <a:pt x="697" y="1019"/>
                  <a:pt x="746" y="970"/>
                </a:cubicBezTo>
                <a:cubicBezTo>
                  <a:pt x="846" y="872"/>
                  <a:pt x="883" y="749"/>
                  <a:pt x="878" y="615"/>
                </a:cubicBezTo>
                <a:cubicBezTo>
                  <a:pt x="873" y="473"/>
                  <a:pt x="790" y="398"/>
                  <a:pt x="659" y="366"/>
                </a:cubicBezTo>
                <a:cubicBezTo>
                  <a:pt x="631" y="359"/>
                  <a:pt x="604" y="356"/>
                  <a:pt x="577" y="356"/>
                </a:cubicBezTo>
                <a:cubicBezTo>
                  <a:pt x="551" y="356"/>
                  <a:pt x="523" y="359"/>
                  <a:pt x="495" y="366"/>
                </a:cubicBezTo>
                <a:cubicBezTo>
                  <a:pt x="365" y="398"/>
                  <a:pt x="282" y="473"/>
                  <a:pt x="276" y="615"/>
                </a:cubicBezTo>
                <a:cubicBezTo>
                  <a:pt x="271" y="749"/>
                  <a:pt x="308" y="869"/>
                  <a:pt x="408" y="970"/>
                </a:cubicBezTo>
                <a:cubicBezTo>
                  <a:pt x="457" y="1019"/>
                  <a:pt x="438" y="1086"/>
                  <a:pt x="372" y="1112"/>
                </a:cubicBezTo>
                <a:cubicBezTo>
                  <a:pt x="337" y="1126"/>
                  <a:pt x="301" y="1139"/>
                  <a:pt x="267" y="1155"/>
                </a:cubicBezTo>
                <a:cubicBezTo>
                  <a:pt x="189" y="1191"/>
                  <a:pt x="116" y="1233"/>
                  <a:pt x="55" y="1294"/>
                </a:cubicBezTo>
                <a:cubicBezTo>
                  <a:pt x="0" y="1349"/>
                  <a:pt x="1" y="1429"/>
                  <a:pt x="99" y="1476"/>
                </a:cubicBezTo>
                <a:cubicBezTo>
                  <a:pt x="131" y="1491"/>
                  <a:pt x="166" y="1502"/>
                  <a:pt x="202" y="1511"/>
                </a:cubicBezTo>
                <a:cubicBezTo>
                  <a:pt x="315" y="1538"/>
                  <a:pt x="432" y="1542"/>
                  <a:pt x="577" y="1545"/>
                </a:cubicBezTo>
                <a:cubicBezTo>
                  <a:pt x="693" y="1543"/>
                  <a:pt x="791" y="1539"/>
                  <a:pt x="884" y="1524"/>
                </a:cubicBezTo>
                <a:cubicBezTo>
                  <a:pt x="865" y="1517"/>
                  <a:pt x="847" y="1510"/>
                  <a:pt x="830" y="1502"/>
                </a:cubicBezTo>
                <a:cubicBezTo>
                  <a:pt x="756" y="1467"/>
                  <a:pt x="709" y="1413"/>
                  <a:pt x="698" y="1350"/>
                </a:cubicBezTo>
                <a:cubicBezTo>
                  <a:pt x="688" y="1292"/>
                  <a:pt x="710" y="1231"/>
                  <a:pt x="758" y="1182"/>
                </a:cubicBezTo>
                <a:close/>
                <a:moveTo>
                  <a:pt x="2727" y="1193"/>
                </a:moveTo>
                <a:cubicBezTo>
                  <a:pt x="2696" y="1178"/>
                  <a:pt x="2664" y="1166"/>
                  <a:pt x="2632" y="1154"/>
                </a:cubicBezTo>
                <a:cubicBezTo>
                  <a:pt x="2572" y="1131"/>
                  <a:pt x="2555" y="1070"/>
                  <a:pt x="2599" y="1026"/>
                </a:cubicBezTo>
                <a:cubicBezTo>
                  <a:pt x="2689" y="937"/>
                  <a:pt x="2723" y="826"/>
                  <a:pt x="2718" y="705"/>
                </a:cubicBezTo>
                <a:cubicBezTo>
                  <a:pt x="2713" y="577"/>
                  <a:pt x="2639" y="509"/>
                  <a:pt x="2521" y="480"/>
                </a:cubicBezTo>
                <a:cubicBezTo>
                  <a:pt x="2496" y="474"/>
                  <a:pt x="2471" y="471"/>
                  <a:pt x="2447" y="471"/>
                </a:cubicBezTo>
                <a:cubicBezTo>
                  <a:pt x="2423" y="471"/>
                  <a:pt x="2398" y="474"/>
                  <a:pt x="2372" y="480"/>
                </a:cubicBezTo>
                <a:cubicBezTo>
                  <a:pt x="2255" y="509"/>
                  <a:pt x="2180" y="577"/>
                  <a:pt x="2175" y="705"/>
                </a:cubicBezTo>
                <a:cubicBezTo>
                  <a:pt x="2170" y="826"/>
                  <a:pt x="2204" y="935"/>
                  <a:pt x="2294" y="1026"/>
                </a:cubicBezTo>
                <a:cubicBezTo>
                  <a:pt x="2338" y="1070"/>
                  <a:pt x="2321" y="1131"/>
                  <a:pt x="2262" y="1154"/>
                </a:cubicBezTo>
                <a:cubicBezTo>
                  <a:pt x="2259" y="1155"/>
                  <a:pt x="2257" y="1156"/>
                  <a:pt x="2255" y="1157"/>
                </a:cubicBezTo>
                <a:cubicBezTo>
                  <a:pt x="2264" y="1165"/>
                  <a:pt x="2273" y="1174"/>
                  <a:pt x="2281" y="1182"/>
                </a:cubicBezTo>
                <a:cubicBezTo>
                  <a:pt x="2323" y="1225"/>
                  <a:pt x="2343" y="1290"/>
                  <a:pt x="2332" y="1352"/>
                </a:cubicBezTo>
                <a:cubicBezTo>
                  <a:pt x="2321" y="1417"/>
                  <a:pt x="2277" y="1470"/>
                  <a:pt x="2210" y="1502"/>
                </a:cubicBezTo>
                <a:cubicBezTo>
                  <a:pt x="2193" y="1510"/>
                  <a:pt x="2175" y="1517"/>
                  <a:pt x="2157" y="1524"/>
                </a:cubicBezTo>
                <a:cubicBezTo>
                  <a:pt x="2244" y="1540"/>
                  <a:pt x="2336" y="1543"/>
                  <a:pt x="2447" y="1545"/>
                </a:cubicBezTo>
                <a:cubicBezTo>
                  <a:pt x="2578" y="1543"/>
                  <a:pt x="2683" y="1538"/>
                  <a:pt x="2786" y="1514"/>
                </a:cubicBezTo>
                <a:cubicBezTo>
                  <a:pt x="2818" y="1507"/>
                  <a:pt x="2849" y="1496"/>
                  <a:pt x="2879" y="1482"/>
                </a:cubicBezTo>
                <a:cubicBezTo>
                  <a:pt x="2967" y="1441"/>
                  <a:pt x="2952" y="1352"/>
                  <a:pt x="2918" y="1319"/>
                </a:cubicBezTo>
                <a:cubicBezTo>
                  <a:pt x="2863" y="1263"/>
                  <a:pt x="2797" y="1225"/>
                  <a:pt x="2727" y="1193"/>
                </a:cubicBezTo>
                <a:close/>
                <a:moveTo>
                  <a:pt x="2008" y="1500"/>
                </a:moveTo>
                <a:cubicBezTo>
                  <a:pt x="1860" y="1535"/>
                  <a:pt x="1709" y="1541"/>
                  <a:pt x="1520" y="1545"/>
                </a:cubicBezTo>
                <a:cubicBezTo>
                  <a:pt x="1332" y="1541"/>
                  <a:pt x="1180" y="1535"/>
                  <a:pt x="1033" y="1500"/>
                </a:cubicBezTo>
                <a:cubicBezTo>
                  <a:pt x="987" y="1490"/>
                  <a:pt x="941" y="1475"/>
                  <a:pt x="899" y="1455"/>
                </a:cubicBezTo>
                <a:cubicBezTo>
                  <a:pt x="772" y="1395"/>
                  <a:pt x="770" y="1291"/>
                  <a:pt x="842" y="1219"/>
                </a:cubicBezTo>
                <a:cubicBezTo>
                  <a:pt x="921" y="1140"/>
                  <a:pt x="1016" y="1085"/>
                  <a:pt x="1117" y="1038"/>
                </a:cubicBezTo>
                <a:cubicBezTo>
                  <a:pt x="1162" y="1018"/>
                  <a:pt x="1208" y="1001"/>
                  <a:pt x="1254" y="983"/>
                </a:cubicBezTo>
                <a:cubicBezTo>
                  <a:pt x="1340" y="949"/>
                  <a:pt x="1364" y="862"/>
                  <a:pt x="1301" y="798"/>
                </a:cubicBezTo>
                <a:cubicBezTo>
                  <a:pt x="1171" y="668"/>
                  <a:pt x="1123" y="512"/>
                  <a:pt x="1130" y="337"/>
                </a:cubicBezTo>
                <a:cubicBezTo>
                  <a:pt x="1137" y="154"/>
                  <a:pt x="1244" y="56"/>
                  <a:pt x="1414" y="14"/>
                </a:cubicBezTo>
                <a:cubicBezTo>
                  <a:pt x="1450" y="5"/>
                  <a:pt x="1486" y="1"/>
                  <a:pt x="1520" y="0"/>
                </a:cubicBezTo>
                <a:cubicBezTo>
                  <a:pt x="1555" y="1"/>
                  <a:pt x="1591" y="5"/>
                  <a:pt x="1627" y="14"/>
                </a:cubicBezTo>
                <a:cubicBezTo>
                  <a:pt x="1796" y="56"/>
                  <a:pt x="1904" y="154"/>
                  <a:pt x="1911" y="337"/>
                </a:cubicBezTo>
                <a:cubicBezTo>
                  <a:pt x="1918" y="512"/>
                  <a:pt x="1869" y="671"/>
                  <a:pt x="1740" y="798"/>
                </a:cubicBezTo>
                <a:cubicBezTo>
                  <a:pt x="1675" y="861"/>
                  <a:pt x="1701" y="949"/>
                  <a:pt x="1786" y="983"/>
                </a:cubicBezTo>
                <a:cubicBezTo>
                  <a:pt x="1832" y="1001"/>
                  <a:pt x="1879" y="1018"/>
                  <a:pt x="1923" y="1038"/>
                </a:cubicBezTo>
                <a:cubicBezTo>
                  <a:pt x="2024" y="1085"/>
                  <a:pt x="2119" y="1140"/>
                  <a:pt x="2199" y="1219"/>
                </a:cubicBezTo>
                <a:cubicBezTo>
                  <a:pt x="2247" y="1268"/>
                  <a:pt x="2269" y="1395"/>
                  <a:pt x="2142" y="1455"/>
                </a:cubicBezTo>
                <a:cubicBezTo>
                  <a:pt x="2099" y="1475"/>
                  <a:pt x="2054" y="1490"/>
                  <a:pt x="2008" y="1500"/>
                </a:cubicBezTo>
                <a:close/>
              </a:path>
            </a:pathLst>
          </a:custGeom>
          <a:solidFill>
            <a:srgbClr val="FF008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49" name="Freeform 6">
            <a:extLst>
              <a:ext uri="{FF2B5EF4-FFF2-40B4-BE49-F238E27FC236}">
                <a16:creationId xmlns:a16="http://schemas.microsoft.com/office/drawing/2014/main" id="{C41701B6-D752-7849-A97D-B728664A2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1000125"/>
            <a:ext cx="706437" cy="635000"/>
          </a:xfrm>
          <a:custGeom>
            <a:avLst/>
            <a:gdLst>
              <a:gd name="T0" fmla="*/ 115252568 w 1962"/>
              <a:gd name="T1" fmla="*/ 114681576 h 1764"/>
              <a:gd name="T2" fmla="*/ 111103961 w 1962"/>
              <a:gd name="T3" fmla="*/ 119605706 h 1764"/>
              <a:gd name="T4" fmla="*/ 111103961 w 1962"/>
              <a:gd name="T5" fmla="*/ 145652225 h 1764"/>
              <a:gd name="T6" fmla="*/ 115252568 w 1962"/>
              <a:gd name="T7" fmla="*/ 150446763 h 1764"/>
              <a:gd name="T8" fmla="*/ 138977257 w 1962"/>
              <a:gd name="T9" fmla="*/ 150446763 h 1764"/>
              <a:gd name="T10" fmla="*/ 143125864 w 1962"/>
              <a:gd name="T11" fmla="*/ 145652225 h 1764"/>
              <a:gd name="T12" fmla="*/ 143125864 w 1962"/>
              <a:gd name="T13" fmla="*/ 119605706 h 1764"/>
              <a:gd name="T14" fmla="*/ 138977257 w 1962"/>
              <a:gd name="T15" fmla="*/ 114681576 h 1764"/>
              <a:gd name="T16" fmla="*/ 115252568 w 1962"/>
              <a:gd name="T17" fmla="*/ 114681576 h 1764"/>
              <a:gd name="T18" fmla="*/ 151682322 w 1962"/>
              <a:gd name="T19" fmla="*/ 137617891 h 1764"/>
              <a:gd name="T20" fmla="*/ 151682322 w 1962"/>
              <a:gd name="T21" fmla="*/ 146818192 h 1764"/>
              <a:gd name="T22" fmla="*/ 139625365 w 1962"/>
              <a:gd name="T23" fmla="*/ 159258288 h 1764"/>
              <a:gd name="T24" fmla="*/ 114734082 w 1962"/>
              <a:gd name="T25" fmla="*/ 159258288 h 1764"/>
              <a:gd name="T26" fmla="*/ 102547504 w 1962"/>
              <a:gd name="T27" fmla="*/ 146818192 h 1764"/>
              <a:gd name="T28" fmla="*/ 102547504 w 1962"/>
              <a:gd name="T29" fmla="*/ 137617891 h 1764"/>
              <a:gd name="T30" fmla="*/ 38504057 w 1962"/>
              <a:gd name="T31" fmla="*/ 137617891 h 1764"/>
              <a:gd name="T32" fmla="*/ 0 w 1962"/>
              <a:gd name="T33" fmla="*/ 115459127 h 1764"/>
              <a:gd name="T34" fmla="*/ 0 w 1962"/>
              <a:gd name="T35" fmla="*/ 194505108 h 1764"/>
              <a:gd name="T36" fmla="*/ 29558736 w 1962"/>
              <a:gd name="T37" fmla="*/ 228456009 h 1764"/>
              <a:gd name="T38" fmla="*/ 224671090 w 1962"/>
              <a:gd name="T39" fmla="*/ 228456009 h 1764"/>
              <a:gd name="T40" fmla="*/ 254229826 w 1962"/>
              <a:gd name="T41" fmla="*/ 194505108 h 1764"/>
              <a:gd name="T42" fmla="*/ 254229826 w 1962"/>
              <a:gd name="T43" fmla="*/ 115459127 h 1764"/>
              <a:gd name="T44" fmla="*/ 215855390 w 1962"/>
              <a:gd name="T45" fmla="*/ 137617891 h 1764"/>
              <a:gd name="T46" fmla="*/ 151682322 w 1962"/>
              <a:gd name="T47" fmla="*/ 137617891 h 1764"/>
              <a:gd name="T48" fmla="*/ 102547504 w 1962"/>
              <a:gd name="T49" fmla="*/ 127121672 h 1764"/>
              <a:gd name="T50" fmla="*/ 102547504 w 1962"/>
              <a:gd name="T51" fmla="*/ 117791420 h 1764"/>
              <a:gd name="T52" fmla="*/ 114734082 w 1962"/>
              <a:gd name="T53" fmla="*/ 105351684 h 1764"/>
              <a:gd name="T54" fmla="*/ 139625365 w 1962"/>
              <a:gd name="T55" fmla="*/ 105351684 h 1764"/>
              <a:gd name="T56" fmla="*/ 151682322 w 1962"/>
              <a:gd name="T57" fmla="*/ 117791420 h 1764"/>
              <a:gd name="T58" fmla="*/ 151682322 w 1962"/>
              <a:gd name="T59" fmla="*/ 127121672 h 1764"/>
              <a:gd name="T60" fmla="*/ 215855390 w 1962"/>
              <a:gd name="T61" fmla="*/ 127121672 h 1764"/>
              <a:gd name="T62" fmla="*/ 254229826 w 1962"/>
              <a:gd name="T63" fmla="*/ 90838118 h 1764"/>
              <a:gd name="T64" fmla="*/ 254229826 w 1962"/>
              <a:gd name="T65" fmla="*/ 70882415 h 1764"/>
              <a:gd name="T66" fmla="*/ 224671090 w 1962"/>
              <a:gd name="T67" fmla="*/ 37061105 h 1764"/>
              <a:gd name="T68" fmla="*/ 29558736 w 1962"/>
              <a:gd name="T69" fmla="*/ 37061105 h 1764"/>
              <a:gd name="T70" fmla="*/ 0 w 1962"/>
              <a:gd name="T71" fmla="*/ 70882415 h 1764"/>
              <a:gd name="T72" fmla="*/ 0 w 1962"/>
              <a:gd name="T73" fmla="*/ 90838118 h 1764"/>
              <a:gd name="T74" fmla="*/ 38504057 w 1962"/>
              <a:gd name="T75" fmla="*/ 127121672 h 1764"/>
              <a:gd name="T76" fmla="*/ 102547504 w 1962"/>
              <a:gd name="T77" fmla="*/ 127121672 h 1764"/>
              <a:gd name="T78" fmla="*/ 157775611 w 1962"/>
              <a:gd name="T79" fmla="*/ 30581874 h 1764"/>
              <a:gd name="T80" fmla="*/ 141440425 w 1962"/>
              <a:gd name="T81" fmla="*/ 14254382 h 1764"/>
              <a:gd name="T82" fmla="*/ 112789400 w 1962"/>
              <a:gd name="T83" fmla="*/ 14254382 h 1764"/>
              <a:gd name="T84" fmla="*/ 96454215 w 1962"/>
              <a:gd name="T85" fmla="*/ 30581874 h 1764"/>
              <a:gd name="T86" fmla="*/ 81285983 w 1962"/>
              <a:gd name="T87" fmla="*/ 30581874 h 1764"/>
              <a:gd name="T88" fmla="*/ 109029657 w 1962"/>
              <a:gd name="T89" fmla="*/ 0 h 1764"/>
              <a:gd name="T90" fmla="*/ 145200168 w 1962"/>
              <a:gd name="T91" fmla="*/ 0 h 1764"/>
              <a:gd name="T92" fmla="*/ 172943843 w 1962"/>
              <a:gd name="T93" fmla="*/ 30581874 h 1764"/>
              <a:gd name="T94" fmla="*/ 157775611 w 1962"/>
              <a:gd name="T95" fmla="*/ 30581874 h 17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62" h="1764">
                <a:moveTo>
                  <a:pt x="889" y="885"/>
                </a:moveTo>
                <a:cubicBezTo>
                  <a:pt x="871" y="885"/>
                  <a:pt x="857" y="902"/>
                  <a:pt x="857" y="923"/>
                </a:cubicBezTo>
                <a:lnTo>
                  <a:pt x="857" y="1124"/>
                </a:lnTo>
                <a:cubicBezTo>
                  <a:pt x="857" y="1145"/>
                  <a:pt x="871" y="1161"/>
                  <a:pt x="889" y="1161"/>
                </a:cubicBezTo>
                <a:lnTo>
                  <a:pt x="1072" y="1161"/>
                </a:lnTo>
                <a:cubicBezTo>
                  <a:pt x="1090" y="1161"/>
                  <a:pt x="1104" y="1145"/>
                  <a:pt x="1104" y="1124"/>
                </a:cubicBezTo>
                <a:lnTo>
                  <a:pt x="1104" y="923"/>
                </a:lnTo>
                <a:cubicBezTo>
                  <a:pt x="1104" y="902"/>
                  <a:pt x="1090" y="885"/>
                  <a:pt x="1072" y="885"/>
                </a:cubicBezTo>
                <a:lnTo>
                  <a:pt x="889" y="885"/>
                </a:lnTo>
                <a:close/>
                <a:moveTo>
                  <a:pt x="1170" y="1062"/>
                </a:moveTo>
                <a:lnTo>
                  <a:pt x="1170" y="1133"/>
                </a:lnTo>
                <a:cubicBezTo>
                  <a:pt x="1170" y="1186"/>
                  <a:pt x="1128" y="1229"/>
                  <a:pt x="1077" y="1229"/>
                </a:cubicBezTo>
                <a:lnTo>
                  <a:pt x="885" y="1229"/>
                </a:lnTo>
                <a:cubicBezTo>
                  <a:pt x="833" y="1229"/>
                  <a:pt x="791" y="1186"/>
                  <a:pt x="791" y="1133"/>
                </a:cubicBezTo>
                <a:lnTo>
                  <a:pt x="791" y="1062"/>
                </a:lnTo>
                <a:lnTo>
                  <a:pt x="297" y="1062"/>
                </a:lnTo>
                <a:cubicBezTo>
                  <a:pt x="174" y="1062"/>
                  <a:pt x="65" y="994"/>
                  <a:pt x="0" y="891"/>
                </a:cubicBezTo>
                <a:lnTo>
                  <a:pt x="0" y="1501"/>
                </a:lnTo>
                <a:cubicBezTo>
                  <a:pt x="0" y="1646"/>
                  <a:pt x="102" y="1763"/>
                  <a:pt x="228" y="1763"/>
                </a:cubicBezTo>
                <a:lnTo>
                  <a:pt x="1733" y="1763"/>
                </a:lnTo>
                <a:cubicBezTo>
                  <a:pt x="1859" y="1763"/>
                  <a:pt x="1961" y="1646"/>
                  <a:pt x="1961" y="1501"/>
                </a:cubicBezTo>
                <a:lnTo>
                  <a:pt x="1961" y="891"/>
                </a:lnTo>
                <a:cubicBezTo>
                  <a:pt x="1896" y="994"/>
                  <a:pt x="1788" y="1062"/>
                  <a:pt x="1665" y="1062"/>
                </a:cubicBezTo>
                <a:lnTo>
                  <a:pt x="1170" y="1062"/>
                </a:lnTo>
                <a:close/>
                <a:moveTo>
                  <a:pt x="791" y="981"/>
                </a:moveTo>
                <a:lnTo>
                  <a:pt x="791" y="909"/>
                </a:lnTo>
                <a:cubicBezTo>
                  <a:pt x="791" y="856"/>
                  <a:pt x="833" y="813"/>
                  <a:pt x="885" y="813"/>
                </a:cubicBezTo>
                <a:lnTo>
                  <a:pt x="1077" y="813"/>
                </a:lnTo>
                <a:cubicBezTo>
                  <a:pt x="1128" y="813"/>
                  <a:pt x="1170" y="856"/>
                  <a:pt x="1170" y="909"/>
                </a:cubicBezTo>
                <a:lnTo>
                  <a:pt x="1170" y="981"/>
                </a:lnTo>
                <a:lnTo>
                  <a:pt x="1665" y="981"/>
                </a:lnTo>
                <a:cubicBezTo>
                  <a:pt x="1813" y="981"/>
                  <a:pt x="1937" y="860"/>
                  <a:pt x="1961" y="701"/>
                </a:cubicBezTo>
                <a:lnTo>
                  <a:pt x="1961" y="547"/>
                </a:lnTo>
                <a:cubicBezTo>
                  <a:pt x="1961" y="403"/>
                  <a:pt x="1859" y="286"/>
                  <a:pt x="1733" y="286"/>
                </a:cubicBezTo>
                <a:lnTo>
                  <a:pt x="228" y="286"/>
                </a:lnTo>
                <a:cubicBezTo>
                  <a:pt x="102" y="286"/>
                  <a:pt x="0" y="403"/>
                  <a:pt x="0" y="547"/>
                </a:cubicBezTo>
                <a:lnTo>
                  <a:pt x="0" y="701"/>
                </a:lnTo>
                <a:cubicBezTo>
                  <a:pt x="24" y="860"/>
                  <a:pt x="148" y="981"/>
                  <a:pt x="297" y="981"/>
                </a:cubicBezTo>
                <a:lnTo>
                  <a:pt x="791" y="981"/>
                </a:lnTo>
                <a:close/>
                <a:moveTo>
                  <a:pt x="1217" y="236"/>
                </a:moveTo>
                <a:cubicBezTo>
                  <a:pt x="1209" y="165"/>
                  <a:pt x="1155" y="110"/>
                  <a:pt x="1091" y="110"/>
                </a:cubicBezTo>
                <a:lnTo>
                  <a:pt x="870" y="110"/>
                </a:lnTo>
                <a:cubicBezTo>
                  <a:pt x="806" y="110"/>
                  <a:pt x="752" y="165"/>
                  <a:pt x="744" y="236"/>
                </a:cubicBezTo>
                <a:lnTo>
                  <a:pt x="627" y="236"/>
                </a:lnTo>
                <a:cubicBezTo>
                  <a:pt x="632" y="105"/>
                  <a:pt x="726" y="0"/>
                  <a:pt x="841" y="0"/>
                </a:cubicBezTo>
                <a:lnTo>
                  <a:pt x="1120" y="0"/>
                </a:lnTo>
                <a:cubicBezTo>
                  <a:pt x="1235" y="0"/>
                  <a:pt x="1329" y="105"/>
                  <a:pt x="1334" y="236"/>
                </a:cubicBezTo>
                <a:lnTo>
                  <a:pt x="1217" y="236"/>
                </a:lnTo>
                <a:close/>
              </a:path>
            </a:pathLst>
          </a:custGeom>
          <a:solidFill>
            <a:srgbClr val="7BD4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50" name="Freeform 7">
            <a:extLst>
              <a:ext uri="{FF2B5EF4-FFF2-40B4-BE49-F238E27FC236}">
                <a16:creationId xmlns:a16="http://schemas.microsoft.com/office/drawing/2014/main" id="{FAAEDE59-3D7A-8342-B054-D4286A5B4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03063" y="1079500"/>
            <a:ext cx="741362" cy="454025"/>
          </a:xfrm>
          <a:custGeom>
            <a:avLst/>
            <a:gdLst>
              <a:gd name="T0" fmla="*/ 251751117 w 2058"/>
              <a:gd name="T1" fmla="*/ 146387446 h 1262"/>
              <a:gd name="T2" fmla="*/ 245262939 w 2058"/>
              <a:gd name="T3" fmla="*/ 147163821 h 1262"/>
              <a:gd name="T4" fmla="*/ 175317343 w 2058"/>
              <a:gd name="T5" fmla="*/ 88660793 h 1262"/>
              <a:gd name="T6" fmla="*/ 137944125 w 2058"/>
              <a:gd name="T7" fmla="*/ 117782791 h 1262"/>
              <a:gd name="T8" fmla="*/ 133791345 w 2058"/>
              <a:gd name="T9" fmla="*/ 119465418 h 1262"/>
              <a:gd name="T10" fmla="*/ 133142563 w 2058"/>
              <a:gd name="T11" fmla="*/ 119594934 h 1262"/>
              <a:gd name="T12" fmla="*/ 132623466 w 2058"/>
              <a:gd name="T13" fmla="*/ 119465418 h 1262"/>
              <a:gd name="T14" fmla="*/ 128341362 w 2058"/>
              <a:gd name="T15" fmla="*/ 117782791 h 1262"/>
              <a:gd name="T16" fmla="*/ 91097467 w 2058"/>
              <a:gd name="T17" fmla="*/ 88660793 h 1262"/>
              <a:gd name="T18" fmla="*/ 21152232 w 2058"/>
              <a:gd name="T19" fmla="*/ 147163821 h 1262"/>
              <a:gd name="T20" fmla="*/ 14663694 w 2058"/>
              <a:gd name="T21" fmla="*/ 146387446 h 1262"/>
              <a:gd name="T22" fmla="*/ 13236446 w 2058"/>
              <a:gd name="T23" fmla="*/ 144704819 h 1262"/>
              <a:gd name="T24" fmla="*/ 13625859 w 2058"/>
              <a:gd name="T25" fmla="*/ 138232984 h 1262"/>
              <a:gd name="T26" fmla="*/ 81754433 w 2058"/>
              <a:gd name="T27" fmla="*/ 81412583 h 1262"/>
              <a:gd name="T28" fmla="*/ 17648594 w 2058"/>
              <a:gd name="T29" fmla="*/ 31581360 h 1262"/>
              <a:gd name="T30" fmla="*/ 15312836 w 2058"/>
              <a:gd name="T31" fmla="*/ 23815446 h 1262"/>
              <a:gd name="T32" fmla="*/ 16740084 w 2058"/>
              <a:gd name="T33" fmla="*/ 22003303 h 1262"/>
              <a:gd name="T34" fmla="*/ 24785915 w 2058"/>
              <a:gd name="T35" fmla="*/ 22391851 h 1262"/>
              <a:gd name="T36" fmla="*/ 133142563 w 2058"/>
              <a:gd name="T37" fmla="*/ 106781140 h 1262"/>
              <a:gd name="T38" fmla="*/ 241499572 w 2058"/>
              <a:gd name="T39" fmla="*/ 22391851 h 1262"/>
              <a:gd name="T40" fmla="*/ 249675087 w 2058"/>
              <a:gd name="T41" fmla="*/ 22003303 h 1262"/>
              <a:gd name="T42" fmla="*/ 251102335 w 2058"/>
              <a:gd name="T43" fmla="*/ 23815446 h 1262"/>
              <a:gd name="T44" fmla="*/ 248766577 w 2058"/>
              <a:gd name="T45" fmla="*/ 31581360 h 1262"/>
              <a:gd name="T46" fmla="*/ 184660738 w 2058"/>
              <a:gd name="T47" fmla="*/ 81412583 h 1262"/>
              <a:gd name="T48" fmla="*/ 252789312 w 2058"/>
              <a:gd name="T49" fmla="*/ 138232984 h 1262"/>
              <a:gd name="T50" fmla="*/ 253178725 w 2058"/>
              <a:gd name="T51" fmla="*/ 144704819 h 1262"/>
              <a:gd name="T52" fmla="*/ 251751117 w 2058"/>
              <a:gd name="T53" fmla="*/ 146387446 h 1262"/>
              <a:gd name="T54" fmla="*/ 29327748 w 2058"/>
              <a:gd name="T55" fmla="*/ 0 h 1262"/>
              <a:gd name="T56" fmla="*/ 0 w 2058"/>
              <a:gd name="T57" fmla="*/ 29251514 h 1262"/>
              <a:gd name="T58" fmla="*/ 0 w 2058"/>
              <a:gd name="T59" fmla="*/ 133961839 h 1262"/>
              <a:gd name="T60" fmla="*/ 29327748 w 2058"/>
              <a:gd name="T61" fmla="*/ 163213353 h 1262"/>
              <a:gd name="T62" fmla="*/ 237606521 w 2058"/>
              <a:gd name="T63" fmla="*/ 163213353 h 1262"/>
              <a:gd name="T64" fmla="*/ 266934269 w 2058"/>
              <a:gd name="T65" fmla="*/ 133961839 h 1262"/>
              <a:gd name="T66" fmla="*/ 266934269 w 2058"/>
              <a:gd name="T67" fmla="*/ 29251514 h 1262"/>
              <a:gd name="T68" fmla="*/ 237606521 w 2058"/>
              <a:gd name="T69" fmla="*/ 0 h 1262"/>
              <a:gd name="T70" fmla="*/ 29327748 w 2058"/>
              <a:gd name="T71" fmla="*/ 0 h 12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58" h="1262">
                <a:moveTo>
                  <a:pt x="1940" y="1131"/>
                </a:moveTo>
                <a:cubicBezTo>
                  <a:pt x="1927" y="1146"/>
                  <a:pt x="1905" y="1149"/>
                  <a:pt x="1890" y="1137"/>
                </a:cubicBezTo>
                <a:lnTo>
                  <a:pt x="1351" y="685"/>
                </a:lnTo>
                <a:lnTo>
                  <a:pt x="1063" y="910"/>
                </a:lnTo>
                <a:cubicBezTo>
                  <a:pt x="1053" y="918"/>
                  <a:pt x="1042" y="922"/>
                  <a:pt x="1031" y="923"/>
                </a:cubicBezTo>
                <a:cubicBezTo>
                  <a:pt x="1029" y="924"/>
                  <a:pt x="1028" y="924"/>
                  <a:pt x="1026" y="924"/>
                </a:cubicBezTo>
                <a:cubicBezTo>
                  <a:pt x="1025" y="924"/>
                  <a:pt x="1023" y="924"/>
                  <a:pt x="1022" y="923"/>
                </a:cubicBezTo>
                <a:cubicBezTo>
                  <a:pt x="1011" y="922"/>
                  <a:pt x="1000" y="918"/>
                  <a:pt x="989" y="910"/>
                </a:cubicBezTo>
                <a:lnTo>
                  <a:pt x="702" y="685"/>
                </a:lnTo>
                <a:lnTo>
                  <a:pt x="163" y="1137"/>
                </a:lnTo>
                <a:cubicBezTo>
                  <a:pt x="148" y="1149"/>
                  <a:pt x="125" y="1146"/>
                  <a:pt x="113" y="1131"/>
                </a:cubicBezTo>
                <a:lnTo>
                  <a:pt x="102" y="1118"/>
                </a:lnTo>
                <a:cubicBezTo>
                  <a:pt x="89" y="1103"/>
                  <a:pt x="90" y="1080"/>
                  <a:pt x="105" y="1068"/>
                </a:cubicBezTo>
                <a:lnTo>
                  <a:pt x="630" y="629"/>
                </a:lnTo>
                <a:lnTo>
                  <a:pt x="136" y="244"/>
                </a:lnTo>
                <a:cubicBezTo>
                  <a:pt x="114" y="226"/>
                  <a:pt x="106" y="200"/>
                  <a:pt x="118" y="184"/>
                </a:cubicBezTo>
                <a:lnTo>
                  <a:pt x="129" y="170"/>
                </a:lnTo>
                <a:cubicBezTo>
                  <a:pt x="141" y="154"/>
                  <a:pt x="169" y="156"/>
                  <a:pt x="191" y="173"/>
                </a:cubicBezTo>
                <a:lnTo>
                  <a:pt x="1026" y="825"/>
                </a:lnTo>
                <a:lnTo>
                  <a:pt x="1861" y="173"/>
                </a:lnTo>
                <a:cubicBezTo>
                  <a:pt x="1884" y="156"/>
                  <a:pt x="1912" y="154"/>
                  <a:pt x="1924" y="170"/>
                </a:cubicBezTo>
                <a:lnTo>
                  <a:pt x="1935" y="184"/>
                </a:lnTo>
                <a:cubicBezTo>
                  <a:pt x="1947" y="200"/>
                  <a:pt x="1939" y="226"/>
                  <a:pt x="1917" y="244"/>
                </a:cubicBezTo>
                <a:lnTo>
                  <a:pt x="1423" y="629"/>
                </a:lnTo>
                <a:lnTo>
                  <a:pt x="1948" y="1068"/>
                </a:lnTo>
                <a:cubicBezTo>
                  <a:pt x="1962" y="1080"/>
                  <a:pt x="1964" y="1103"/>
                  <a:pt x="1951" y="1118"/>
                </a:cubicBezTo>
                <a:lnTo>
                  <a:pt x="1940" y="1131"/>
                </a:lnTo>
                <a:close/>
                <a:moveTo>
                  <a:pt x="226" y="0"/>
                </a:moveTo>
                <a:cubicBezTo>
                  <a:pt x="102" y="0"/>
                  <a:pt x="0" y="102"/>
                  <a:pt x="0" y="226"/>
                </a:cubicBezTo>
                <a:lnTo>
                  <a:pt x="0" y="1035"/>
                </a:lnTo>
                <a:cubicBezTo>
                  <a:pt x="0" y="1160"/>
                  <a:pt x="102" y="1261"/>
                  <a:pt x="226" y="1261"/>
                </a:cubicBezTo>
                <a:lnTo>
                  <a:pt x="1831" y="1261"/>
                </a:lnTo>
                <a:cubicBezTo>
                  <a:pt x="1956" y="1261"/>
                  <a:pt x="2057" y="1160"/>
                  <a:pt x="2057" y="1035"/>
                </a:cubicBezTo>
                <a:lnTo>
                  <a:pt x="2057" y="226"/>
                </a:lnTo>
                <a:cubicBezTo>
                  <a:pt x="2057" y="102"/>
                  <a:pt x="1956" y="0"/>
                  <a:pt x="1831" y="0"/>
                </a:cubicBezTo>
                <a:lnTo>
                  <a:pt x="226" y="0"/>
                </a:lnTo>
                <a:close/>
              </a:path>
            </a:pathLst>
          </a:custGeom>
          <a:solidFill>
            <a:srgbClr val="62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51" name="Freeform 8">
            <a:extLst>
              <a:ext uri="{FF2B5EF4-FFF2-40B4-BE49-F238E27FC236}">
                <a16:creationId xmlns:a16="http://schemas.microsoft.com/office/drawing/2014/main" id="{D944C824-3F2A-3D43-B3C5-6FDD791AE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61800" y="4757738"/>
            <a:ext cx="642938" cy="642937"/>
          </a:xfrm>
          <a:custGeom>
            <a:avLst/>
            <a:gdLst>
              <a:gd name="T0" fmla="*/ 122478608 w 1784"/>
              <a:gd name="T1" fmla="*/ 109100354 h 1784"/>
              <a:gd name="T2" fmla="*/ 231579492 w 1784"/>
              <a:gd name="T3" fmla="*/ 109100354 h 1784"/>
              <a:gd name="T4" fmla="*/ 122478608 w 1784"/>
              <a:gd name="T5" fmla="*/ 0 h 1784"/>
              <a:gd name="T6" fmla="*/ 122478608 w 1784"/>
              <a:gd name="T7" fmla="*/ 109100354 h 1784"/>
              <a:gd name="T8" fmla="*/ 109230625 w 1784"/>
              <a:gd name="T9" fmla="*/ 122348316 h 1784"/>
              <a:gd name="T10" fmla="*/ 218331510 w 1784"/>
              <a:gd name="T11" fmla="*/ 122348316 h 1784"/>
              <a:gd name="T12" fmla="*/ 109230625 w 1784"/>
              <a:gd name="T13" fmla="*/ 231578772 h 1784"/>
              <a:gd name="T14" fmla="*/ 0 w 1784"/>
              <a:gd name="T15" fmla="*/ 122348316 h 1784"/>
              <a:gd name="T16" fmla="*/ 109230625 w 1784"/>
              <a:gd name="T17" fmla="*/ 13247962 h 1784"/>
              <a:gd name="T18" fmla="*/ 109230625 w 1784"/>
              <a:gd name="T19" fmla="*/ 122348316 h 17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84" h="1784">
                <a:moveTo>
                  <a:pt x="943" y="840"/>
                </a:moveTo>
                <a:lnTo>
                  <a:pt x="1783" y="840"/>
                </a:lnTo>
                <a:cubicBezTo>
                  <a:pt x="1783" y="376"/>
                  <a:pt x="1407" y="0"/>
                  <a:pt x="943" y="0"/>
                </a:cubicBezTo>
                <a:lnTo>
                  <a:pt x="943" y="840"/>
                </a:lnTo>
                <a:close/>
                <a:moveTo>
                  <a:pt x="841" y="942"/>
                </a:moveTo>
                <a:lnTo>
                  <a:pt x="1681" y="942"/>
                </a:lnTo>
                <a:cubicBezTo>
                  <a:pt x="1681" y="1407"/>
                  <a:pt x="1305" y="1783"/>
                  <a:pt x="841" y="1783"/>
                </a:cubicBezTo>
                <a:cubicBezTo>
                  <a:pt x="377" y="1783"/>
                  <a:pt x="0" y="1407"/>
                  <a:pt x="0" y="942"/>
                </a:cubicBezTo>
                <a:cubicBezTo>
                  <a:pt x="0" y="478"/>
                  <a:pt x="377" y="102"/>
                  <a:pt x="841" y="102"/>
                </a:cubicBezTo>
                <a:lnTo>
                  <a:pt x="841" y="942"/>
                </a:lnTo>
                <a:close/>
              </a:path>
            </a:pathLst>
          </a:custGeom>
          <a:solidFill>
            <a:srgbClr val="AD00D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52" name="Freeform 9">
            <a:extLst>
              <a:ext uri="{FF2B5EF4-FFF2-40B4-BE49-F238E27FC236}">
                <a16:creationId xmlns:a16="http://schemas.microsoft.com/office/drawing/2014/main" id="{77D21644-0EF2-4049-935F-F527C26EC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500" y="4711700"/>
            <a:ext cx="522288" cy="763588"/>
          </a:xfrm>
          <a:custGeom>
            <a:avLst/>
            <a:gdLst>
              <a:gd name="T0" fmla="*/ 122101445 w 1453"/>
              <a:gd name="T1" fmla="*/ 121039864 h 2120"/>
              <a:gd name="T2" fmla="*/ 88249059 w 1453"/>
              <a:gd name="T3" fmla="*/ 112477593 h 2120"/>
              <a:gd name="T4" fmla="*/ 44835172 w 1453"/>
              <a:gd name="T5" fmla="*/ 89644511 h 2120"/>
              <a:gd name="T6" fmla="*/ 91350076 w 1453"/>
              <a:gd name="T7" fmla="*/ 68887524 h 2120"/>
              <a:gd name="T8" fmla="*/ 140061250 w 1453"/>
              <a:gd name="T9" fmla="*/ 87050113 h 2120"/>
              <a:gd name="T10" fmla="*/ 163318703 w 1453"/>
              <a:gd name="T11" fmla="*/ 85493402 h 2120"/>
              <a:gd name="T12" fmla="*/ 173655188 w 1453"/>
              <a:gd name="T13" fmla="*/ 68498526 h 2120"/>
              <a:gd name="T14" fmla="*/ 113315288 w 1453"/>
              <a:gd name="T15" fmla="*/ 31914016 h 2120"/>
              <a:gd name="T16" fmla="*/ 113315288 w 1453"/>
              <a:gd name="T17" fmla="*/ 10118982 h 2120"/>
              <a:gd name="T18" fmla="*/ 100911218 w 1453"/>
              <a:gd name="T19" fmla="*/ 0 h 2120"/>
              <a:gd name="T20" fmla="*/ 86698370 w 1453"/>
              <a:gd name="T21" fmla="*/ 0 h 2120"/>
              <a:gd name="T22" fmla="*/ 74294659 w 1453"/>
              <a:gd name="T23" fmla="*/ 10118982 h 2120"/>
              <a:gd name="T24" fmla="*/ 74294659 w 1453"/>
              <a:gd name="T25" fmla="*/ 30486971 h 2120"/>
              <a:gd name="T26" fmla="*/ 0 w 1453"/>
              <a:gd name="T27" fmla="*/ 90682558 h 2120"/>
              <a:gd name="T28" fmla="*/ 70676745 w 1453"/>
              <a:gd name="T29" fmla="*/ 149840098 h 2120"/>
              <a:gd name="T30" fmla="*/ 109438926 w 1453"/>
              <a:gd name="T31" fmla="*/ 159570082 h 2120"/>
              <a:gd name="T32" fmla="*/ 142774776 w 1453"/>
              <a:gd name="T33" fmla="*/ 183440851 h 2120"/>
              <a:gd name="T34" fmla="*/ 96001423 w 1453"/>
              <a:gd name="T35" fmla="*/ 206014241 h 2120"/>
              <a:gd name="T36" fmla="*/ 38504092 w 1453"/>
              <a:gd name="T37" fmla="*/ 185516586 h 2120"/>
              <a:gd name="T38" fmla="*/ 13179055 w 1453"/>
              <a:gd name="T39" fmla="*/ 190186719 h 2120"/>
              <a:gd name="T40" fmla="*/ 7106424 w 1453"/>
              <a:gd name="T41" fmla="*/ 206273573 h 2120"/>
              <a:gd name="T42" fmla="*/ 74294659 w 1453"/>
              <a:gd name="T43" fmla="*/ 243117415 h 2120"/>
              <a:gd name="T44" fmla="*/ 74294659 w 1453"/>
              <a:gd name="T45" fmla="*/ 264912449 h 2120"/>
              <a:gd name="T46" fmla="*/ 86698370 w 1453"/>
              <a:gd name="T47" fmla="*/ 274901765 h 2120"/>
              <a:gd name="T48" fmla="*/ 100911218 w 1453"/>
              <a:gd name="T49" fmla="*/ 274901765 h 2120"/>
              <a:gd name="T50" fmla="*/ 113315288 w 1453"/>
              <a:gd name="T51" fmla="*/ 264912449 h 2120"/>
              <a:gd name="T52" fmla="*/ 113315288 w 1453"/>
              <a:gd name="T53" fmla="*/ 244285128 h 2120"/>
              <a:gd name="T54" fmla="*/ 187609947 w 1453"/>
              <a:gd name="T55" fmla="*/ 182662496 h 2120"/>
              <a:gd name="T56" fmla="*/ 122101445 w 1453"/>
              <a:gd name="T57" fmla="*/ 121039864 h 212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53" h="2120">
                <a:moveTo>
                  <a:pt x="945" y="933"/>
                </a:moveTo>
                <a:cubicBezTo>
                  <a:pt x="907" y="925"/>
                  <a:pt x="719" y="877"/>
                  <a:pt x="683" y="867"/>
                </a:cubicBezTo>
                <a:cubicBezTo>
                  <a:pt x="421" y="801"/>
                  <a:pt x="347" y="759"/>
                  <a:pt x="347" y="691"/>
                </a:cubicBezTo>
                <a:cubicBezTo>
                  <a:pt x="347" y="615"/>
                  <a:pt x="443" y="531"/>
                  <a:pt x="707" y="531"/>
                </a:cubicBezTo>
                <a:cubicBezTo>
                  <a:pt x="895" y="531"/>
                  <a:pt x="1084" y="671"/>
                  <a:pt x="1084" y="671"/>
                </a:cubicBezTo>
                <a:cubicBezTo>
                  <a:pt x="1158" y="721"/>
                  <a:pt x="1203" y="718"/>
                  <a:pt x="1264" y="659"/>
                </a:cubicBezTo>
                <a:cubicBezTo>
                  <a:pt x="1264" y="659"/>
                  <a:pt x="1344" y="591"/>
                  <a:pt x="1344" y="528"/>
                </a:cubicBezTo>
                <a:cubicBezTo>
                  <a:pt x="1344" y="432"/>
                  <a:pt x="1117" y="294"/>
                  <a:pt x="877" y="246"/>
                </a:cubicBezTo>
                <a:lnTo>
                  <a:pt x="877" y="78"/>
                </a:lnTo>
                <a:cubicBezTo>
                  <a:pt x="877" y="35"/>
                  <a:pt x="834" y="0"/>
                  <a:pt x="781" y="0"/>
                </a:cubicBezTo>
                <a:lnTo>
                  <a:pt x="671" y="0"/>
                </a:lnTo>
                <a:cubicBezTo>
                  <a:pt x="618" y="0"/>
                  <a:pt x="575" y="35"/>
                  <a:pt x="575" y="78"/>
                </a:cubicBezTo>
                <a:lnTo>
                  <a:pt x="575" y="235"/>
                </a:lnTo>
                <a:cubicBezTo>
                  <a:pt x="199" y="273"/>
                  <a:pt x="0" y="467"/>
                  <a:pt x="0" y="699"/>
                </a:cubicBezTo>
                <a:cubicBezTo>
                  <a:pt x="0" y="973"/>
                  <a:pt x="259" y="1081"/>
                  <a:pt x="547" y="1155"/>
                </a:cubicBezTo>
                <a:cubicBezTo>
                  <a:pt x="585" y="1165"/>
                  <a:pt x="811" y="1222"/>
                  <a:pt x="847" y="1230"/>
                </a:cubicBezTo>
                <a:cubicBezTo>
                  <a:pt x="1059" y="1282"/>
                  <a:pt x="1105" y="1362"/>
                  <a:pt x="1105" y="1414"/>
                </a:cubicBezTo>
                <a:cubicBezTo>
                  <a:pt x="1105" y="1504"/>
                  <a:pt x="1009" y="1588"/>
                  <a:pt x="743" y="1588"/>
                </a:cubicBezTo>
                <a:cubicBezTo>
                  <a:pt x="555" y="1588"/>
                  <a:pt x="298" y="1430"/>
                  <a:pt x="298" y="1430"/>
                </a:cubicBezTo>
                <a:cubicBezTo>
                  <a:pt x="228" y="1385"/>
                  <a:pt x="161" y="1397"/>
                  <a:pt x="102" y="1466"/>
                </a:cubicBezTo>
                <a:cubicBezTo>
                  <a:pt x="102" y="1466"/>
                  <a:pt x="55" y="1523"/>
                  <a:pt x="55" y="1590"/>
                </a:cubicBezTo>
                <a:cubicBezTo>
                  <a:pt x="55" y="1691"/>
                  <a:pt x="322" y="1824"/>
                  <a:pt x="575" y="1874"/>
                </a:cubicBezTo>
                <a:lnTo>
                  <a:pt x="575" y="2042"/>
                </a:lnTo>
                <a:cubicBezTo>
                  <a:pt x="575" y="2085"/>
                  <a:pt x="618" y="2119"/>
                  <a:pt x="671" y="2119"/>
                </a:cubicBezTo>
                <a:lnTo>
                  <a:pt x="781" y="2119"/>
                </a:lnTo>
                <a:cubicBezTo>
                  <a:pt x="834" y="2119"/>
                  <a:pt x="877" y="2085"/>
                  <a:pt x="877" y="2042"/>
                </a:cubicBezTo>
                <a:lnTo>
                  <a:pt x="877" y="1883"/>
                </a:lnTo>
                <a:cubicBezTo>
                  <a:pt x="1274" y="1842"/>
                  <a:pt x="1452" y="1632"/>
                  <a:pt x="1452" y="1408"/>
                </a:cubicBezTo>
                <a:cubicBezTo>
                  <a:pt x="1452" y="1191"/>
                  <a:pt x="1284" y="1015"/>
                  <a:pt x="945" y="933"/>
                </a:cubicBezTo>
              </a:path>
            </a:pathLst>
          </a:custGeom>
          <a:solidFill>
            <a:srgbClr val="FFA2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53" name="Freeform 10">
            <a:extLst>
              <a:ext uri="{FF2B5EF4-FFF2-40B4-BE49-F238E27FC236}">
                <a16:creationId xmlns:a16="http://schemas.microsoft.com/office/drawing/2014/main" id="{7B93F0E2-F604-E14F-94DD-667AD32CE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7425" y="981075"/>
            <a:ext cx="671513" cy="671513"/>
          </a:xfrm>
          <a:custGeom>
            <a:avLst/>
            <a:gdLst>
              <a:gd name="T0" fmla="*/ 76196764 w 1867"/>
              <a:gd name="T1" fmla="*/ 120827740 h 1867"/>
              <a:gd name="T2" fmla="*/ 120698617 w 1867"/>
              <a:gd name="T3" fmla="*/ 76196764 h 1867"/>
              <a:gd name="T4" fmla="*/ 165200471 w 1867"/>
              <a:gd name="T5" fmla="*/ 120827740 h 1867"/>
              <a:gd name="T6" fmla="*/ 120698617 w 1867"/>
              <a:gd name="T7" fmla="*/ 165200471 h 1867"/>
              <a:gd name="T8" fmla="*/ 76196764 w 1867"/>
              <a:gd name="T9" fmla="*/ 120827740 h 1867"/>
              <a:gd name="T10" fmla="*/ 206985700 w 1867"/>
              <a:gd name="T11" fmla="*/ 98576814 h 1867"/>
              <a:gd name="T12" fmla="*/ 197283110 w 1867"/>
              <a:gd name="T13" fmla="*/ 75420225 h 1867"/>
              <a:gd name="T14" fmla="*/ 215265056 w 1867"/>
              <a:gd name="T15" fmla="*/ 50840764 h 1867"/>
              <a:gd name="T16" fmla="*/ 214747484 w 1867"/>
              <a:gd name="T17" fmla="*/ 44113764 h 1867"/>
              <a:gd name="T18" fmla="*/ 197283110 w 1867"/>
              <a:gd name="T19" fmla="*/ 26649391 h 1867"/>
              <a:gd name="T20" fmla="*/ 190685594 w 1867"/>
              <a:gd name="T21" fmla="*/ 26131819 h 1867"/>
              <a:gd name="T22" fmla="*/ 165976649 w 1867"/>
              <a:gd name="T23" fmla="*/ 44113764 h 1867"/>
              <a:gd name="T24" fmla="*/ 142820061 w 1867"/>
              <a:gd name="T25" fmla="*/ 34540658 h 1867"/>
              <a:gd name="T26" fmla="*/ 138162990 w 1867"/>
              <a:gd name="T27" fmla="*/ 4398464 h 1867"/>
              <a:gd name="T28" fmla="*/ 132988348 w 1867"/>
              <a:gd name="T29" fmla="*/ 0 h 1867"/>
              <a:gd name="T30" fmla="*/ 108279403 w 1867"/>
              <a:gd name="T31" fmla="*/ 0 h 1867"/>
              <a:gd name="T32" fmla="*/ 103234244 w 1867"/>
              <a:gd name="T33" fmla="*/ 4398464 h 1867"/>
              <a:gd name="T34" fmla="*/ 98576814 w 1867"/>
              <a:gd name="T35" fmla="*/ 34540658 h 1867"/>
              <a:gd name="T36" fmla="*/ 75291102 w 1867"/>
              <a:gd name="T37" fmla="*/ 44113764 h 1867"/>
              <a:gd name="T38" fmla="*/ 50711640 w 1867"/>
              <a:gd name="T39" fmla="*/ 26131819 h 1867"/>
              <a:gd name="T40" fmla="*/ 43984281 w 1867"/>
              <a:gd name="T41" fmla="*/ 26649391 h 1867"/>
              <a:gd name="T42" fmla="*/ 26519908 w 1867"/>
              <a:gd name="T43" fmla="*/ 44113764 h 1867"/>
              <a:gd name="T44" fmla="*/ 26002695 w 1867"/>
              <a:gd name="T45" fmla="*/ 50840764 h 1867"/>
              <a:gd name="T46" fmla="*/ 43984281 w 1867"/>
              <a:gd name="T47" fmla="*/ 75420225 h 1867"/>
              <a:gd name="T48" fmla="*/ 34411534 w 1867"/>
              <a:gd name="T49" fmla="*/ 98576814 h 1867"/>
              <a:gd name="T50" fmla="*/ 4268981 w 1867"/>
              <a:gd name="T51" fmla="*/ 103234244 h 1867"/>
              <a:gd name="T52" fmla="*/ 0 w 1867"/>
              <a:gd name="T53" fmla="*/ 108408886 h 1867"/>
              <a:gd name="T54" fmla="*/ 0 w 1867"/>
              <a:gd name="T55" fmla="*/ 133117471 h 1867"/>
              <a:gd name="T56" fmla="*/ 4268981 w 1867"/>
              <a:gd name="T57" fmla="*/ 138162990 h 1867"/>
              <a:gd name="T58" fmla="*/ 34411534 w 1867"/>
              <a:gd name="T59" fmla="*/ 142820061 h 1867"/>
              <a:gd name="T60" fmla="*/ 43984281 w 1867"/>
              <a:gd name="T61" fmla="*/ 166106132 h 1867"/>
              <a:gd name="T62" fmla="*/ 26002695 w 1867"/>
              <a:gd name="T63" fmla="*/ 190685594 h 1867"/>
              <a:gd name="T64" fmla="*/ 26519908 w 1867"/>
              <a:gd name="T65" fmla="*/ 197412593 h 1867"/>
              <a:gd name="T66" fmla="*/ 43984281 w 1867"/>
              <a:gd name="T67" fmla="*/ 214876967 h 1867"/>
              <a:gd name="T68" fmla="*/ 50711640 w 1867"/>
              <a:gd name="T69" fmla="*/ 215394539 h 1867"/>
              <a:gd name="T70" fmla="*/ 75291102 w 1867"/>
              <a:gd name="T71" fmla="*/ 197412593 h 1867"/>
              <a:gd name="T72" fmla="*/ 98576814 w 1867"/>
              <a:gd name="T73" fmla="*/ 206985700 h 1867"/>
              <a:gd name="T74" fmla="*/ 103234244 w 1867"/>
              <a:gd name="T75" fmla="*/ 237127893 h 1867"/>
              <a:gd name="T76" fmla="*/ 108279403 w 1867"/>
              <a:gd name="T77" fmla="*/ 241396874 h 1867"/>
              <a:gd name="T78" fmla="*/ 132988348 w 1867"/>
              <a:gd name="T79" fmla="*/ 241396874 h 1867"/>
              <a:gd name="T80" fmla="*/ 138162990 w 1867"/>
              <a:gd name="T81" fmla="*/ 237127893 h 1867"/>
              <a:gd name="T82" fmla="*/ 142820061 w 1867"/>
              <a:gd name="T83" fmla="*/ 206985700 h 1867"/>
              <a:gd name="T84" fmla="*/ 165976649 w 1867"/>
              <a:gd name="T85" fmla="*/ 197412593 h 1867"/>
              <a:gd name="T86" fmla="*/ 190685594 w 1867"/>
              <a:gd name="T87" fmla="*/ 215394539 h 1867"/>
              <a:gd name="T88" fmla="*/ 197283110 w 1867"/>
              <a:gd name="T89" fmla="*/ 214876967 h 1867"/>
              <a:gd name="T90" fmla="*/ 214747484 w 1867"/>
              <a:gd name="T91" fmla="*/ 197412593 h 1867"/>
              <a:gd name="T92" fmla="*/ 215265056 w 1867"/>
              <a:gd name="T93" fmla="*/ 190685594 h 1867"/>
              <a:gd name="T94" fmla="*/ 197283110 w 1867"/>
              <a:gd name="T95" fmla="*/ 166106132 h 1867"/>
              <a:gd name="T96" fmla="*/ 206985700 w 1867"/>
              <a:gd name="T97" fmla="*/ 142820061 h 1867"/>
              <a:gd name="T98" fmla="*/ 236998410 w 1867"/>
              <a:gd name="T99" fmla="*/ 138162990 h 1867"/>
              <a:gd name="T100" fmla="*/ 241396874 w 1867"/>
              <a:gd name="T101" fmla="*/ 133117471 h 1867"/>
              <a:gd name="T102" fmla="*/ 241396874 w 1867"/>
              <a:gd name="T103" fmla="*/ 108408886 h 1867"/>
              <a:gd name="T104" fmla="*/ 236998410 w 1867"/>
              <a:gd name="T105" fmla="*/ 103234244 h 1867"/>
              <a:gd name="T106" fmla="*/ 206985700 w 1867"/>
              <a:gd name="T107" fmla="*/ 98576814 h 18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67" h="1867">
                <a:moveTo>
                  <a:pt x="589" y="934"/>
                </a:moveTo>
                <a:cubicBezTo>
                  <a:pt x="589" y="743"/>
                  <a:pt x="743" y="589"/>
                  <a:pt x="933" y="589"/>
                </a:cubicBezTo>
                <a:cubicBezTo>
                  <a:pt x="1123" y="589"/>
                  <a:pt x="1277" y="743"/>
                  <a:pt x="1277" y="934"/>
                </a:cubicBezTo>
                <a:cubicBezTo>
                  <a:pt x="1277" y="1123"/>
                  <a:pt x="1123" y="1277"/>
                  <a:pt x="933" y="1277"/>
                </a:cubicBezTo>
                <a:cubicBezTo>
                  <a:pt x="743" y="1277"/>
                  <a:pt x="589" y="1123"/>
                  <a:pt x="589" y="934"/>
                </a:cubicBezTo>
                <a:close/>
                <a:moveTo>
                  <a:pt x="1600" y="762"/>
                </a:moveTo>
                <a:cubicBezTo>
                  <a:pt x="1583" y="698"/>
                  <a:pt x="1558" y="638"/>
                  <a:pt x="1525" y="583"/>
                </a:cubicBezTo>
                <a:lnTo>
                  <a:pt x="1664" y="393"/>
                </a:lnTo>
                <a:cubicBezTo>
                  <a:pt x="1675" y="377"/>
                  <a:pt x="1674" y="354"/>
                  <a:pt x="1660" y="341"/>
                </a:cubicBezTo>
                <a:lnTo>
                  <a:pt x="1525" y="206"/>
                </a:lnTo>
                <a:cubicBezTo>
                  <a:pt x="1512" y="192"/>
                  <a:pt x="1489" y="191"/>
                  <a:pt x="1474" y="202"/>
                </a:cubicBezTo>
                <a:lnTo>
                  <a:pt x="1283" y="341"/>
                </a:lnTo>
                <a:cubicBezTo>
                  <a:pt x="1228" y="308"/>
                  <a:pt x="1168" y="283"/>
                  <a:pt x="1104" y="267"/>
                </a:cubicBezTo>
                <a:lnTo>
                  <a:pt x="1068" y="34"/>
                </a:lnTo>
                <a:cubicBezTo>
                  <a:pt x="1065" y="15"/>
                  <a:pt x="1047" y="0"/>
                  <a:pt x="1028" y="0"/>
                </a:cubicBezTo>
                <a:lnTo>
                  <a:pt x="837" y="0"/>
                </a:lnTo>
                <a:cubicBezTo>
                  <a:pt x="818" y="0"/>
                  <a:pt x="801" y="15"/>
                  <a:pt x="798" y="34"/>
                </a:cubicBezTo>
                <a:lnTo>
                  <a:pt x="762" y="267"/>
                </a:lnTo>
                <a:cubicBezTo>
                  <a:pt x="698" y="283"/>
                  <a:pt x="638" y="308"/>
                  <a:pt x="582" y="341"/>
                </a:cubicBezTo>
                <a:lnTo>
                  <a:pt x="392" y="202"/>
                </a:lnTo>
                <a:cubicBezTo>
                  <a:pt x="377" y="191"/>
                  <a:pt x="354" y="192"/>
                  <a:pt x="340" y="206"/>
                </a:cubicBezTo>
                <a:lnTo>
                  <a:pt x="205" y="341"/>
                </a:lnTo>
                <a:cubicBezTo>
                  <a:pt x="192" y="354"/>
                  <a:pt x="190" y="377"/>
                  <a:pt x="201" y="393"/>
                </a:cubicBezTo>
                <a:lnTo>
                  <a:pt x="340" y="583"/>
                </a:lnTo>
                <a:cubicBezTo>
                  <a:pt x="308" y="638"/>
                  <a:pt x="282" y="698"/>
                  <a:pt x="266" y="762"/>
                </a:cubicBezTo>
                <a:lnTo>
                  <a:pt x="33" y="798"/>
                </a:lnTo>
                <a:cubicBezTo>
                  <a:pt x="15" y="801"/>
                  <a:pt x="0" y="819"/>
                  <a:pt x="0" y="838"/>
                </a:cubicBezTo>
                <a:lnTo>
                  <a:pt x="0" y="1029"/>
                </a:lnTo>
                <a:cubicBezTo>
                  <a:pt x="0" y="1048"/>
                  <a:pt x="15" y="1065"/>
                  <a:pt x="33" y="1068"/>
                </a:cubicBezTo>
                <a:lnTo>
                  <a:pt x="266" y="1104"/>
                </a:lnTo>
                <a:cubicBezTo>
                  <a:pt x="282" y="1168"/>
                  <a:pt x="308" y="1228"/>
                  <a:pt x="340" y="1284"/>
                </a:cubicBezTo>
                <a:lnTo>
                  <a:pt x="201" y="1474"/>
                </a:lnTo>
                <a:cubicBezTo>
                  <a:pt x="190" y="1489"/>
                  <a:pt x="192" y="1512"/>
                  <a:pt x="205" y="1526"/>
                </a:cubicBezTo>
                <a:lnTo>
                  <a:pt x="340" y="1661"/>
                </a:lnTo>
                <a:cubicBezTo>
                  <a:pt x="354" y="1674"/>
                  <a:pt x="377" y="1676"/>
                  <a:pt x="392" y="1665"/>
                </a:cubicBezTo>
                <a:lnTo>
                  <a:pt x="582" y="1526"/>
                </a:lnTo>
                <a:cubicBezTo>
                  <a:pt x="638" y="1558"/>
                  <a:pt x="698" y="1584"/>
                  <a:pt x="762" y="1600"/>
                </a:cubicBezTo>
                <a:lnTo>
                  <a:pt x="798" y="1833"/>
                </a:lnTo>
                <a:cubicBezTo>
                  <a:pt x="801" y="1851"/>
                  <a:pt x="818" y="1866"/>
                  <a:pt x="837" y="1866"/>
                </a:cubicBezTo>
                <a:lnTo>
                  <a:pt x="1028" y="1866"/>
                </a:lnTo>
                <a:cubicBezTo>
                  <a:pt x="1047" y="1866"/>
                  <a:pt x="1065" y="1851"/>
                  <a:pt x="1068" y="1833"/>
                </a:cubicBezTo>
                <a:lnTo>
                  <a:pt x="1104" y="1600"/>
                </a:lnTo>
                <a:cubicBezTo>
                  <a:pt x="1168" y="1584"/>
                  <a:pt x="1228" y="1558"/>
                  <a:pt x="1283" y="1526"/>
                </a:cubicBezTo>
                <a:lnTo>
                  <a:pt x="1474" y="1665"/>
                </a:lnTo>
                <a:cubicBezTo>
                  <a:pt x="1489" y="1676"/>
                  <a:pt x="1512" y="1674"/>
                  <a:pt x="1525" y="1661"/>
                </a:cubicBezTo>
                <a:lnTo>
                  <a:pt x="1660" y="1526"/>
                </a:lnTo>
                <a:cubicBezTo>
                  <a:pt x="1674" y="1512"/>
                  <a:pt x="1675" y="1489"/>
                  <a:pt x="1664" y="1474"/>
                </a:cubicBezTo>
                <a:lnTo>
                  <a:pt x="1525" y="1284"/>
                </a:lnTo>
                <a:cubicBezTo>
                  <a:pt x="1558" y="1228"/>
                  <a:pt x="1583" y="1168"/>
                  <a:pt x="1600" y="1104"/>
                </a:cubicBezTo>
                <a:lnTo>
                  <a:pt x="1832" y="1068"/>
                </a:lnTo>
                <a:cubicBezTo>
                  <a:pt x="1851" y="1065"/>
                  <a:pt x="1866" y="1048"/>
                  <a:pt x="1866" y="1029"/>
                </a:cubicBezTo>
                <a:lnTo>
                  <a:pt x="1866" y="838"/>
                </a:lnTo>
                <a:cubicBezTo>
                  <a:pt x="1866" y="819"/>
                  <a:pt x="1851" y="801"/>
                  <a:pt x="1832" y="798"/>
                </a:cubicBezTo>
                <a:lnTo>
                  <a:pt x="1600" y="762"/>
                </a:lnTo>
                <a:close/>
              </a:path>
            </a:pathLst>
          </a:custGeom>
          <a:solidFill>
            <a:srgbClr val="00A4E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sp>
        <p:nvSpPr>
          <p:cNvPr id="167954" name="Прямоугольник 11">
            <a:extLst>
              <a:ext uri="{FF2B5EF4-FFF2-40B4-BE49-F238E27FC236}">
                <a16:creationId xmlns:a16="http://schemas.microsoft.com/office/drawing/2014/main" id="{8AA709CB-9812-704B-96A3-EB4FDB2F6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283368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A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55" name="Прямоугольник 3">
            <a:extLst>
              <a:ext uri="{FF2B5EF4-FFF2-40B4-BE49-F238E27FC236}">
                <a16:creationId xmlns:a16="http://schemas.microsoft.com/office/drawing/2014/main" id="{A72756CC-5911-8E42-B1FE-4D45A7350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3294063"/>
            <a:ext cx="27924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56" name="Прямоугольник 13">
            <a:extLst>
              <a:ext uri="{FF2B5EF4-FFF2-40B4-BE49-F238E27FC236}">
                <a16:creationId xmlns:a16="http://schemas.microsoft.com/office/drawing/2014/main" id="{D8E8E3C9-1C6E-A44D-AECF-3C27FFDDA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6988" y="2833688"/>
            <a:ext cx="12112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B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57" name="Прямоугольник 14">
            <a:extLst>
              <a:ext uri="{FF2B5EF4-FFF2-40B4-BE49-F238E27FC236}">
                <a16:creationId xmlns:a16="http://schemas.microsoft.com/office/drawing/2014/main" id="{1A74F3A1-D615-3D47-8DAB-9B4D36BFC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413" y="3294063"/>
            <a:ext cx="27924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58" name="Прямоугольник 15">
            <a:extLst>
              <a:ext uri="{FF2B5EF4-FFF2-40B4-BE49-F238E27FC236}">
                <a16:creationId xmlns:a16="http://schemas.microsoft.com/office/drawing/2014/main" id="{FD3DE6EB-DC39-3946-BEA2-DE6DBE787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2833688"/>
            <a:ext cx="1203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C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59" name="Прямоугольник 16">
            <a:extLst>
              <a:ext uri="{FF2B5EF4-FFF2-40B4-BE49-F238E27FC236}">
                <a16:creationId xmlns:a16="http://schemas.microsoft.com/office/drawing/2014/main" id="{427C6A5C-2C6A-1B4C-B452-880933D18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5388" y="329406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60" name="Прямоугольник 17">
            <a:extLst>
              <a:ext uri="{FF2B5EF4-FFF2-40B4-BE49-F238E27FC236}">
                <a16:creationId xmlns:a16="http://schemas.microsoft.com/office/drawing/2014/main" id="{601A727B-A7D4-FE41-A446-B58B0BF0D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4463" y="2833688"/>
            <a:ext cx="1231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D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61" name="Прямоугольник 18">
            <a:extLst>
              <a:ext uri="{FF2B5EF4-FFF2-40B4-BE49-F238E27FC236}">
                <a16:creationId xmlns:a16="http://schemas.microsoft.com/office/drawing/2014/main" id="{3EEA72E3-D2BF-E74C-8557-6934BCF02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83888" y="329406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62" name="Прямоугольник 19">
            <a:extLst>
              <a:ext uri="{FF2B5EF4-FFF2-40B4-BE49-F238E27FC236}">
                <a16:creationId xmlns:a16="http://schemas.microsoft.com/office/drawing/2014/main" id="{8B4E9475-0EC5-C144-AD61-9135E7819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6688138"/>
            <a:ext cx="11826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E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63" name="Прямоугольник 20">
            <a:extLst>
              <a:ext uri="{FF2B5EF4-FFF2-40B4-BE49-F238E27FC236}">
                <a16:creationId xmlns:a16="http://schemas.microsoft.com/office/drawing/2014/main" id="{9CDE79D7-25B9-9C41-80A4-DB54634C6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7148513"/>
            <a:ext cx="27924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64" name="Прямоугольник 21">
            <a:extLst>
              <a:ext uri="{FF2B5EF4-FFF2-40B4-BE49-F238E27FC236}">
                <a16:creationId xmlns:a16="http://schemas.microsoft.com/office/drawing/2014/main" id="{39379293-C60C-6F48-833F-B655E1C7F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6673850"/>
            <a:ext cx="11731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F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65" name="Прямоугольник 22">
            <a:extLst>
              <a:ext uri="{FF2B5EF4-FFF2-40B4-BE49-F238E27FC236}">
                <a16:creationId xmlns:a16="http://schemas.microsoft.com/office/drawing/2014/main" id="{5AFEEF84-AE26-2845-8F74-C3CBC229F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7132638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66" name="Прямоугольник 23">
            <a:extLst>
              <a:ext uri="{FF2B5EF4-FFF2-40B4-BE49-F238E27FC236}">
                <a16:creationId xmlns:a16="http://schemas.microsoft.com/office/drawing/2014/main" id="{DC0221D0-E0D5-6046-BAB6-00A18AF0E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6688138"/>
            <a:ext cx="1214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G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67" name="Прямоугольник 24">
            <a:extLst>
              <a:ext uri="{FF2B5EF4-FFF2-40B4-BE49-F238E27FC236}">
                <a16:creationId xmlns:a16="http://schemas.microsoft.com/office/drawing/2014/main" id="{4A6CBA76-F4DC-2040-8D2D-3019A3656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5388" y="714851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  <p:sp>
        <p:nvSpPr>
          <p:cNvPr id="167968" name="Прямоугольник 25">
            <a:extLst>
              <a:ext uri="{FF2B5EF4-FFF2-40B4-BE49-F238E27FC236}">
                <a16:creationId xmlns:a16="http://schemas.microsoft.com/office/drawing/2014/main" id="{13B56392-D5FA-7349-918D-2CC34FB4B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4463" y="6688138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400" b="1">
                <a:latin typeface="Montserrat" panose="02000505000000020004" pitchFamily="2" charset="77"/>
              </a:rPr>
              <a:t>Title H</a:t>
            </a:r>
            <a:endParaRPr lang="en-UA" altLang="en-UA" sz="2400">
              <a:latin typeface="Montserrat" panose="02000505000000020004" pitchFamily="2" charset="77"/>
            </a:endParaRPr>
          </a:p>
        </p:txBody>
      </p:sp>
      <p:sp>
        <p:nvSpPr>
          <p:cNvPr id="167969" name="Прямоугольник 26">
            <a:extLst>
              <a:ext uri="{FF2B5EF4-FFF2-40B4-BE49-F238E27FC236}">
                <a16:creationId xmlns:a16="http://schemas.microsoft.com/office/drawing/2014/main" id="{FA9DF1E3-530A-294B-B579-E3EF2D5FE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83888" y="7148513"/>
            <a:ext cx="279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A" altLang="en-UA">
                <a:latin typeface="Open Sans" panose="020B0606030504020204" pitchFamily="34" charset="0"/>
              </a:rPr>
              <a:t>Lorem ipsum dolor</a:t>
            </a:r>
          </a:p>
          <a:p>
            <a:pPr algn="ctr"/>
            <a:r>
              <a:rPr lang="en-UA" altLang="en-UA">
                <a:latin typeface="Open Sans" panose="020B0606030504020204" pitchFamily="34" charset="0"/>
              </a:rPr>
              <a:t>sit amet, consectetur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7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79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7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7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79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79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7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7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679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679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79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67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7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679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79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679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7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67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679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679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67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679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679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679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750"/>
                                        <p:tgtEl>
                                          <p:spTgt spid="167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750"/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750"/>
                                        <p:tgtEl>
                                          <p:spTgt spid="1679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750"/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750"/>
                                        <p:tgtEl>
                                          <p:spTgt spid="1679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750"/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750"/>
                                        <p:tgtEl>
                                          <p:spTgt spid="167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750"/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750"/>
                                        <p:tgtEl>
                                          <p:spTgt spid="1679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750"/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/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750"/>
                                        <p:tgtEl>
                                          <p:spTgt spid="1679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750"/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750"/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750"/>
                                        <p:tgtEl>
                                          <p:spTgt spid="167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750"/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750"/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750"/>
                                        <p:tgtEl>
                                          <p:spTgt spid="167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750"/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750"/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750"/>
                                        <p:tgtEl>
                                          <p:spTgt spid="1679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750"/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750"/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750"/>
                                        <p:tgtEl>
                                          <p:spTgt spid="167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" dur="750"/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750"/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750"/>
                                        <p:tgtEl>
                                          <p:spTgt spid="1679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750"/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50"/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750"/>
                                        <p:tgtEl>
                                          <p:spTgt spid="1679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" dur="750"/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750"/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750"/>
                                        <p:tgtEl>
                                          <p:spTgt spid="167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750"/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750"/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750"/>
                                        <p:tgtEl>
                                          <p:spTgt spid="1679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750"/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750"/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750"/>
                                        <p:tgtEl>
                                          <p:spTgt spid="1679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750"/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750"/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750"/>
                                        <p:tgtEl>
                                          <p:spTgt spid="167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750"/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750"/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750"/>
                                        <p:tgtEl>
                                          <p:spTgt spid="1679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" dur="750"/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750"/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750"/>
                                        <p:tgtEl>
                                          <p:spTgt spid="1679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" dur="750"/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750"/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" dur="750"/>
                                        <p:tgtEl>
                                          <p:spTgt spid="167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750"/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750"/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750"/>
                                        <p:tgtEl>
                                          <p:spTgt spid="167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750"/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750"/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750"/>
                                        <p:tgtEl>
                                          <p:spTgt spid="1679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750"/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750"/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750"/>
                                        <p:tgtEl>
                                          <p:spTgt spid="167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750"/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750"/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750"/>
                                        <p:tgtEl>
                                          <p:spTgt spid="1679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750"/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750"/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750"/>
                                        <p:tgtEl>
                                          <p:spTgt spid="1679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4" dur="750"/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750"/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946" grpId="0" animBg="1"/>
      <p:bldP spid="167946" grpId="1" animBg="1"/>
      <p:bldP spid="167947" grpId="0" animBg="1"/>
      <p:bldP spid="167947" grpId="1" animBg="1"/>
      <p:bldP spid="167948" grpId="0" animBg="1"/>
      <p:bldP spid="167948" grpId="1" animBg="1"/>
      <p:bldP spid="167949" grpId="0" animBg="1"/>
      <p:bldP spid="167949" grpId="1" animBg="1"/>
      <p:bldP spid="167950" grpId="0" animBg="1"/>
      <p:bldP spid="167950" grpId="1" animBg="1"/>
      <p:bldP spid="167951" grpId="0" animBg="1"/>
      <p:bldP spid="167951" grpId="1" animBg="1"/>
      <p:bldP spid="167952" grpId="0" animBg="1"/>
      <p:bldP spid="167952" grpId="1" animBg="1"/>
      <p:bldP spid="167953" grpId="0" animBg="1"/>
      <p:bldP spid="167953" grpId="1" animBg="1"/>
      <p:bldP spid="167954" grpId="0"/>
      <p:bldP spid="167954" grpId="1"/>
      <p:bldP spid="167955" grpId="0"/>
      <p:bldP spid="167955" grpId="1"/>
      <p:bldP spid="167956" grpId="0"/>
      <p:bldP spid="167956" grpId="1"/>
      <p:bldP spid="167957" grpId="0"/>
      <p:bldP spid="167957" grpId="1"/>
      <p:bldP spid="167958" grpId="0"/>
      <p:bldP spid="167958" grpId="1"/>
      <p:bldP spid="167959" grpId="0"/>
      <p:bldP spid="167959" grpId="1"/>
      <p:bldP spid="167960" grpId="0"/>
      <p:bldP spid="167960" grpId="1"/>
      <p:bldP spid="167961" grpId="0"/>
      <p:bldP spid="167961" grpId="1"/>
      <p:bldP spid="167962" grpId="0"/>
      <p:bldP spid="167962" grpId="1"/>
      <p:bldP spid="167963" grpId="0"/>
      <p:bldP spid="167963" grpId="1"/>
      <p:bldP spid="167964" grpId="0"/>
      <p:bldP spid="167964" grpId="1"/>
      <p:bldP spid="167965" grpId="0"/>
      <p:bldP spid="167965" grpId="1"/>
      <p:bldP spid="167966" grpId="0"/>
      <p:bldP spid="167966" grpId="1"/>
      <p:bldP spid="167967" grpId="0"/>
      <p:bldP spid="167967" grpId="1"/>
      <p:bldP spid="167968" grpId="0"/>
      <p:bldP spid="167968" grpId="1"/>
      <p:bldP spid="167969" grpId="0"/>
      <p:bldP spid="167969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Рисунок 33">
            <a:extLst>
              <a:ext uri="{FF2B5EF4-FFF2-40B4-BE49-F238E27FC236}">
                <a16:creationId xmlns:a16="http://schemas.microsoft.com/office/drawing/2014/main" id="{89E8BB45-3852-D94B-B50C-2E0917EB39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5535613"/>
            <a:ext cx="14630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3" name="Line 5">
            <a:extLst>
              <a:ext uri="{FF2B5EF4-FFF2-40B4-BE49-F238E27FC236}">
                <a16:creationId xmlns:a16="http://schemas.microsoft.com/office/drawing/2014/main" id="{888EA406-30AA-8841-A3D3-60F043D045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9513" y="2795588"/>
            <a:ext cx="1587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4" name="Line 6">
            <a:extLst>
              <a:ext uri="{FF2B5EF4-FFF2-40B4-BE49-F238E27FC236}">
                <a16:creationId xmlns:a16="http://schemas.microsoft.com/office/drawing/2014/main" id="{E676989E-B8E7-B14E-B1C0-BD053CC703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90763" y="2795588"/>
            <a:ext cx="1587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5" name="Line 7">
            <a:extLst>
              <a:ext uri="{FF2B5EF4-FFF2-40B4-BE49-F238E27FC236}">
                <a16:creationId xmlns:a16="http://schemas.microsoft.com/office/drawing/2014/main" id="{26D14351-6E49-1840-AFAF-F4FCDA5427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8363" y="2795588"/>
            <a:ext cx="0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6" name="Line 8">
            <a:extLst>
              <a:ext uri="{FF2B5EF4-FFF2-40B4-BE49-F238E27FC236}">
                <a16:creationId xmlns:a16="http://schemas.microsoft.com/office/drawing/2014/main" id="{7820534B-ABF9-4240-9BD0-C2633724E6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9925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7" name="Line 9">
            <a:extLst>
              <a:ext uri="{FF2B5EF4-FFF2-40B4-BE49-F238E27FC236}">
                <a16:creationId xmlns:a16="http://schemas.microsoft.com/office/drawing/2014/main" id="{E6E03EDD-AF1F-3B41-BB3B-B76495B313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1813" y="2795588"/>
            <a:ext cx="1587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8" name="Line 10">
            <a:extLst>
              <a:ext uri="{FF2B5EF4-FFF2-40B4-BE49-F238E27FC236}">
                <a16:creationId xmlns:a16="http://schemas.microsoft.com/office/drawing/2014/main" id="{08428DFD-A760-514D-82CB-F586784F5C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59575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09" name="Line 11">
            <a:extLst>
              <a:ext uri="{FF2B5EF4-FFF2-40B4-BE49-F238E27FC236}">
                <a16:creationId xmlns:a16="http://schemas.microsoft.com/office/drawing/2014/main" id="{9722BCAB-AF81-EF47-9B82-8919DEEFA3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3525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10" name="Line 12">
            <a:extLst>
              <a:ext uri="{FF2B5EF4-FFF2-40B4-BE49-F238E27FC236}">
                <a16:creationId xmlns:a16="http://schemas.microsoft.com/office/drawing/2014/main" id="{63806707-D736-0742-8984-7DE2FBBF20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72550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11" name="Line 13">
            <a:extLst>
              <a:ext uri="{FF2B5EF4-FFF2-40B4-BE49-F238E27FC236}">
                <a16:creationId xmlns:a16="http://schemas.microsoft.com/office/drawing/2014/main" id="{FD1617AC-8156-864C-B44F-D1F7C5A4BD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06025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12" name="Line 14">
            <a:extLst>
              <a:ext uri="{FF2B5EF4-FFF2-40B4-BE49-F238E27FC236}">
                <a16:creationId xmlns:a16="http://schemas.microsoft.com/office/drawing/2014/main" id="{09F1194D-DD39-8346-95D5-EC3E901988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214100" y="2795588"/>
            <a:ext cx="1588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13" name="Line 15">
            <a:extLst>
              <a:ext uri="{FF2B5EF4-FFF2-40B4-BE49-F238E27FC236}">
                <a16:creationId xmlns:a16="http://schemas.microsoft.com/office/drawing/2014/main" id="{0CFE7312-AD49-A449-BBEA-3B68616EA3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07888" y="2795588"/>
            <a:ext cx="1587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sp>
        <p:nvSpPr>
          <p:cNvPr id="29714" name="Line 16">
            <a:extLst>
              <a:ext uri="{FF2B5EF4-FFF2-40B4-BE49-F238E27FC236}">
                <a16:creationId xmlns:a16="http://schemas.microsoft.com/office/drawing/2014/main" id="{ED2AD73E-66E9-634B-9FE3-CDFE212B96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425488" y="2795588"/>
            <a:ext cx="1587" cy="3925887"/>
          </a:xfrm>
          <a:prstGeom prst="line">
            <a:avLst/>
          </a:prstGeom>
          <a:noFill/>
          <a:ln w="13680">
            <a:solidFill>
              <a:srgbClr val="D6DAE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A"/>
          </a:p>
        </p:txBody>
      </p:sp>
      <p:pic>
        <p:nvPicPr>
          <p:cNvPr id="29715" name="Picture 17">
            <a:extLst>
              <a:ext uri="{FF2B5EF4-FFF2-40B4-BE49-F238E27FC236}">
                <a16:creationId xmlns:a16="http://schemas.microsoft.com/office/drawing/2014/main" id="{723E490F-A31A-2645-B801-2862312E1E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3105150"/>
            <a:ext cx="3219450" cy="321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16" name="Picture 18">
            <a:extLst>
              <a:ext uri="{FF2B5EF4-FFF2-40B4-BE49-F238E27FC236}">
                <a16:creationId xmlns:a16="http://schemas.microsoft.com/office/drawing/2014/main" id="{A114CB5E-95FF-BE48-8BCC-63ACCF30FC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788" y="4165600"/>
            <a:ext cx="1711325" cy="171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17" name="Picture 19">
            <a:extLst>
              <a:ext uri="{FF2B5EF4-FFF2-40B4-BE49-F238E27FC236}">
                <a16:creationId xmlns:a16="http://schemas.microsoft.com/office/drawing/2014/main" id="{FB6B5054-647B-B747-96C4-D2557AE84D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4013" y="3086100"/>
            <a:ext cx="1316037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18" name="Picture 20">
            <a:extLst>
              <a:ext uri="{FF2B5EF4-FFF2-40B4-BE49-F238E27FC236}">
                <a16:creationId xmlns:a16="http://schemas.microsoft.com/office/drawing/2014/main" id="{386A84C4-3AA4-FB4E-AEBF-0581D427A9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82425" y="3795713"/>
            <a:ext cx="1041400" cy="104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19" name="Picture 21">
            <a:extLst>
              <a:ext uri="{FF2B5EF4-FFF2-40B4-BE49-F238E27FC236}">
                <a16:creationId xmlns:a16="http://schemas.microsoft.com/office/drawing/2014/main" id="{E8EFA78F-FFAA-9242-9E0B-D4A3E9D9A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788" y="5561013"/>
            <a:ext cx="898525" cy="89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0" name="Picture 22">
            <a:extLst>
              <a:ext uri="{FF2B5EF4-FFF2-40B4-BE49-F238E27FC236}">
                <a16:creationId xmlns:a16="http://schemas.microsoft.com/office/drawing/2014/main" id="{998BB9B0-0625-5840-B729-02890A78CC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4788" y="3275013"/>
            <a:ext cx="898525" cy="89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1" name="Picture 23">
            <a:extLst>
              <a:ext uri="{FF2B5EF4-FFF2-40B4-BE49-F238E27FC236}">
                <a16:creationId xmlns:a16="http://schemas.microsoft.com/office/drawing/2014/main" id="{C241AD91-E19D-CD4F-82CD-06D2216E4C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4210050"/>
            <a:ext cx="1625600" cy="162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2" name="Picture 24">
            <a:extLst>
              <a:ext uri="{FF2B5EF4-FFF2-40B4-BE49-F238E27FC236}">
                <a16:creationId xmlns:a16="http://schemas.microsoft.com/office/drawing/2014/main" id="{CD961490-4400-E846-B646-1F0CFE0FE8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5050" y="3910013"/>
            <a:ext cx="812800" cy="81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3" name="Picture 25">
            <a:extLst>
              <a:ext uri="{FF2B5EF4-FFF2-40B4-BE49-F238E27FC236}">
                <a16:creationId xmlns:a16="http://schemas.microsoft.com/office/drawing/2014/main" id="{1C9378A1-3B93-5C49-95F2-A0CC250E73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5" y="5448300"/>
            <a:ext cx="665163" cy="66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4" name="Picture 26">
            <a:extLst>
              <a:ext uri="{FF2B5EF4-FFF2-40B4-BE49-F238E27FC236}">
                <a16:creationId xmlns:a16="http://schemas.microsoft.com/office/drawing/2014/main" id="{D025BFA8-67CB-5F45-A429-17DB3871F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5613" y="4187825"/>
            <a:ext cx="525462" cy="525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5" name="Picture 27">
            <a:extLst>
              <a:ext uri="{FF2B5EF4-FFF2-40B4-BE49-F238E27FC236}">
                <a16:creationId xmlns:a16="http://schemas.microsoft.com/office/drawing/2014/main" id="{08B5B2EC-5652-D54A-BAFC-8CE7A54E5B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4850" y="4994275"/>
            <a:ext cx="327025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6" name="Picture 28">
            <a:extLst>
              <a:ext uri="{FF2B5EF4-FFF2-40B4-BE49-F238E27FC236}">
                <a16:creationId xmlns:a16="http://schemas.microsoft.com/office/drawing/2014/main" id="{BB74D226-8BC4-6C46-8BDF-878F28594C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25413" y="4913313"/>
            <a:ext cx="339725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7" name="Picture 29">
            <a:extLst>
              <a:ext uri="{FF2B5EF4-FFF2-40B4-BE49-F238E27FC236}">
                <a16:creationId xmlns:a16="http://schemas.microsoft.com/office/drawing/2014/main" id="{78EA0505-17F6-574C-AB27-A4D90CF951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1513" y="5278438"/>
            <a:ext cx="339725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728" name="Picture 30">
            <a:extLst>
              <a:ext uri="{FF2B5EF4-FFF2-40B4-BE49-F238E27FC236}">
                <a16:creationId xmlns:a16="http://schemas.microsoft.com/office/drawing/2014/main" id="{768D5D5A-74B1-C04F-861B-A68FC1E905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0938" y="5127625"/>
            <a:ext cx="201612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9729" name="Прямоугольник 4">
            <a:extLst>
              <a:ext uri="{FF2B5EF4-FFF2-40B4-BE49-F238E27FC236}">
                <a16:creationId xmlns:a16="http://schemas.microsoft.com/office/drawing/2014/main" id="{D176AD6D-251A-A448-A8B3-BED20E7AF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3" y="7386638"/>
            <a:ext cx="660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Jan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0" name="Прямоугольник 36">
            <a:extLst>
              <a:ext uri="{FF2B5EF4-FFF2-40B4-BE49-F238E27FC236}">
                <a16:creationId xmlns:a16="http://schemas.microsoft.com/office/drawing/2014/main" id="{0655ECBB-27CF-3141-AA33-ECD69CD42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7863" y="7386638"/>
            <a:ext cx="6873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Feb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1" name="Прямоугольник 37">
            <a:extLst>
              <a:ext uri="{FF2B5EF4-FFF2-40B4-BE49-F238E27FC236}">
                <a16:creationId xmlns:a16="http://schemas.microsoft.com/office/drawing/2014/main" id="{6AA6F2EB-2647-434D-844B-9FC87F252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7388225"/>
            <a:ext cx="698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Mar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2" name="Прямоугольник 39">
            <a:extLst>
              <a:ext uri="{FF2B5EF4-FFF2-40B4-BE49-F238E27FC236}">
                <a16:creationId xmlns:a16="http://schemas.microsoft.com/office/drawing/2014/main" id="{0D869FCC-D6D8-5645-A49A-ED3C825C0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7386638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 dirty="0">
                <a:latin typeface="Montserrat" panose="02000505000000020004" pitchFamily="2" charset="77"/>
              </a:rPr>
              <a:t>Apr</a:t>
            </a:r>
            <a:endParaRPr lang="en-UA" altLang="en-UA" sz="2000" dirty="0">
              <a:latin typeface="Montserrat" panose="02000505000000020004" pitchFamily="2" charset="77"/>
            </a:endParaRPr>
          </a:p>
        </p:txBody>
      </p:sp>
      <p:sp>
        <p:nvSpPr>
          <p:cNvPr id="29733" name="Прямоугольник 40">
            <a:extLst>
              <a:ext uri="{FF2B5EF4-FFF2-40B4-BE49-F238E27FC236}">
                <a16:creationId xmlns:a16="http://schemas.microsoft.com/office/drawing/2014/main" id="{44D8F566-37C8-6B42-9F63-938850762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5" y="7386638"/>
            <a:ext cx="7413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May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4" name="Прямоугольник 41">
            <a:extLst>
              <a:ext uri="{FF2B5EF4-FFF2-40B4-BE49-F238E27FC236}">
                <a16:creationId xmlns:a16="http://schemas.microsoft.com/office/drawing/2014/main" id="{B9E49E68-503B-9E42-89CC-606C86080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1438" y="7386638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Jun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5" name="Прямоугольник 42">
            <a:extLst>
              <a:ext uri="{FF2B5EF4-FFF2-40B4-BE49-F238E27FC236}">
                <a16:creationId xmlns:a16="http://schemas.microsoft.com/office/drawing/2014/main" id="{86F80647-A8A9-4049-9472-916153508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188" y="7386638"/>
            <a:ext cx="577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Jul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6" name="Прямоугольник 43">
            <a:extLst>
              <a:ext uri="{FF2B5EF4-FFF2-40B4-BE49-F238E27FC236}">
                <a16:creationId xmlns:a16="http://schemas.microsoft.com/office/drawing/2014/main" id="{60D0652E-565C-414A-AB6B-60FD4AB1D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0" y="7399338"/>
            <a:ext cx="736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Aug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7" name="Прямоугольник 44">
            <a:extLst>
              <a:ext uri="{FF2B5EF4-FFF2-40B4-BE49-F238E27FC236}">
                <a16:creationId xmlns:a16="http://schemas.microsoft.com/office/drawing/2014/main" id="{6511F645-A932-7746-A897-4EA390BEC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25" y="7394575"/>
            <a:ext cx="6873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Sep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8" name="Прямоугольник 45">
            <a:extLst>
              <a:ext uri="{FF2B5EF4-FFF2-40B4-BE49-F238E27FC236}">
                <a16:creationId xmlns:a16="http://schemas.microsoft.com/office/drawing/2014/main" id="{E42ABB08-3842-3A43-853F-1D06743BA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82313" y="7385050"/>
            <a:ext cx="6651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Oct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39" name="Прямоугольник 46">
            <a:extLst>
              <a:ext uri="{FF2B5EF4-FFF2-40B4-BE49-F238E27FC236}">
                <a16:creationId xmlns:a16="http://schemas.microsoft.com/office/drawing/2014/main" id="{367AC5C8-FBB4-BF49-977F-DF493E0C6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0700" y="7385050"/>
            <a:ext cx="714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Nov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sp>
        <p:nvSpPr>
          <p:cNvPr id="29740" name="Прямоугольник 47">
            <a:extLst>
              <a:ext uri="{FF2B5EF4-FFF2-40B4-BE49-F238E27FC236}">
                <a16:creationId xmlns:a16="http://schemas.microsoft.com/office/drawing/2014/main" id="{4C26F473-8BB2-3142-A51E-F24485541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1475" y="7394575"/>
            <a:ext cx="7096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2000" b="1">
                <a:latin typeface="Montserrat" panose="02000505000000020004" pitchFamily="2" charset="77"/>
              </a:rPr>
              <a:t>Dec</a:t>
            </a:r>
            <a:endParaRPr lang="en-UA" altLang="en-UA" sz="2000">
              <a:latin typeface="Montserrat" panose="02000505000000020004" pitchFamily="2" charset="77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84BA05E-0749-EB4E-9806-569C7E018718}"/>
              </a:ext>
            </a:extLst>
          </p:cNvPr>
          <p:cNvGrpSpPr/>
          <p:nvPr/>
        </p:nvGrpSpPr>
        <p:grpSpPr>
          <a:xfrm>
            <a:off x="1814513" y="1993900"/>
            <a:ext cx="1689100" cy="460375"/>
            <a:chOff x="1814513" y="1993900"/>
            <a:chExt cx="1689100" cy="460375"/>
          </a:xfrm>
        </p:grpSpPr>
        <p:pic>
          <p:nvPicPr>
            <p:cNvPr id="29699" name="Picture 1">
              <a:extLst>
                <a:ext uri="{FF2B5EF4-FFF2-40B4-BE49-F238E27FC236}">
                  <a16:creationId xmlns:a16="http://schemas.microsoft.com/office/drawing/2014/main" id="{94192DC4-C5D5-B648-8282-ADCC84FB8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4513" y="2033588"/>
              <a:ext cx="365125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9741" name="Прямоугольник 5">
              <a:extLst>
                <a:ext uri="{FF2B5EF4-FFF2-40B4-BE49-F238E27FC236}">
                  <a16:creationId xmlns:a16="http://schemas.microsoft.com/office/drawing/2014/main" id="{F6BBEBFF-AF93-094C-A201-428CDCF85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763" y="1993900"/>
              <a:ext cx="121285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A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AE6C69D-C206-1D4E-8F88-E5D68E630A42}"/>
              </a:ext>
            </a:extLst>
          </p:cNvPr>
          <p:cNvGrpSpPr/>
          <p:nvPr/>
        </p:nvGrpSpPr>
        <p:grpSpPr>
          <a:xfrm>
            <a:off x="4937125" y="1974850"/>
            <a:ext cx="1685925" cy="460375"/>
            <a:chOff x="4937125" y="1974850"/>
            <a:chExt cx="1685925" cy="460375"/>
          </a:xfrm>
        </p:grpSpPr>
        <p:pic>
          <p:nvPicPr>
            <p:cNvPr id="29700" name="Picture 2">
              <a:extLst>
                <a:ext uri="{FF2B5EF4-FFF2-40B4-BE49-F238E27FC236}">
                  <a16:creationId xmlns:a16="http://schemas.microsoft.com/office/drawing/2014/main" id="{926D285E-7602-E349-A44B-1AF646877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7125" y="2033588"/>
              <a:ext cx="365125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9742" name="Прямоугольник 49">
              <a:extLst>
                <a:ext uri="{FF2B5EF4-FFF2-40B4-BE49-F238E27FC236}">
                  <a16:creationId xmlns:a16="http://schemas.microsoft.com/office/drawing/2014/main" id="{D6FE06F3-9751-D847-8AF8-58756B6D4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974850"/>
              <a:ext cx="1211262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B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C84CC8B0-AC62-A245-A7D5-5764342C6784}"/>
              </a:ext>
            </a:extLst>
          </p:cNvPr>
          <p:cNvGrpSpPr/>
          <p:nvPr/>
        </p:nvGrpSpPr>
        <p:grpSpPr>
          <a:xfrm>
            <a:off x="8058150" y="1970088"/>
            <a:ext cx="1697038" cy="461962"/>
            <a:chOff x="8058150" y="1970088"/>
            <a:chExt cx="1697038" cy="461962"/>
          </a:xfrm>
        </p:grpSpPr>
        <p:pic>
          <p:nvPicPr>
            <p:cNvPr id="29701" name="Picture 3">
              <a:extLst>
                <a:ext uri="{FF2B5EF4-FFF2-40B4-BE49-F238E27FC236}">
                  <a16:creationId xmlns:a16="http://schemas.microsoft.com/office/drawing/2014/main" id="{F76FEB0C-98A1-F144-B42B-C5CB5F4556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8150" y="2033588"/>
              <a:ext cx="365125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9743" name="Прямоугольник 50">
              <a:extLst>
                <a:ext uri="{FF2B5EF4-FFF2-40B4-BE49-F238E27FC236}">
                  <a16:creationId xmlns:a16="http://schemas.microsoft.com/office/drawing/2014/main" id="{318B45F0-29CA-BB40-BA9F-98C7D9537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863" y="1970088"/>
              <a:ext cx="12033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C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A6145BB8-4FF4-9A48-911B-441392B4B9C2}"/>
              </a:ext>
            </a:extLst>
          </p:cNvPr>
          <p:cNvGrpSpPr/>
          <p:nvPr/>
        </p:nvGrpSpPr>
        <p:grpSpPr>
          <a:xfrm>
            <a:off x="11179175" y="1984375"/>
            <a:ext cx="1687513" cy="460375"/>
            <a:chOff x="11179175" y="1984375"/>
            <a:chExt cx="1687513" cy="460375"/>
          </a:xfrm>
        </p:grpSpPr>
        <p:pic>
          <p:nvPicPr>
            <p:cNvPr id="29702" name="Picture 4">
              <a:extLst>
                <a:ext uri="{FF2B5EF4-FFF2-40B4-BE49-F238E27FC236}">
                  <a16:creationId xmlns:a16="http://schemas.microsoft.com/office/drawing/2014/main" id="{C31E2C1A-482F-9045-90C2-B8C201736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79175" y="2033588"/>
              <a:ext cx="365125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9744" name="Прямоугольник 51">
              <a:extLst>
                <a:ext uri="{FF2B5EF4-FFF2-40B4-BE49-F238E27FC236}">
                  <a16:creationId xmlns:a16="http://schemas.microsoft.com/office/drawing/2014/main" id="{939046EF-A98E-D448-B82B-A6D5F633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6375" y="1984375"/>
              <a:ext cx="123031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400" b="1">
                  <a:latin typeface="Montserrat" panose="02000505000000020004" pitchFamily="2" charset="77"/>
                </a:rPr>
                <a:t>Title D</a:t>
              </a:r>
              <a:endParaRPr lang="en-UA" altLang="en-UA" sz="2400">
                <a:latin typeface="Montserrat" panose="02000505000000020004" pitchFamily="2" charset="77"/>
              </a:endParaRPr>
            </a:p>
          </p:txBody>
        </p: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B807725A-8077-9F4B-85AA-89BFA3BAB4DD}"/>
              </a:ext>
            </a:extLst>
          </p:cNvPr>
          <p:cNvGrpSpPr/>
          <p:nvPr/>
        </p:nvGrpSpPr>
        <p:grpSpPr>
          <a:xfrm>
            <a:off x="4931674" y="4343400"/>
            <a:ext cx="1258679" cy="630298"/>
            <a:chOff x="4931674" y="4343400"/>
            <a:chExt cx="1258679" cy="630298"/>
          </a:xfrm>
        </p:grpSpPr>
        <p:sp>
          <p:nvSpPr>
            <p:cNvPr id="29745" name="Прямоугольник 53">
              <a:extLst>
                <a:ext uri="{FF2B5EF4-FFF2-40B4-BE49-F238E27FC236}">
                  <a16:creationId xmlns:a16="http://schemas.microsoft.com/office/drawing/2014/main" id="{8B0ABDD0-2D18-E84B-9EE9-C22E1B6FD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325" y="4343400"/>
              <a:ext cx="10953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 b="1" dirty="0">
                  <a:solidFill>
                    <a:schemeClr val="bg1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9746" name="Прямоугольник 54">
              <a:extLst>
                <a:ext uri="{FF2B5EF4-FFF2-40B4-BE49-F238E27FC236}">
                  <a16:creationId xmlns:a16="http://schemas.microsoft.com/office/drawing/2014/main" id="{BB608C21-372A-4C4C-AB52-181EA4ACF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674" y="4573588"/>
              <a:ext cx="1258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solidFill>
                    <a:schemeClr val="bg1"/>
                  </a:solidFill>
                  <a:latin typeface="Montserrat" panose="02000505000000020004" pitchFamily="2" charset="77"/>
                </a:rPr>
                <a:t>$33,000</a:t>
              </a:r>
              <a:endParaRPr lang="en-UA" altLang="en-UA" sz="2000">
                <a:solidFill>
                  <a:schemeClr val="bg1"/>
                </a:solidFill>
                <a:latin typeface="Montserrat" panose="02000505000000020004" pitchFamily="2" charset="77"/>
              </a:endParaRPr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DA1C53A-6C3C-3C4F-9665-E305D400BF9F}"/>
              </a:ext>
            </a:extLst>
          </p:cNvPr>
          <p:cNvGrpSpPr/>
          <p:nvPr/>
        </p:nvGrpSpPr>
        <p:grpSpPr>
          <a:xfrm>
            <a:off x="10213975" y="4692650"/>
            <a:ext cx="1250950" cy="635000"/>
            <a:chOff x="10213975" y="4692650"/>
            <a:chExt cx="1250950" cy="635000"/>
          </a:xfrm>
        </p:grpSpPr>
        <p:sp>
          <p:nvSpPr>
            <p:cNvPr id="29747" name="Прямоугольник 7">
              <a:extLst>
                <a:ext uri="{FF2B5EF4-FFF2-40B4-BE49-F238E27FC236}">
                  <a16:creationId xmlns:a16="http://schemas.microsoft.com/office/drawing/2014/main" id="{7EC7E3C7-C02D-D845-AC10-CB3610920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6363" y="4692650"/>
              <a:ext cx="11461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1400">
                  <a:solidFill>
                    <a:srgbClr val="FCFCFC"/>
                  </a:solidFill>
                  <a:latin typeface="Montserrat" panose="02000505000000020004" pitchFamily="2" charset="77"/>
                </a:rPr>
                <a:t>Audience:</a:t>
              </a:r>
            </a:p>
          </p:txBody>
        </p:sp>
        <p:sp>
          <p:nvSpPr>
            <p:cNvPr id="29748" name="Прямоугольник 8">
              <a:extLst>
                <a:ext uri="{FF2B5EF4-FFF2-40B4-BE49-F238E27FC236}">
                  <a16:creationId xmlns:a16="http://schemas.microsoft.com/office/drawing/2014/main" id="{F6EB1202-729E-EB47-847A-59A008D0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3975" y="4927600"/>
              <a:ext cx="12509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2000" b="1">
                  <a:solidFill>
                    <a:srgbClr val="FCFCFC"/>
                  </a:solidFill>
                  <a:latin typeface="Montserrat" panose="02000505000000020004" pitchFamily="2" charset="77"/>
                </a:rPr>
                <a:t>220,000</a:t>
              </a:r>
              <a:endParaRPr lang="en-UA" altLang="en-UA" sz="2000">
                <a:solidFill>
                  <a:srgbClr val="FCFCFC"/>
                </a:solidFill>
                <a:latin typeface="Montserrat" panose="02000505000000020004" pitchFamily="2" charset="77"/>
              </a:endParaRPr>
            </a:p>
          </p:txBody>
        </p:sp>
      </p:grpSp>
      <p:sp>
        <p:nvSpPr>
          <p:cNvPr id="29749" name="Прямоугольник 10">
            <a:extLst>
              <a:ext uri="{FF2B5EF4-FFF2-40B4-BE49-F238E27FC236}">
                <a16:creationId xmlns:a16="http://schemas.microsoft.com/office/drawing/2014/main" id="{506D5D25-44A1-E94B-8F51-9000B15E5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11" y="414338"/>
            <a:ext cx="944258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A" altLang="en-UA" sz="6600" b="1" dirty="0">
                <a:latin typeface="Montserrat Black" panose="02000505000000020004" pitchFamily="2" charset="77"/>
              </a:rPr>
              <a:t>Circles Chart</a:t>
            </a: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50" fill="hold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50" fill="hold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750" fill="hold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750" fill="hold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750" fill="hold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750" fill="hold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750" fill="hold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750" fill="hold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750" fill="hold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750" fill="hold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750" fill="hold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750" fill="hold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750" fill="hold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750" fill="hold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750" fill="hold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750" fill="hold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750" fill="hold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750" fill="hold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decel="5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decel="5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decel="5000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decel="5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decel="5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02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4" dur="1000" fill="hold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5" dur="1000" fill="hold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8" dur="1000" fill="hold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9" dur="1000" fill="hold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2" dur="1000" fill="hold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3" dur="1000" fill="hold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6" dur="1000" fill="hold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7" dur="1000" fill="hold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0" dur="1000" fill="hold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1" dur="1000" fill="hold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4" dur="1000" fill="hold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5" dur="1000" fill="hold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8" dur="1000" fill="hold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9" dur="1000" fill="hold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2" dur="1000" fill="hold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3" dur="1000" fill="hold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6" dur="1000" fill="hold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7" dur="1000" fill="hold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0" dur="1000" fill="hold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1" dur="1000" fill="hold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4" dur="1000" fill="hold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5" dur="1000" fill="hold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8" dur="1000" fill="hold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9" dur="1000" fill="hold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2" dur="1000" fill="hold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3" dur="1000" fill="hold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6" dur="1000" fill="hold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7" dur="1000" fill="hold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59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7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5" presetID="2" presetClass="entr" presetSubtype="1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7" dur="1000" fill="hold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8" dur="1000" fill="hold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5450"/>
                                </p:stCondLst>
                                <p:childTnLst>
                                  <p:par>
                                    <p:cTn id="1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6" fill="hold">
                          <p:stCondLst>
                            <p:cond delay="indefinite"/>
                          </p:stCondLst>
                          <p:childTnLst>
                            <p:par>
                              <p:cTn id="1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8" presetID="2" presetClass="exit" presetSubtype="4" fill="hold" grpId="1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1" dur="750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5" dur="750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9" dur="750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3" dur="750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7" dur="750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1" dur="750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5" dur="750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9" dur="750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3" dur="750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4" dur="750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7" dur="750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8" dur="750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1" dur="750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2" dur="750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5" dur="750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6" dur="750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9" dur="750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0" dur="750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13" dur="750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4" dur="750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17" dur="750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8" dur="750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1" dur="750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2" dur="750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5" dur="750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6" dur="750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9" dur="750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0" dur="750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3" dur="750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4" dur="750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7" dur="750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8" dur="750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1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2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6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9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0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53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57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1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2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5" dur="750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6" dur="750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703" grpId="0" animBg="1"/>
          <p:bldP spid="29703" grpId="1" animBg="1"/>
          <p:bldP spid="29704" grpId="0" animBg="1"/>
          <p:bldP spid="29704" grpId="1" animBg="1"/>
          <p:bldP spid="29705" grpId="0" animBg="1"/>
          <p:bldP spid="29705" grpId="1" animBg="1"/>
          <p:bldP spid="29706" grpId="0" animBg="1"/>
          <p:bldP spid="29706" grpId="1" animBg="1"/>
          <p:bldP spid="29707" grpId="0" animBg="1"/>
          <p:bldP spid="29707" grpId="1" animBg="1"/>
          <p:bldP spid="29708" grpId="0" animBg="1"/>
          <p:bldP spid="29708" grpId="1" animBg="1"/>
          <p:bldP spid="29709" grpId="0" animBg="1"/>
          <p:bldP spid="29709" grpId="1" animBg="1"/>
          <p:bldP spid="29710" grpId="0" animBg="1"/>
          <p:bldP spid="29710" grpId="1" animBg="1"/>
          <p:bldP spid="29711" grpId="0" animBg="1"/>
          <p:bldP spid="29711" grpId="1" animBg="1"/>
          <p:bldP spid="29712" grpId="0" animBg="1"/>
          <p:bldP spid="29712" grpId="1" animBg="1"/>
          <p:bldP spid="29713" grpId="0" animBg="1"/>
          <p:bldP spid="29713" grpId="1" animBg="1"/>
          <p:bldP spid="29714" grpId="0" animBg="1"/>
          <p:bldP spid="29714" grpId="1" animBg="1"/>
          <p:bldP spid="29729" grpId="0"/>
          <p:bldP spid="29729" grpId="1"/>
          <p:bldP spid="29730" grpId="0"/>
          <p:bldP spid="29730" grpId="1"/>
          <p:bldP spid="29731" grpId="0"/>
          <p:bldP spid="29731" grpId="1"/>
          <p:bldP spid="29732" grpId="0"/>
          <p:bldP spid="29732" grpId="1"/>
          <p:bldP spid="29733" grpId="0"/>
          <p:bldP spid="29733" grpId="1"/>
          <p:bldP spid="29734" grpId="0"/>
          <p:bldP spid="29734" grpId="1"/>
          <p:bldP spid="29735" grpId="0"/>
          <p:bldP spid="29735" grpId="1"/>
          <p:bldP spid="29736" grpId="0"/>
          <p:bldP spid="29736" grpId="1"/>
          <p:bldP spid="29737" grpId="0"/>
          <p:bldP spid="29737" grpId="1"/>
          <p:bldP spid="29738" grpId="0"/>
          <p:bldP spid="29738" grpId="1"/>
          <p:bldP spid="29739" grpId="0"/>
          <p:bldP spid="29739" grpId="1"/>
          <p:bldP spid="29740" grpId="0"/>
          <p:bldP spid="29740" grpId="1"/>
          <p:bldP spid="29749" grpId="0"/>
          <p:bldP spid="2974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decel="5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decel="5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decel="5000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decel="5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decel="5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02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1000" fill="hold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1000" fill="hold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1000" fill="hold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1000" fill="hold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1000" fill="hold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1000" fill="hold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1000" fill="hold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1000" fill="hold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1000" fill="hold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1000" fill="hold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1000" fill="hold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1000" fill="hold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1000" fill="hold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1000" fill="hold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1000" fill="hold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1000" fill="hold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1000" fill="hold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1000" fill="hold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1000" fill="hold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1000" fill="hold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1000" fill="hold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1000" fill="hold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15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7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5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7" dur="1000" fill="hold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1000" fill="hold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5450"/>
                                </p:stCondLst>
                                <p:childTnLst>
                                  <p:par>
                                    <p:cTn id="1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6" fill="hold">
                          <p:stCondLst>
                            <p:cond delay="indefinite"/>
                          </p:stCondLst>
                          <p:childTnLst>
                            <p:par>
                              <p:cTn id="1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8" presetID="2" presetClass="exit" presetSubtype="4" fill="hold" grpId="1" nodeType="click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89" dur="750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750"/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3" dur="750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750"/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7" dur="750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750"/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1" dur="750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750"/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5" dur="750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750"/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9" dur="750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750"/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3" dur="750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4" dur="750"/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17" dur="750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750"/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1" dur="750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750"/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5" dur="750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750"/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29" dur="750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750"/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3" dur="750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750"/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37" dur="750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750"/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1" dur="750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750"/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5" dur="750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6" dur="750"/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750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750"/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3" dur="750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4" dur="750"/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57" dur="750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750"/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1" dur="750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2" dur="750"/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5" dur="750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6" dur="750"/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69" dur="750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0" dur="750"/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2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3" dur="750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4" dur="750"/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7" dur="750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750"/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2" presetClass="exit" presetSubtype="4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1" dur="750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2" dur="750"/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5" dur="750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6" dur="750"/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9" dur="750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750"/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3" dur="750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4" dur="750"/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7" dur="750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8" dur="750"/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1" dur="750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2" dur="750"/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5" dur="750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6" dur="750"/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9" dur="750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0" dur="750"/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13" dur="750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4" dur="750"/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17" dur="750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8" dur="750"/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1" dur="750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2" dur="750"/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5" dur="750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6" dur="750"/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9" dur="750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0" dur="750"/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3" dur="750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4" dur="750"/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7" dur="750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8" dur="750"/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1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2" dur="750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5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6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9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0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53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57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2" presetClass="exit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1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2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2" presetClass="exit" presetSubtype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5" dur="750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6" dur="750"/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97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703" grpId="0" animBg="1"/>
          <p:bldP spid="29703" grpId="1" animBg="1"/>
          <p:bldP spid="29704" grpId="0" animBg="1"/>
          <p:bldP spid="29704" grpId="1" animBg="1"/>
          <p:bldP spid="29705" grpId="0" animBg="1"/>
          <p:bldP spid="29705" grpId="1" animBg="1"/>
          <p:bldP spid="29706" grpId="0" animBg="1"/>
          <p:bldP spid="29706" grpId="1" animBg="1"/>
          <p:bldP spid="29707" grpId="0" animBg="1"/>
          <p:bldP spid="29707" grpId="1" animBg="1"/>
          <p:bldP spid="29708" grpId="0" animBg="1"/>
          <p:bldP spid="29708" grpId="1" animBg="1"/>
          <p:bldP spid="29709" grpId="0" animBg="1"/>
          <p:bldP spid="29709" grpId="1" animBg="1"/>
          <p:bldP spid="29710" grpId="0" animBg="1"/>
          <p:bldP spid="29710" grpId="1" animBg="1"/>
          <p:bldP spid="29711" grpId="0" animBg="1"/>
          <p:bldP spid="29711" grpId="1" animBg="1"/>
          <p:bldP spid="29712" grpId="0" animBg="1"/>
          <p:bldP spid="29712" grpId="1" animBg="1"/>
          <p:bldP spid="29713" grpId="0" animBg="1"/>
          <p:bldP spid="29713" grpId="1" animBg="1"/>
          <p:bldP spid="29714" grpId="0" animBg="1"/>
          <p:bldP spid="29714" grpId="1" animBg="1"/>
          <p:bldP spid="29729" grpId="0"/>
          <p:bldP spid="29729" grpId="1"/>
          <p:bldP spid="29730" grpId="0"/>
          <p:bldP spid="29730" grpId="1"/>
          <p:bldP spid="29731" grpId="0"/>
          <p:bldP spid="29731" grpId="1"/>
          <p:bldP spid="29732" grpId="0"/>
          <p:bldP spid="29732" grpId="1"/>
          <p:bldP spid="29733" grpId="0"/>
          <p:bldP spid="29733" grpId="1"/>
          <p:bldP spid="29734" grpId="0"/>
          <p:bldP spid="29734" grpId="1"/>
          <p:bldP spid="29735" grpId="0"/>
          <p:bldP spid="29735" grpId="1"/>
          <p:bldP spid="29736" grpId="0"/>
          <p:bldP spid="29736" grpId="1"/>
          <p:bldP spid="29737" grpId="0"/>
          <p:bldP spid="29737" grpId="1"/>
          <p:bldP spid="29738" grpId="0"/>
          <p:bldP spid="29738" grpId="1"/>
          <p:bldP spid="29739" grpId="0"/>
          <p:bldP spid="29739" grpId="1"/>
          <p:bldP spid="29740" grpId="0"/>
          <p:bldP spid="29740" grpId="1"/>
          <p:bldP spid="29749" grpId="0"/>
          <p:bldP spid="29749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0482AED-96F0-8F4F-8F78-8F2D101CE9CE}"/>
              </a:ext>
            </a:extLst>
          </p:cNvPr>
          <p:cNvGrpSpPr/>
          <p:nvPr/>
        </p:nvGrpSpPr>
        <p:grpSpPr>
          <a:xfrm>
            <a:off x="593725" y="944563"/>
            <a:ext cx="13441363" cy="6688137"/>
            <a:chOff x="593725" y="944563"/>
            <a:chExt cx="13441363" cy="6688137"/>
          </a:xfrm>
        </p:grpSpPr>
        <p:sp>
          <p:nvSpPr>
            <p:cNvPr id="31746" name="Freeform 2">
              <a:extLst>
                <a:ext uri="{FF2B5EF4-FFF2-40B4-BE49-F238E27FC236}">
                  <a16:creationId xmlns:a16="http://schemas.microsoft.com/office/drawing/2014/main" id="{4363F1E0-612D-504F-B5A4-9108A9290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4238" y="5722938"/>
              <a:ext cx="274637" cy="525462"/>
            </a:xfrm>
            <a:custGeom>
              <a:avLst/>
              <a:gdLst>
                <a:gd name="T0" fmla="*/ 2147483646 w 761"/>
                <a:gd name="T1" fmla="*/ 2147483646 h 1458"/>
                <a:gd name="T2" fmla="*/ 2147483646 w 761"/>
                <a:gd name="T3" fmla="*/ 2147483646 h 1458"/>
                <a:gd name="T4" fmla="*/ 2147483646 w 761"/>
                <a:gd name="T5" fmla="*/ 2147483646 h 1458"/>
                <a:gd name="T6" fmla="*/ 2147483646 w 761"/>
                <a:gd name="T7" fmla="*/ 2147483646 h 1458"/>
                <a:gd name="T8" fmla="*/ 2147483646 w 761"/>
                <a:gd name="T9" fmla="*/ 0 h 1458"/>
                <a:gd name="T10" fmla="*/ 2147483646 w 761"/>
                <a:gd name="T11" fmla="*/ 2147483646 h 1458"/>
                <a:gd name="T12" fmla="*/ 2147483646 w 761"/>
                <a:gd name="T13" fmla="*/ 2147483646 h 1458"/>
                <a:gd name="T14" fmla="*/ 2147483646 w 761"/>
                <a:gd name="T15" fmla="*/ 2147483646 h 1458"/>
                <a:gd name="T16" fmla="*/ 2147483646 w 761"/>
                <a:gd name="T17" fmla="*/ 2147483646 h 1458"/>
                <a:gd name="T18" fmla="*/ 2147483646 w 761"/>
                <a:gd name="T19" fmla="*/ 2147483646 h 1458"/>
                <a:gd name="T20" fmla="*/ 2147483646 w 761"/>
                <a:gd name="T21" fmla="*/ 2147483646 h 1458"/>
                <a:gd name="T22" fmla="*/ 2147483646 w 761"/>
                <a:gd name="T23" fmla="*/ 2147483646 h 1458"/>
                <a:gd name="T24" fmla="*/ 0 w 761"/>
                <a:gd name="T25" fmla="*/ 2147483646 h 1458"/>
                <a:gd name="T26" fmla="*/ 2147483646 w 761"/>
                <a:gd name="T27" fmla="*/ 2147483646 h 1458"/>
                <a:gd name="T28" fmla="*/ 2147483646 w 761"/>
                <a:gd name="T29" fmla="*/ 2147483646 h 14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1" h="1458">
                  <a:moveTo>
                    <a:pt x="147" y="778"/>
                  </a:moveTo>
                  <a:cubicBezTo>
                    <a:pt x="147" y="738"/>
                    <a:pt x="92" y="646"/>
                    <a:pt x="92" y="588"/>
                  </a:cubicBezTo>
                  <a:cubicBezTo>
                    <a:pt x="92" y="408"/>
                    <a:pt x="224" y="419"/>
                    <a:pt x="330" y="356"/>
                  </a:cubicBezTo>
                  <a:cubicBezTo>
                    <a:pt x="415" y="309"/>
                    <a:pt x="528" y="169"/>
                    <a:pt x="587" y="110"/>
                  </a:cubicBezTo>
                  <a:cubicBezTo>
                    <a:pt x="606" y="92"/>
                    <a:pt x="595" y="30"/>
                    <a:pt x="609" y="0"/>
                  </a:cubicBezTo>
                  <a:cubicBezTo>
                    <a:pt x="734" y="15"/>
                    <a:pt x="723" y="253"/>
                    <a:pt x="760" y="349"/>
                  </a:cubicBezTo>
                  <a:lnTo>
                    <a:pt x="760" y="404"/>
                  </a:lnTo>
                  <a:cubicBezTo>
                    <a:pt x="741" y="397"/>
                    <a:pt x="705" y="386"/>
                    <a:pt x="697" y="386"/>
                  </a:cubicBezTo>
                  <a:cubicBezTo>
                    <a:pt x="697" y="653"/>
                    <a:pt x="613" y="837"/>
                    <a:pt x="532" y="1046"/>
                  </a:cubicBezTo>
                  <a:cubicBezTo>
                    <a:pt x="466" y="1211"/>
                    <a:pt x="433" y="1457"/>
                    <a:pt x="209" y="1457"/>
                  </a:cubicBezTo>
                  <a:cubicBezTo>
                    <a:pt x="117" y="1457"/>
                    <a:pt x="37" y="1351"/>
                    <a:pt x="37" y="1256"/>
                  </a:cubicBezTo>
                  <a:cubicBezTo>
                    <a:pt x="37" y="1208"/>
                    <a:pt x="48" y="1189"/>
                    <a:pt x="44" y="1164"/>
                  </a:cubicBezTo>
                  <a:cubicBezTo>
                    <a:pt x="0" y="1131"/>
                    <a:pt x="0" y="1072"/>
                    <a:pt x="0" y="1017"/>
                  </a:cubicBezTo>
                  <a:cubicBezTo>
                    <a:pt x="0" y="1002"/>
                    <a:pt x="66" y="943"/>
                    <a:pt x="74" y="943"/>
                  </a:cubicBezTo>
                  <a:cubicBezTo>
                    <a:pt x="74" y="943"/>
                    <a:pt x="147" y="785"/>
                    <a:pt x="147" y="7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47" name="Freeform 3">
              <a:extLst>
                <a:ext uri="{FF2B5EF4-FFF2-40B4-BE49-F238E27FC236}">
                  <a16:creationId xmlns:a16="http://schemas.microsoft.com/office/drawing/2014/main" id="{2EE2F078-633C-B94D-99EC-2BB263B43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3771900"/>
              <a:ext cx="2565400" cy="2867025"/>
            </a:xfrm>
            <a:custGeom>
              <a:avLst/>
              <a:gdLst>
                <a:gd name="T0" fmla="*/ 2147483646 w 7127"/>
                <a:gd name="T1" fmla="*/ 2147483646 h 7963"/>
                <a:gd name="T2" fmla="*/ 2147483646 w 7127"/>
                <a:gd name="T3" fmla="*/ 2147483646 h 7963"/>
                <a:gd name="T4" fmla="*/ 2147483646 w 7127"/>
                <a:gd name="T5" fmla="*/ 2147483646 h 7963"/>
                <a:gd name="T6" fmla="*/ 2147483646 w 7127"/>
                <a:gd name="T7" fmla="*/ 2147483646 h 7963"/>
                <a:gd name="T8" fmla="*/ 2147483646 w 7127"/>
                <a:gd name="T9" fmla="*/ 2147483646 h 7963"/>
                <a:gd name="T10" fmla="*/ 2147483646 w 7127"/>
                <a:gd name="T11" fmla="*/ 2147483646 h 7963"/>
                <a:gd name="T12" fmla="*/ 2147483646 w 7127"/>
                <a:gd name="T13" fmla="*/ 2147483646 h 7963"/>
                <a:gd name="T14" fmla="*/ 2147483646 w 7127"/>
                <a:gd name="T15" fmla="*/ 2147483646 h 7963"/>
                <a:gd name="T16" fmla="*/ 2147483646 w 7127"/>
                <a:gd name="T17" fmla="*/ 2147483646 h 7963"/>
                <a:gd name="T18" fmla="*/ 2147483646 w 7127"/>
                <a:gd name="T19" fmla="*/ 2147483646 h 7963"/>
                <a:gd name="T20" fmla="*/ 2147483646 w 7127"/>
                <a:gd name="T21" fmla="*/ 2147483646 h 7963"/>
                <a:gd name="T22" fmla="*/ 2147483646 w 7127"/>
                <a:gd name="T23" fmla="*/ 2147483646 h 7963"/>
                <a:gd name="T24" fmla="*/ 2147483646 w 7127"/>
                <a:gd name="T25" fmla="*/ 2147483646 h 7963"/>
                <a:gd name="T26" fmla="*/ 2147483646 w 7127"/>
                <a:gd name="T27" fmla="*/ 2147483646 h 7963"/>
                <a:gd name="T28" fmla="*/ 2147483646 w 7127"/>
                <a:gd name="T29" fmla="*/ 2147483646 h 7963"/>
                <a:gd name="T30" fmla="*/ 2147483646 w 7127"/>
                <a:gd name="T31" fmla="*/ 2147483646 h 7963"/>
                <a:gd name="T32" fmla="*/ 2147483646 w 7127"/>
                <a:gd name="T33" fmla="*/ 2147483646 h 7963"/>
                <a:gd name="T34" fmla="*/ 2147483646 w 7127"/>
                <a:gd name="T35" fmla="*/ 2147483646 h 7963"/>
                <a:gd name="T36" fmla="*/ 2147483646 w 7127"/>
                <a:gd name="T37" fmla="*/ 2147483646 h 7963"/>
                <a:gd name="T38" fmla="*/ 2147483646 w 7127"/>
                <a:gd name="T39" fmla="*/ 2147483646 h 7963"/>
                <a:gd name="T40" fmla="*/ 2147483646 w 7127"/>
                <a:gd name="T41" fmla="*/ 2147483646 h 7963"/>
                <a:gd name="T42" fmla="*/ 2147483646 w 7127"/>
                <a:gd name="T43" fmla="*/ 2147483646 h 7963"/>
                <a:gd name="T44" fmla="*/ 2147483646 w 7127"/>
                <a:gd name="T45" fmla="*/ 2147483646 h 7963"/>
                <a:gd name="T46" fmla="*/ 2147483646 w 7127"/>
                <a:gd name="T47" fmla="*/ 2147483646 h 7963"/>
                <a:gd name="T48" fmla="*/ 2147483646 w 7127"/>
                <a:gd name="T49" fmla="*/ 2147483646 h 7963"/>
                <a:gd name="T50" fmla="*/ 2147483646 w 7127"/>
                <a:gd name="T51" fmla="*/ 2147483646 h 7963"/>
                <a:gd name="T52" fmla="*/ 2147483646 w 7127"/>
                <a:gd name="T53" fmla="*/ 2147483646 h 7963"/>
                <a:gd name="T54" fmla="*/ 2147483646 w 7127"/>
                <a:gd name="T55" fmla="*/ 2147483646 h 7963"/>
                <a:gd name="T56" fmla="*/ 2147483646 w 7127"/>
                <a:gd name="T57" fmla="*/ 2147483646 h 7963"/>
                <a:gd name="T58" fmla="*/ 2147483646 w 7127"/>
                <a:gd name="T59" fmla="*/ 2147483646 h 7963"/>
                <a:gd name="T60" fmla="*/ 2147483646 w 7127"/>
                <a:gd name="T61" fmla="*/ 2147483646 h 7963"/>
                <a:gd name="T62" fmla="*/ 2147483646 w 7127"/>
                <a:gd name="T63" fmla="*/ 2147483646 h 7963"/>
                <a:gd name="T64" fmla="*/ 2147483646 w 7127"/>
                <a:gd name="T65" fmla="*/ 2147483646 h 7963"/>
                <a:gd name="T66" fmla="*/ 2147483646 w 7127"/>
                <a:gd name="T67" fmla="*/ 2147483646 h 7963"/>
                <a:gd name="T68" fmla="*/ 2147483646 w 7127"/>
                <a:gd name="T69" fmla="*/ 2147483646 h 7963"/>
                <a:gd name="T70" fmla="*/ 2147483646 w 7127"/>
                <a:gd name="T71" fmla="*/ 2147483646 h 7963"/>
                <a:gd name="T72" fmla="*/ 2147483646 w 7127"/>
                <a:gd name="T73" fmla="*/ 2147483646 h 7963"/>
                <a:gd name="T74" fmla="*/ 2147483646 w 7127"/>
                <a:gd name="T75" fmla="*/ 2147483646 h 7963"/>
                <a:gd name="T76" fmla="*/ 2147483646 w 7127"/>
                <a:gd name="T77" fmla="*/ 2147483646 h 7963"/>
                <a:gd name="T78" fmla="*/ 2147483646 w 7127"/>
                <a:gd name="T79" fmla="*/ 2147483646 h 7963"/>
                <a:gd name="T80" fmla="*/ 2147483646 w 7127"/>
                <a:gd name="T81" fmla="*/ 2147483646 h 7963"/>
                <a:gd name="T82" fmla="*/ 2147483646 w 7127"/>
                <a:gd name="T83" fmla="*/ 2147483646 h 7963"/>
                <a:gd name="T84" fmla="*/ 2147483646 w 7127"/>
                <a:gd name="T85" fmla="*/ 2147483646 h 7963"/>
                <a:gd name="T86" fmla="*/ 2147483646 w 7127"/>
                <a:gd name="T87" fmla="*/ 2147483646 h 7963"/>
                <a:gd name="T88" fmla="*/ 2147483646 w 7127"/>
                <a:gd name="T89" fmla="*/ 2147483646 h 7963"/>
                <a:gd name="T90" fmla="*/ 2147483646 w 7127"/>
                <a:gd name="T91" fmla="*/ 2147483646 h 7963"/>
                <a:gd name="T92" fmla="*/ 2147483646 w 7127"/>
                <a:gd name="T93" fmla="*/ 2147483646 h 7963"/>
                <a:gd name="T94" fmla="*/ 2147483646 w 7127"/>
                <a:gd name="T95" fmla="*/ 2147483646 h 7963"/>
                <a:gd name="T96" fmla="*/ 2147483646 w 7127"/>
                <a:gd name="T97" fmla="*/ 0 h 7963"/>
                <a:gd name="T98" fmla="*/ 2147483646 w 7127"/>
                <a:gd name="T99" fmla="*/ 2147483646 h 7963"/>
                <a:gd name="T100" fmla="*/ 2147483646 w 7127"/>
                <a:gd name="T101" fmla="*/ 2147483646 h 7963"/>
                <a:gd name="T102" fmla="*/ 2147483646 w 7127"/>
                <a:gd name="T103" fmla="*/ 2147483646 h 7963"/>
                <a:gd name="T104" fmla="*/ 2147483646 w 7127"/>
                <a:gd name="T105" fmla="*/ 2147483646 h 7963"/>
                <a:gd name="T106" fmla="*/ 2147483646 w 7127"/>
                <a:gd name="T107" fmla="*/ 2147483646 h 7963"/>
                <a:gd name="T108" fmla="*/ 2147483646 w 7127"/>
                <a:gd name="T109" fmla="*/ 2147483646 h 79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127" h="7963">
                  <a:moveTo>
                    <a:pt x="4072" y="550"/>
                  </a:moveTo>
                  <a:lnTo>
                    <a:pt x="4153" y="550"/>
                  </a:lnTo>
                  <a:cubicBezTo>
                    <a:pt x="4153" y="601"/>
                    <a:pt x="4194" y="612"/>
                    <a:pt x="4208" y="634"/>
                  </a:cubicBezTo>
                  <a:cubicBezTo>
                    <a:pt x="4241" y="678"/>
                    <a:pt x="4326" y="649"/>
                    <a:pt x="4384" y="671"/>
                  </a:cubicBezTo>
                  <a:cubicBezTo>
                    <a:pt x="4502" y="715"/>
                    <a:pt x="4667" y="770"/>
                    <a:pt x="4795" y="770"/>
                  </a:cubicBezTo>
                  <a:cubicBezTo>
                    <a:pt x="4913" y="770"/>
                    <a:pt x="4949" y="715"/>
                    <a:pt x="5063" y="715"/>
                  </a:cubicBezTo>
                  <a:cubicBezTo>
                    <a:pt x="5133" y="715"/>
                    <a:pt x="5173" y="763"/>
                    <a:pt x="5254" y="763"/>
                  </a:cubicBezTo>
                  <a:cubicBezTo>
                    <a:pt x="5309" y="763"/>
                    <a:pt x="5309" y="744"/>
                    <a:pt x="5357" y="733"/>
                  </a:cubicBezTo>
                  <a:cubicBezTo>
                    <a:pt x="5382" y="800"/>
                    <a:pt x="5430" y="847"/>
                    <a:pt x="5430" y="917"/>
                  </a:cubicBezTo>
                  <a:cubicBezTo>
                    <a:pt x="5430" y="950"/>
                    <a:pt x="5371" y="1085"/>
                    <a:pt x="5357" y="1129"/>
                  </a:cubicBezTo>
                  <a:cubicBezTo>
                    <a:pt x="5280" y="1118"/>
                    <a:pt x="5217" y="954"/>
                    <a:pt x="5155" y="891"/>
                  </a:cubicBezTo>
                  <a:lnTo>
                    <a:pt x="5155" y="954"/>
                  </a:lnTo>
                  <a:lnTo>
                    <a:pt x="5504" y="1569"/>
                  </a:lnTo>
                  <a:cubicBezTo>
                    <a:pt x="5485" y="1646"/>
                    <a:pt x="5595" y="1808"/>
                    <a:pt x="5651" y="1852"/>
                  </a:cubicBezTo>
                  <a:lnTo>
                    <a:pt x="5651" y="2046"/>
                  </a:lnTo>
                  <a:cubicBezTo>
                    <a:pt x="5687" y="2145"/>
                    <a:pt x="5760" y="2145"/>
                    <a:pt x="5816" y="2219"/>
                  </a:cubicBezTo>
                  <a:cubicBezTo>
                    <a:pt x="5882" y="2307"/>
                    <a:pt x="5841" y="2402"/>
                    <a:pt x="5907" y="2468"/>
                  </a:cubicBezTo>
                  <a:cubicBezTo>
                    <a:pt x="5966" y="2527"/>
                    <a:pt x="6006" y="2531"/>
                    <a:pt x="6072" y="2578"/>
                  </a:cubicBezTo>
                  <a:cubicBezTo>
                    <a:pt x="6131" y="2622"/>
                    <a:pt x="6163" y="2775"/>
                    <a:pt x="6283" y="2775"/>
                  </a:cubicBezTo>
                  <a:cubicBezTo>
                    <a:pt x="6283" y="2837"/>
                    <a:pt x="6318" y="2846"/>
                    <a:pt x="6282" y="2890"/>
                  </a:cubicBezTo>
                  <a:cubicBezTo>
                    <a:pt x="6329" y="2927"/>
                    <a:pt x="6377" y="3044"/>
                    <a:pt x="6439" y="3044"/>
                  </a:cubicBezTo>
                  <a:cubicBezTo>
                    <a:pt x="6498" y="3044"/>
                    <a:pt x="6502" y="2997"/>
                    <a:pt x="6549" y="2982"/>
                  </a:cubicBezTo>
                  <a:cubicBezTo>
                    <a:pt x="6604" y="2964"/>
                    <a:pt x="6641" y="2990"/>
                    <a:pt x="6696" y="2982"/>
                  </a:cubicBezTo>
                  <a:cubicBezTo>
                    <a:pt x="6836" y="2960"/>
                    <a:pt x="6968" y="2905"/>
                    <a:pt x="7100" y="2872"/>
                  </a:cubicBezTo>
                  <a:cubicBezTo>
                    <a:pt x="7111" y="2894"/>
                    <a:pt x="7126" y="2905"/>
                    <a:pt x="7126" y="2927"/>
                  </a:cubicBezTo>
                  <a:cubicBezTo>
                    <a:pt x="7126" y="3136"/>
                    <a:pt x="6961" y="3408"/>
                    <a:pt x="6869" y="3532"/>
                  </a:cubicBezTo>
                  <a:cubicBezTo>
                    <a:pt x="6759" y="3679"/>
                    <a:pt x="6711" y="3811"/>
                    <a:pt x="6575" y="3918"/>
                  </a:cubicBezTo>
                  <a:cubicBezTo>
                    <a:pt x="6333" y="4109"/>
                    <a:pt x="6072" y="4167"/>
                    <a:pt x="5981" y="4494"/>
                  </a:cubicBezTo>
                  <a:cubicBezTo>
                    <a:pt x="5955" y="4585"/>
                    <a:pt x="5859" y="4611"/>
                    <a:pt x="5859" y="4714"/>
                  </a:cubicBezTo>
                  <a:cubicBezTo>
                    <a:pt x="5859" y="4828"/>
                    <a:pt x="5889" y="4879"/>
                    <a:pt x="5889" y="4989"/>
                  </a:cubicBezTo>
                  <a:cubicBezTo>
                    <a:pt x="5889" y="5114"/>
                    <a:pt x="6025" y="5176"/>
                    <a:pt x="6025" y="5246"/>
                  </a:cubicBezTo>
                  <a:cubicBezTo>
                    <a:pt x="6025" y="5268"/>
                    <a:pt x="6002" y="5294"/>
                    <a:pt x="5999" y="5301"/>
                  </a:cubicBezTo>
                  <a:lnTo>
                    <a:pt x="5999" y="5393"/>
                  </a:lnTo>
                  <a:cubicBezTo>
                    <a:pt x="5999" y="5452"/>
                    <a:pt x="5988" y="5521"/>
                    <a:pt x="5988" y="5624"/>
                  </a:cubicBezTo>
                  <a:cubicBezTo>
                    <a:pt x="6010" y="5646"/>
                    <a:pt x="6018" y="5668"/>
                    <a:pt x="6018" y="5698"/>
                  </a:cubicBezTo>
                  <a:cubicBezTo>
                    <a:pt x="6018" y="5984"/>
                    <a:pt x="5533" y="5951"/>
                    <a:pt x="5493" y="6193"/>
                  </a:cubicBezTo>
                  <a:cubicBezTo>
                    <a:pt x="5441" y="6200"/>
                    <a:pt x="5382" y="6263"/>
                    <a:pt x="5382" y="6303"/>
                  </a:cubicBezTo>
                  <a:cubicBezTo>
                    <a:pt x="5382" y="6384"/>
                    <a:pt x="5485" y="6439"/>
                    <a:pt x="5485" y="6549"/>
                  </a:cubicBezTo>
                  <a:cubicBezTo>
                    <a:pt x="5485" y="6608"/>
                    <a:pt x="5478" y="6729"/>
                    <a:pt x="5456" y="6762"/>
                  </a:cubicBezTo>
                  <a:cubicBezTo>
                    <a:pt x="5434" y="6791"/>
                    <a:pt x="5371" y="6777"/>
                    <a:pt x="5346" y="6787"/>
                  </a:cubicBezTo>
                  <a:cubicBezTo>
                    <a:pt x="5258" y="6832"/>
                    <a:pt x="5206" y="6868"/>
                    <a:pt x="5162" y="6960"/>
                  </a:cubicBezTo>
                  <a:cubicBezTo>
                    <a:pt x="5195" y="6978"/>
                    <a:pt x="5217" y="7004"/>
                    <a:pt x="5217" y="7037"/>
                  </a:cubicBezTo>
                  <a:cubicBezTo>
                    <a:pt x="5217" y="7140"/>
                    <a:pt x="5115" y="7220"/>
                    <a:pt x="5071" y="7265"/>
                  </a:cubicBezTo>
                  <a:cubicBezTo>
                    <a:pt x="4990" y="7345"/>
                    <a:pt x="4982" y="7430"/>
                    <a:pt x="4924" y="7503"/>
                  </a:cubicBezTo>
                  <a:cubicBezTo>
                    <a:pt x="4832" y="7620"/>
                    <a:pt x="4792" y="7723"/>
                    <a:pt x="4641" y="7797"/>
                  </a:cubicBezTo>
                  <a:cubicBezTo>
                    <a:pt x="4579" y="7826"/>
                    <a:pt x="4487" y="7797"/>
                    <a:pt x="4476" y="7863"/>
                  </a:cubicBezTo>
                  <a:cubicBezTo>
                    <a:pt x="4428" y="7866"/>
                    <a:pt x="4399" y="7888"/>
                    <a:pt x="4366" y="7888"/>
                  </a:cubicBezTo>
                  <a:cubicBezTo>
                    <a:pt x="4326" y="7888"/>
                    <a:pt x="4304" y="7852"/>
                    <a:pt x="4263" y="7852"/>
                  </a:cubicBezTo>
                  <a:cubicBezTo>
                    <a:pt x="4109" y="7852"/>
                    <a:pt x="4017" y="7962"/>
                    <a:pt x="3878" y="7962"/>
                  </a:cubicBezTo>
                  <a:cubicBezTo>
                    <a:pt x="3815" y="7962"/>
                    <a:pt x="3783" y="7929"/>
                    <a:pt x="3760" y="7888"/>
                  </a:cubicBezTo>
                  <a:cubicBezTo>
                    <a:pt x="3738" y="7892"/>
                    <a:pt x="3731" y="7903"/>
                    <a:pt x="3724" y="7907"/>
                  </a:cubicBezTo>
                  <a:cubicBezTo>
                    <a:pt x="3724" y="7833"/>
                    <a:pt x="3687" y="7753"/>
                    <a:pt x="3658" y="7723"/>
                  </a:cubicBezTo>
                  <a:cubicBezTo>
                    <a:pt x="3687" y="7694"/>
                    <a:pt x="3705" y="7665"/>
                    <a:pt x="3705" y="7624"/>
                  </a:cubicBezTo>
                  <a:cubicBezTo>
                    <a:pt x="3705" y="7565"/>
                    <a:pt x="3603" y="7455"/>
                    <a:pt x="3584" y="7422"/>
                  </a:cubicBezTo>
                  <a:cubicBezTo>
                    <a:pt x="3452" y="7198"/>
                    <a:pt x="3283" y="6982"/>
                    <a:pt x="3283" y="6659"/>
                  </a:cubicBezTo>
                  <a:lnTo>
                    <a:pt x="3283" y="6560"/>
                  </a:lnTo>
                  <a:cubicBezTo>
                    <a:pt x="3283" y="6508"/>
                    <a:pt x="3239" y="6490"/>
                    <a:pt x="3210" y="6439"/>
                  </a:cubicBezTo>
                  <a:cubicBezTo>
                    <a:pt x="3107" y="6266"/>
                    <a:pt x="2997" y="6127"/>
                    <a:pt x="2997" y="5888"/>
                  </a:cubicBezTo>
                  <a:cubicBezTo>
                    <a:pt x="2997" y="5631"/>
                    <a:pt x="3228" y="5569"/>
                    <a:pt x="3228" y="5375"/>
                  </a:cubicBezTo>
                  <a:cubicBezTo>
                    <a:pt x="3228" y="5283"/>
                    <a:pt x="3192" y="5246"/>
                    <a:pt x="3181" y="5165"/>
                  </a:cubicBezTo>
                  <a:cubicBezTo>
                    <a:pt x="3155" y="5008"/>
                    <a:pt x="3126" y="4953"/>
                    <a:pt x="3089" y="4861"/>
                  </a:cubicBezTo>
                  <a:cubicBezTo>
                    <a:pt x="3059" y="4788"/>
                    <a:pt x="3074" y="4703"/>
                    <a:pt x="3027" y="4641"/>
                  </a:cubicBezTo>
                  <a:cubicBezTo>
                    <a:pt x="2932" y="4520"/>
                    <a:pt x="2723" y="4391"/>
                    <a:pt x="2723" y="4219"/>
                  </a:cubicBezTo>
                  <a:cubicBezTo>
                    <a:pt x="2723" y="4178"/>
                    <a:pt x="2782" y="4087"/>
                    <a:pt x="2807" y="4072"/>
                  </a:cubicBezTo>
                  <a:cubicBezTo>
                    <a:pt x="2793" y="4039"/>
                    <a:pt x="2807" y="4032"/>
                    <a:pt x="2807" y="4017"/>
                  </a:cubicBezTo>
                  <a:cubicBezTo>
                    <a:pt x="2807" y="3973"/>
                    <a:pt x="2807" y="3863"/>
                    <a:pt x="2844" y="3833"/>
                  </a:cubicBezTo>
                  <a:cubicBezTo>
                    <a:pt x="2804" y="3753"/>
                    <a:pt x="2737" y="3679"/>
                    <a:pt x="2613" y="3679"/>
                  </a:cubicBezTo>
                  <a:lnTo>
                    <a:pt x="2459" y="3679"/>
                  </a:lnTo>
                  <a:cubicBezTo>
                    <a:pt x="2349" y="3679"/>
                    <a:pt x="2323" y="3466"/>
                    <a:pt x="2172" y="3466"/>
                  </a:cubicBezTo>
                  <a:cubicBezTo>
                    <a:pt x="1989" y="3466"/>
                    <a:pt x="1853" y="3551"/>
                    <a:pt x="1714" y="3595"/>
                  </a:cubicBezTo>
                  <a:cubicBezTo>
                    <a:pt x="1659" y="3613"/>
                    <a:pt x="1640" y="3661"/>
                    <a:pt x="1585" y="3661"/>
                  </a:cubicBezTo>
                  <a:cubicBezTo>
                    <a:pt x="1530" y="3661"/>
                    <a:pt x="1439" y="3606"/>
                    <a:pt x="1365" y="3606"/>
                  </a:cubicBezTo>
                  <a:cubicBezTo>
                    <a:pt x="1222" y="3606"/>
                    <a:pt x="1159" y="3679"/>
                    <a:pt x="1017" y="3679"/>
                  </a:cubicBezTo>
                  <a:cubicBezTo>
                    <a:pt x="972" y="3679"/>
                    <a:pt x="921" y="3661"/>
                    <a:pt x="906" y="3650"/>
                  </a:cubicBezTo>
                  <a:cubicBezTo>
                    <a:pt x="804" y="3573"/>
                    <a:pt x="591" y="3448"/>
                    <a:pt x="514" y="3331"/>
                  </a:cubicBezTo>
                  <a:cubicBezTo>
                    <a:pt x="444" y="3224"/>
                    <a:pt x="422" y="3136"/>
                    <a:pt x="330" y="3063"/>
                  </a:cubicBezTo>
                  <a:cubicBezTo>
                    <a:pt x="304" y="3044"/>
                    <a:pt x="110" y="2872"/>
                    <a:pt x="110" y="2857"/>
                  </a:cubicBezTo>
                  <a:cubicBezTo>
                    <a:pt x="92" y="2835"/>
                    <a:pt x="81" y="2828"/>
                    <a:pt x="62" y="2806"/>
                  </a:cubicBezTo>
                  <a:lnTo>
                    <a:pt x="74" y="2806"/>
                  </a:lnTo>
                  <a:cubicBezTo>
                    <a:pt x="74" y="2751"/>
                    <a:pt x="55" y="2722"/>
                    <a:pt x="55" y="2688"/>
                  </a:cubicBezTo>
                  <a:cubicBezTo>
                    <a:pt x="55" y="2637"/>
                    <a:pt x="26" y="2619"/>
                    <a:pt x="0" y="2567"/>
                  </a:cubicBezTo>
                  <a:cubicBezTo>
                    <a:pt x="81" y="2527"/>
                    <a:pt x="154" y="2329"/>
                    <a:pt x="154" y="2237"/>
                  </a:cubicBezTo>
                  <a:cubicBezTo>
                    <a:pt x="154" y="2076"/>
                    <a:pt x="81" y="1973"/>
                    <a:pt x="81" y="1826"/>
                  </a:cubicBezTo>
                  <a:cubicBezTo>
                    <a:pt x="81" y="1753"/>
                    <a:pt x="165" y="1709"/>
                    <a:pt x="184" y="1650"/>
                  </a:cubicBezTo>
                  <a:cubicBezTo>
                    <a:pt x="231" y="1507"/>
                    <a:pt x="341" y="1312"/>
                    <a:pt x="430" y="1191"/>
                  </a:cubicBezTo>
                  <a:cubicBezTo>
                    <a:pt x="481" y="1122"/>
                    <a:pt x="576" y="1129"/>
                    <a:pt x="642" y="1092"/>
                  </a:cubicBezTo>
                  <a:cubicBezTo>
                    <a:pt x="697" y="1059"/>
                    <a:pt x="789" y="986"/>
                    <a:pt x="807" y="928"/>
                  </a:cubicBezTo>
                  <a:cubicBezTo>
                    <a:pt x="851" y="792"/>
                    <a:pt x="796" y="733"/>
                    <a:pt x="870" y="642"/>
                  </a:cubicBezTo>
                  <a:cubicBezTo>
                    <a:pt x="965" y="521"/>
                    <a:pt x="1090" y="407"/>
                    <a:pt x="1182" y="293"/>
                  </a:cubicBezTo>
                  <a:lnTo>
                    <a:pt x="1174" y="293"/>
                  </a:lnTo>
                  <a:cubicBezTo>
                    <a:pt x="1204" y="257"/>
                    <a:pt x="1211" y="223"/>
                    <a:pt x="1248" y="194"/>
                  </a:cubicBezTo>
                  <a:cubicBezTo>
                    <a:pt x="1339" y="260"/>
                    <a:pt x="1435" y="286"/>
                    <a:pt x="1560" y="286"/>
                  </a:cubicBezTo>
                  <a:cubicBezTo>
                    <a:pt x="1637" y="286"/>
                    <a:pt x="1651" y="242"/>
                    <a:pt x="1695" y="220"/>
                  </a:cubicBezTo>
                  <a:cubicBezTo>
                    <a:pt x="1839" y="150"/>
                    <a:pt x="2110" y="47"/>
                    <a:pt x="2275" y="47"/>
                  </a:cubicBezTo>
                  <a:cubicBezTo>
                    <a:pt x="2327" y="47"/>
                    <a:pt x="2374" y="84"/>
                    <a:pt x="2404" y="84"/>
                  </a:cubicBezTo>
                  <a:cubicBezTo>
                    <a:pt x="2444" y="84"/>
                    <a:pt x="2503" y="29"/>
                    <a:pt x="2558" y="29"/>
                  </a:cubicBezTo>
                  <a:cubicBezTo>
                    <a:pt x="2605" y="29"/>
                    <a:pt x="2627" y="55"/>
                    <a:pt x="2668" y="55"/>
                  </a:cubicBezTo>
                  <a:cubicBezTo>
                    <a:pt x="2741" y="55"/>
                    <a:pt x="2745" y="0"/>
                    <a:pt x="2815" y="0"/>
                  </a:cubicBezTo>
                  <a:cubicBezTo>
                    <a:pt x="2884" y="0"/>
                    <a:pt x="2866" y="66"/>
                    <a:pt x="2925" y="66"/>
                  </a:cubicBezTo>
                  <a:cubicBezTo>
                    <a:pt x="2947" y="66"/>
                    <a:pt x="2958" y="47"/>
                    <a:pt x="2979" y="44"/>
                  </a:cubicBezTo>
                  <a:cubicBezTo>
                    <a:pt x="2975" y="99"/>
                    <a:pt x="2925" y="91"/>
                    <a:pt x="2925" y="139"/>
                  </a:cubicBezTo>
                  <a:cubicBezTo>
                    <a:pt x="2925" y="172"/>
                    <a:pt x="2971" y="187"/>
                    <a:pt x="2971" y="220"/>
                  </a:cubicBezTo>
                  <a:cubicBezTo>
                    <a:pt x="2971" y="275"/>
                    <a:pt x="2925" y="304"/>
                    <a:pt x="2925" y="359"/>
                  </a:cubicBezTo>
                  <a:cubicBezTo>
                    <a:pt x="2925" y="451"/>
                    <a:pt x="3019" y="532"/>
                    <a:pt x="3089" y="532"/>
                  </a:cubicBezTo>
                  <a:lnTo>
                    <a:pt x="3192" y="532"/>
                  </a:lnTo>
                  <a:cubicBezTo>
                    <a:pt x="3430" y="532"/>
                    <a:pt x="3515" y="825"/>
                    <a:pt x="3786" y="825"/>
                  </a:cubicBezTo>
                  <a:cubicBezTo>
                    <a:pt x="3819" y="825"/>
                    <a:pt x="3860" y="789"/>
                    <a:pt x="3860" y="770"/>
                  </a:cubicBezTo>
                  <a:lnTo>
                    <a:pt x="3860" y="697"/>
                  </a:lnTo>
                  <a:cubicBezTo>
                    <a:pt x="3860" y="579"/>
                    <a:pt x="3948" y="579"/>
                    <a:pt x="4061" y="543"/>
                  </a:cubicBezTo>
                  <a:lnTo>
                    <a:pt x="4072" y="55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48" name="Freeform 4">
              <a:extLst>
                <a:ext uri="{FF2B5EF4-FFF2-40B4-BE49-F238E27FC236}">
                  <a16:creationId xmlns:a16="http://schemas.microsoft.com/office/drawing/2014/main" id="{4ADE6556-215D-B542-9B56-463E2A78E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113" y="4865688"/>
              <a:ext cx="28575" cy="31750"/>
            </a:xfrm>
            <a:custGeom>
              <a:avLst/>
              <a:gdLst>
                <a:gd name="T0" fmla="*/ 2147483646 w 78"/>
                <a:gd name="T1" fmla="*/ 0 h 86"/>
                <a:gd name="T2" fmla="*/ 2147483646 w 78"/>
                <a:gd name="T3" fmla="*/ 0 h 86"/>
                <a:gd name="T4" fmla="*/ 0 w 78"/>
                <a:gd name="T5" fmla="*/ 2147483646 h 86"/>
                <a:gd name="T6" fmla="*/ 2147483646 w 78"/>
                <a:gd name="T7" fmla="*/ 2147483646 h 86"/>
                <a:gd name="T8" fmla="*/ 2147483646 w 78"/>
                <a:gd name="T9" fmla="*/ 2147483646 h 86"/>
                <a:gd name="T10" fmla="*/ 2147483646 w 78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86">
                  <a:moveTo>
                    <a:pt x="77" y="0"/>
                  </a:moveTo>
                  <a:lnTo>
                    <a:pt x="44" y="0"/>
                  </a:lnTo>
                  <a:cubicBezTo>
                    <a:pt x="22" y="0"/>
                    <a:pt x="0" y="37"/>
                    <a:pt x="0" y="74"/>
                  </a:cubicBezTo>
                  <a:cubicBezTo>
                    <a:pt x="0" y="85"/>
                    <a:pt x="22" y="74"/>
                    <a:pt x="33" y="74"/>
                  </a:cubicBezTo>
                  <a:cubicBezTo>
                    <a:pt x="55" y="74"/>
                    <a:pt x="69" y="41"/>
                    <a:pt x="77" y="26"/>
                  </a:cubicBezTo>
                  <a:lnTo>
                    <a:pt x="77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49" name="Freeform 5">
              <a:extLst>
                <a:ext uri="{FF2B5EF4-FFF2-40B4-BE49-F238E27FC236}">
                  <a16:creationId xmlns:a16="http://schemas.microsoft.com/office/drawing/2014/main" id="{8FA64D87-0FBD-404D-B80A-0A75D1846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275" y="5264150"/>
              <a:ext cx="90488" cy="69850"/>
            </a:xfrm>
            <a:custGeom>
              <a:avLst/>
              <a:gdLst>
                <a:gd name="T0" fmla="*/ 2147483646 w 251"/>
                <a:gd name="T1" fmla="*/ 2147483646 h 192"/>
                <a:gd name="T2" fmla="*/ 2147483646 w 251"/>
                <a:gd name="T3" fmla="*/ 2147483646 h 192"/>
                <a:gd name="T4" fmla="*/ 2147483646 w 251"/>
                <a:gd name="T5" fmla="*/ 2147483646 h 192"/>
                <a:gd name="T6" fmla="*/ 2147483646 w 251"/>
                <a:gd name="T7" fmla="*/ 2147483646 h 192"/>
                <a:gd name="T8" fmla="*/ 0 w 251"/>
                <a:gd name="T9" fmla="*/ 2147483646 h 192"/>
                <a:gd name="T10" fmla="*/ 2147483646 w 251"/>
                <a:gd name="T11" fmla="*/ 0 h 192"/>
                <a:gd name="T12" fmla="*/ 2147483646 w 251"/>
                <a:gd name="T13" fmla="*/ 0 h 192"/>
                <a:gd name="T14" fmla="*/ 2147483646 w 251"/>
                <a:gd name="T15" fmla="*/ 2147483646 h 1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1" h="192">
                  <a:moveTo>
                    <a:pt x="165" y="33"/>
                  </a:moveTo>
                  <a:cubicBezTo>
                    <a:pt x="173" y="81"/>
                    <a:pt x="206" y="40"/>
                    <a:pt x="224" y="40"/>
                  </a:cubicBezTo>
                  <a:cubicBezTo>
                    <a:pt x="239" y="40"/>
                    <a:pt x="250" y="66"/>
                    <a:pt x="250" y="74"/>
                  </a:cubicBezTo>
                  <a:cubicBezTo>
                    <a:pt x="250" y="107"/>
                    <a:pt x="194" y="191"/>
                    <a:pt x="150" y="191"/>
                  </a:cubicBezTo>
                  <a:cubicBezTo>
                    <a:pt x="95" y="191"/>
                    <a:pt x="0" y="125"/>
                    <a:pt x="0" y="92"/>
                  </a:cubicBezTo>
                  <a:cubicBezTo>
                    <a:pt x="0" y="37"/>
                    <a:pt x="29" y="0"/>
                    <a:pt x="73" y="0"/>
                  </a:cubicBezTo>
                  <a:cubicBezTo>
                    <a:pt x="77" y="0"/>
                    <a:pt x="88" y="4"/>
                    <a:pt x="88" y="0"/>
                  </a:cubicBezTo>
                  <a:cubicBezTo>
                    <a:pt x="110" y="15"/>
                    <a:pt x="136" y="33"/>
                    <a:pt x="165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0" name="Freeform 6">
              <a:extLst>
                <a:ext uri="{FF2B5EF4-FFF2-40B4-BE49-F238E27FC236}">
                  <a16:creationId xmlns:a16="http://schemas.microsoft.com/office/drawing/2014/main" id="{0E57B18D-4CBF-4247-9AC5-7D65FC465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213" y="6964363"/>
              <a:ext cx="31750" cy="76200"/>
            </a:xfrm>
            <a:custGeom>
              <a:avLst/>
              <a:gdLst>
                <a:gd name="T0" fmla="*/ 0 w 89"/>
                <a:gd name="T1" fmla="*/ 2147483646 h 210"/>
                <a:gd name="T2" fmla="*/ 2147483646 w 89"/>
                <a:gd name="T3" fmla="*/ 0 h 210"/>
                <a:gd name="T4" fmla="*/ 2147483646 w 89"/>
                <a:gd name="T5" fmla="*/ 2147483646 h 210"/>
                <a:gd name="T6" fmla="*/ 2147483646 w 89"/>
                <a:gd name="T7" fmla="*/ 2147483646 h 210"/>
                <a:gd name="T8" fmla="*/ 2147483646 w 89"/>
                <a:gd name="T9" fmla="*/ 2147483646 h 210"/>
                <a:gd name="T10" fmla="*/ 2147483646 w 89"/>
                <a:gd name="T11" fmla="*/ 2147483646 h 210"/>
                <a:gd name="T12" fmla="*/ 0 w 89"/>
                <a:gd name="T13" fmla="*/ 2147483646 h 210"/>
                <a:gd name="T14" fmla="*/ 0 w 89"/>
                <a:gd name="T15" fmla="*/ 2147483646 h 2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210">
                  <a:moveTo>
                    <a:pt x="0" y="110"/>
                  </a:moveTo>
                  <a:cubicBezTo>
                    <a:pt x="0" y="110"/>
                    <a:pt x="22" y="0"/>
                    <a:pt x="44" y="0"/>
                  </a:cubicBezTo>
                  <a:cubicBezTo>
                    <a:pt x="77" y="0"/>
                    <a:pt x="88" y="30"/>
                    <a:pt x="88" y="59"/>
                  </a:cubicBezTo>
                  <a:cubicBezTo>
                    <a:pt x="88" y="81"/>
                    <a:pt x="77" y="88"/>
                    <a:pt x="73" y="99"/>
                  </a:cubicBezTo>
                  <a:lnTo>
                    <a:pt x="73" y="209"/>
                  </a:lnTo>
                  <a:lnTo>
                    <a:pt x="41" y="209"/>
                  </a:lnTo>
                  <a:cubicBezTo>
                    <a:pt x="18" y="206"/>
                    <a:pt x="0" y="173"/>
                    <a:pt x="0" y="158"/>
                  </a:cubicBezTo>
                  <a:lnTo>
                    <a:pt x="0" y="11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1" name="Freeform 7">
              <a:extLst>
                <a:ext uri="{FF2B5EF4-FFF2-40B4-BE49-F238E27FC236}">
                  <a16:creationId xmlns:a16="http://schemas.microsoft.com/office/drawing/2014/main" id="{9F16A366-85CD-A042-A0C3-458D2C864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4802188"/>
              <a:ext cx="1755775" cy="2830512"/>
            </a:xfrm>
            <a:custGeom>
              <a:avLst/>
              <a:gdLst>
                <a:gd name="T0" fmla="*/ 2147483646 w 4878"/>
                <a:gd name="T1" fmla="*/ 2147483646 h 7861"/>
                <a:gd name="T2" fmla="*/ 2147483646 w 4878"/>
                <a:gd name="T3" fmla="*/ 2147483646 h 7861"/>
                <a:gd name="T4" fmla="*/ 2147483646 w 4878"/>
                <a:gd name="T5" fmla="*/ 2147483646 h 7861"/>
                <a:gd name="T6" fmla="*/ 2147483646 w 4878"/>
                <a:gd name="T7" fmla="*/ 2147483646 h 7861"/>
                <a:gd name="T8" fmla="*/ 2147483646 w 4878"/>
                <a:gd name="T9" fmla="*/ 2147483646 h 7861"/>
                <a:gd name="T10" fmla="*/ 2147483646 w 4878"/>
                <a:gd name="T11" fmla="*/ 2147483646 h 7861"/>
                <a:gd name="T12" fmla="*/ 2147483646 w 4878"/>
                <a:gd name="T13" fmla="*/ 2147483646 h 7861"/>
                <a:gd name="T14" fmla="*/ 2147483646 w 4878"/>
                <a:gd name="T15" fmla="*/ 2147483646 h 7861"/>
                <a:gd name="T16" fmla="*/ 2147483646 w 4878"/>
                <a:gd name="T17" fmla="*/ 2147483646 h 7861"/>
                <a:gd name="T18" fmla="*/ 2147483646 w 4878"/>
                <a:gd name="T19" fmla="*/ 2147483646 h 7861"/>
                <a:gd name="T20" fmla="*/ 2147483646 w 4878"/>
                <a:gd name="T21" fmla="*/ 2147483646 h 7861"/>
                <a:gd name="T22" fmla="*/ 2147483646 w 4878"/>
                <a:gd name="T23" fmla="*/ 2147483646 h 7861"/>
                <a:gd name="T24" fmla="*/ 2147483646 w 4878"/>
                <a:gd name="T25" fmla="*/ 2147483646 h 7861"/>
                <a:gd name="T26" fmla="*/ 2147483646 w 4878"/>
                <a:gd name="T27" fmla="*/ 2147483646 h 7861"/>
                <a:gd name="T28" fmla="*/ 2147483646 w 4878"/>
                <a:gd name="T29" fmla="*/ 2147483646 h 7861"/>
                <a:gd name="T30" fmla="*/ 2147483646 w 4878"/>
                <a:gd name="T31" fmla="*/ 2147483646 h 7861"/>
                <a:gd name="T32" fmla="*/ 2147483646 w 4878"/>
                <a:gd name="T33" fmla="*/ 2147483646 h 7861"/>
                <a:gd name="T34" fmla="*/ 2147483646 w 4878"/>
                <a:gd name="T35" fmla="*/ 2147483646 h 7861"/>
                <a:gd name="T36" fmla="*/ 2147483646 w 4878"/>
                <a:gd name="T37" fmla="*/ 2147483646 h 7861"/>
                <a:gd name="T38" fmla="*/ 2147483646 w 4878"/>
                <a:gd name="T39" fmla="*/ 2147483646 h 7861"/>
                <a:gd name="T40" fmla="*/ 2147483646 w 4878"/>
                <a:gd name="T41" fmla="*/ 2147483646 h 7861"/>
                <a:gd name="T42" fmla="*/ 2147483646 w 4878"/>
                <a:gd name="T43" fmla="*/ 2147483646 h 7861"/>
                <a:gd name="T44" fmla="*/ 2147483646 w 4878"/>
                <a:gd name="T45" fmla="*/ 2147483646 h 7861"/>
                <a:gd name="T46" fmla="*/ 2147483646 w 4878"/>
                <a:gd name="T47" fmla="*/ 2147483646 h 7861"/>
                <a:gd name="T48" fmla="*/ 2147483646 w 4878"/>
                <a:gd name="T49" fmla="*/ 2147483646 h 7861"/>
                <a:gd name="T50" fmla="*/ 2147483646 w 4878"/>
                <a:gd name="T51" fmla="*/ 2147483646 h 7861"/>
                <a:gd name="T52" fmla="*/ 2147483646 w 4878"/>
                <a:gd name="T53" fmla="*/ 2147483646 h 7861"/>
                <a:gd name="T54" fmla="*/ 2147483646 w 4878"/>
                <a:gd name="T55" fmla="*/ 2147483646 h 7861"/>
                <a:gd name="T56" fmla="*/ 2147483646 w 4878"/>
                <a:gd name="T57" fmla="*/ 2147483646 h 7861"/>
                <a:gd name="T58" fmla="*/ 2147483646 w 4878"/>
                <a:gd name="T59" fmla="*/ 2147483646 h 7861"/>
                <a:gd name="T60" fmla="*/ 2147483646 w 4878"/>
                <a:gd name="T61" fmla="*/ 2147483646 h 7861"/>
                <a:gd name="T62" fmla="*/ 2147483646 w 4878"/>
                <a:gd name="T63" fmla="*/ 2147483646 h 7861"/>
                <a:gd name="T64" fmla="*/ 2147483646 w 4878"/>
                <a:gd name="T65" fmla="*/ 2147483646 h 7861"/>
                <a:gd name="T66" fmla="*/ 2147483646 w 4878"/>
                <a:gd name="T67" fmla="*/ 2147483646 h 7861"/>
                <a:gd name="T68" fmla="*/ 2147483646 w 4878"/>
                <a:gd name="T69" fmla="*/ 2147483646 h 7861"/>
                <a:gd name="T70" fmla="*/ 2147483646 w 4878"/>
                <a:gd name="T71" fmla="*/ 2147483646 h 7861"/>
                <a:gd name="T72" fmla="*/ 2147483646 w 4878"/>
                <a:gd name="T73" fmla="*/ 2147483646 h 7861"/>
                <a:gd name="T74" fmla="*/ 2147483646 w 4878"/>
                <a:gd name="T75" fmla="*/ 2147483646 h 7861"/>
                <a:gd name="T76" fmla="*/ 2147483646 w 4878"/>
                <a:gd name="T77" fmla="*/ 2147483646 h 7861"/>
                <a:gd name="T78" fmla="*/ 2147483646 w 4878"/>
                <a:gd name="T79" fmla="*/ 2147483646 h 7861"/>
                <a:gd name="T80" fmla="*/ 2147483646 w 4878"/>
                <a:gd name="T81" fmla="*/ 2147483646 h 7861"/>
                <a:gd name="T82" fmla="*/ 2147483646 w 4878"/>
                <a:gd name="T83" fmla="*/ 2147483646 h 7861"/>
                <a:gd name="T84" fmla="*/ 2147483646 w 4878"/>
                <a:gd name="T85" fmla="*/ 2147483646 h 7861"/>
                <a:gd name="T86" fmla="*/ 2147483646 w 4878"/>
                <a:gd name="T87" fmla="*/ 2147483646 h 7861"/>
                <a:gd name="T88" fmla="*/ 2147483646 w 4878"/>
                <a:gd name="T89" fmla="*/ 2147483646 h 7861"/>
                <a:gd name="T90" fmla="*/ 2147483646 w 4878"/>
                <a:gd name="T91" fmla="*/ 2147483646 h 7861"/>
                <a:gd name="T92" fmla="*/ 2147483646 w 4878"/>
                <a:gd name="T93" fmla="*/ 2147483646 h 7861"/>
                <a:gd name="T94" fmla="*/ 2147483646 w 4878"/>
                <a:gd name="T95" fmla="*/ 2147483646 h 7861"/>
                <a:gd name="T96" fmla="*/ 2147483646 w 4878"/>
                <a:gd name="T97" fmla="*/ 2147483646 h 7861"/>
                <a:gd name="T98" fmla="*/ 2147483646 w 4878"/>
                <a:gd name="T99" fmla="*/ 2147483646 h 7861"/>
                <a:gd name="T100" fmla="*/ 2147483646 w 4878"/>
                <a:gd name="T101" fmla="*/ 2147483646 h 7861"/>
                <a:gd name="T102" fmla="*/ 2147483646 w 4878"/>
                <a:gd name="T103" fmla="*/ 2147483646 h 7861"/>
                <a:gd name="T104" fmla="*/ 2147483646 w 4878"/>
                <a:gd name="T105" fmla="*/ 2147483646 h 7861"/>
                <a:gd name="T106" fmla="*/ 2147483646 w 4878"/>
                <a:gd name="T107" fmla="*/ 2147483646 h 7861"/>
                <a:gd name="T108" fmla="*/ 2147483646 w 4878"/>
                <a:gd name="T109" fmla="*/ 2147483646 h 7861"/>
                <a:gd name="T110" fmla="*/ 2147483646 w 4878"/>
                <a:gd name="T111" fmla="*/ 2147483646 h 7861"/>
                <a:gd name="T112" fmla="*/ 2147483646 w 4878"/>
                <a:gd name="T113" fmla="*/ 2147483646 h 7861"/>
                <a:gd name="T114" fmla="*/ 2147483646 w 4878"/>
                <a:gd name="T115" fmla="*/ 2147483646 h 7861"/>
                <a:gd name="T116" fmla="*/ 2147483646 w 4878"/>
                <a:gd name="T117" fmla="*/ 2147483646 h 7861"/>
                <a:gd name="T118" fmla="*/ 2147483646 w 4878"/>
                <a:gd name="T119" fmla="*/ 2147483646 h 7861"/>
                <a:gd name="T120" fmla="*/ 2147483646 w 4878"/>
                <a:gd name="T121" fmla="*/ 2147483646 h 78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78" h="7861">
                  <a:moveTo>
                    <a:pt x="407" y="833"/>
                  </a:moveTo>
                  <a:cubicBezTo>
                    <a:pt x="407" y="804"/>
                    <a:pt x="385" y="782"/>
                    <a:pt x="385" y="752"/>
                  </a:cubicBezTo>
                  <a:cubicBezTo>
                    <a:pt x="385" y="708"/>
                    <a:pt x="403" y="694"/>
                    <a:pt x="403" y="657"/>
                  </a:cubicBezTo>
                  <a:cubicBezTo>
                    <a:pt x="403" y="580"/>
                    <a:pt x="337" y="591"/>
                    <a:pt x="337" y="525"/>
                  </a:cubicBezTo>
                  <a:cubicBezTo>
                    <a:pt x="337" y="473"/>
                    <a:pt x="411" y="451"/>
                    <a:pt x="429" y="422"/>
                  </a:cubicBezTo>
                  <a:cubicBezTo>
                    <a:pt x="459" y="429"/>
                    <a:pt x="447" y="429"/>
                    <a:pt x="473" y="422"/>
                  </a:cubicBezTo>
                  <a:lnTo>
                    <a:pt x="473" y="400"/>
                  </a:lnTo>
                  <a:cubicBezTo>
                    <a:pt x="473" y="393"/>
                    <a:pt x="488" y="382"/>
                    <a:pt x="495" y="382"/>
                  </a:cubicBezTo>
                  <a:cubicBezTo>
                    <a:pt x="495" y="345"/>
                    <a:pt x="532" y="334"/>
                    <a:pt x="554" y="319"/>
                  </a:cubicBezTo>
                  <a:cubicBezTo>
                    <a:pt x="576" y="305"/>
                    <a:pt x="580" y="257"/>
                    <a:pt x="587" y="228"/>
                  </a:cubicBezTo>
                  <a:cubicBezTo>
                    <a:pt x="605" y="169"/>
                    <a:pt x="638" y="158"/>
                    <a:pt x="686" y="143"/>
                  </a:cubicBezTo>
                  <a:cubicBezTo>
                    <a:pt x="774" y="114"/>
                    <a:pt x="833" y="99"/>
                    <a:pt x="925" y="70"/>
                  </a:cubicBezTo>
                  <a:cubicBezTo>
                    <a:pt x="972" y="55"/>
                    <a:pt x="983" y="0"/>
                    <a:pt x="1031" y="0"/>
                  </a:cubicBezTo>
                  <a:cubicBezTo>
                    <a:pt x="1049" y="0"/>
                    <a:pt x="1064" y="41"/>
                    <a:pt x="1064" y="44"/>
                  </a:cubicBezTo>
                  <a:cubicBezTo>
                    <a:pt x="1064" y="73"/>
                    <a:pt x="1042" y="88"/>
                    <a:pt x="1027" y="88"/>
                  </a:cubicBezTo>
                  <a:cubicBezTo>
                    <a:pt x="1016" y="143"/>
                    <a:pt x="994" y="205"/>
                    <a:pt x="994" y="238"/>
                  </a:cubicBezTo>
                  <a:cubicBezTo>
                    <a:pt x="994" y="279"/>
                    <a:pt x="1014" y="350"/>
                    <a:pt x="1055" y="350"/>
                  </a:cubicBezTo>
                  <a:cubicBezTo>
                    <a:pt x="1070" y="350"/>
                    <a:pt x="1090" y="305"/>
                    <a:pt x="1090" y="290"/>
                  </a:cubicBezTo>
                  <a:cubicBezTo>
                    <a:pt x="1090" y="246"/>
                    <a:pt x="1046" y="220"/>
                    <a:pt x="1046" y="176"/>
                  </a:cubicBezTo>
                  <a:cubicBezTo>
                    <a:pt x="1046" y="121"/>
                    <a:pt x="1104" y="129"/>
                    <a:pt x="1137" y="106"/>
                  </a:cubicBezTo>
                  <a:lnTo>
                    <a:pt x="1225" y="106"/>
                  </a:lnTo>
                  <a:cubicBezTo>
                    <a:pt x="1211" y="62"/>
                    <a:pt x="1156" y="81"/>
                    <a:pt x="1156" y="37"/>
                  </a:cubicBezTo>
                  <a:lnTo>
                    <a:pt x="1220" y="38"/>
                  </a:lnTo>
                  <a:cubicBezTo>
                    <a:pt x="1235" y="97"/>
                    <a:pt x="1317" y="117"/>
                    <a:pt x="1372" y="129"/>
                  </a:cubicBezTo>
                  <a:cubicBezTo>
                    <a:pt x="1372" y="165"/>
                    <a:pt x="1394" y="191"/>
                    <a:pt x="1416" y="194"/>
                  </a:cubicBezTo>
                  <a:lnTo>
                    <a:pt x="1614" y="194"/>
                  </a:lnTo>
                  <a:cubicBezTo>
                    <a:pt x="1614" y="228"/>
                    <a:pt x="1659" y="235"/>
                    <a:pt x="1688" y="235"/>
                  </a:cubicBezTo>
                  <a:cubicBezTo>
                    <a:pt x="1743" y="228"/>
                    <a:pt x="1779" y="228"/>
                    <a:pt x="1802" y="184"/>
                  </a:cubicBezTo>
                  <a:cubicBezTo>
                    <a:pt x="1805" y="172"/>
                    <a:pt x="1882" y="172"/>
                    <a:pt x="1893" y="165"/>
                  </a:cubicBezTo>
                  <a:cubicBezTo>
                    <a:pt x="1930" y="165"/>
                    <a:pt x="1996" y="176"/>
                    <a:pt x="1996" y="176"/>
                  </a:cubicBezTo>
                  <a:cubicBezTo>
                    <a:pt x="1981" y="187"/>
                    <a:pt x="1952" y="191"/>
                    <a:pt x="1941" y="184"/>
                  </a:cubicBezTo>
                  <a:lnTo>
                    <a:pt x="1941" y="213"/>
                  </a:lnTo>
                  <a:cubicBezTo>
                    <a:pt x="1967" y="264"/>
                    <a:pt x="2044" y="275"/>
                    <a:pt x="2099" y="294"/>
                  </a:cubicBezTo>
                  <a:cubicBezTo>
                    <a:pt x="2146" y="308"/>
                    <a:pt x="2135" y="363"/>
                    <a:pt x="2150" y="411"/>
                  </a:cubicBezTo>
                  <a:lnTo>
                    <a:pt x="2253" y="411"/>
                  </a:lnTo>
                  <a:cubicBezTo>
                    <a:pt x="2323" y="481"/>
                    <a:pt x="2356" y="470"/>
                    <a:pt x="2400" y="561"/>
                  </a:cubicBezTo>
                  <a:cubicBezTo>
                    <a:pt x="2407" y="576"/>
                    <a:pt x="2436" y="584"/>
                    <a:pt x="2455" y="584"/>
                  </a:cubicBezTo>
                  <a:cubicBezTo>
                    <a:pt x="2480" y="686"/>
                    <a:pt x="2634" y="675"/>
                    <a:pt x="2734" y="694"/>
                  </a:cubicBezTo>
                  <a:lnTo>
                    <a:pt x="2829" y="694"/>
                  </a:lnTo>
                  <a:cubicBezTo>
                    <a:pt x="2855" y="705"/>
                    <a:pt x="2913" y="734"/>
                    <a:pt x="2950" y="734"/>
                  </a:cubicBezTo>
                  <a:lnTo>
                    <a:pt x="2950" y="741"/>
                  </a:lnTo>
                  <a:lnTo>
                    <a:pt x="2972" y="741"/>
                  </a:lnTo>
                  <a:cubicBezTo>
                    <a:pt x="3031" y="741"/>
                    <a:pt x="3108" y="862"/>
                    <a:pt x="3170" y="877"/>
                  </a:cubicBezTo>
                  <a:cubicBezTo>
                    <a:pt x="3170" y="921"/>
                    <a:pt x="3218" y="1039"/>
                    <a:pt x="3236" y="1079"/>
                  </a:cubicBezTo>
                  <a:cubicBezTo>
                    <a:pt x="3255" y="1115"/>
                    <a:pt x="3302" y="1115"/>
                    <a:pt x="3302" y="1152"/>
                  </a:cubicBezTo>
                  <a:cubicBezTo>
                    <a:pt x="3244" y="1226"/>
                    <a:pt x="3137" y="1262"/>
                    <a:pt x="3137" y="1372"/>
                  </a:cubicBezTo>
                  <a:cubicBezTo>
                    <a:pt x="3137" y="1409"/>
                    <a:pt x="3170" y="1405"/>
                    <a:pt x="3189" y="1413"/>
                  </a:cubicBezTo>
                  <a:cubicBezTo>
                    <a:pt x="3225" y="1431"/>
                    <a:pt x="3244" y="1460"/>
                    <a:pt x="3251" y="1497"/>
                  </a:cubicBezTo>
                  <a:lnTo>
                    <a:pt x="3339" y="1497"/>
                  </a:lnTo>
                  <a:cubicBezTo>
                    <a:pt x="3339" y="1508"/>
                    <a:pt x="3346" y="1537"/>
                    <a:pt x="3358" y="1537"/>
                  </a:cubicBezTo>
                  <a:cubicBezTo>
                    <a:pt x="3372" y="1537"/>
                    <a:pt x="3387" y="1512"/>
                    <a:pt x="3398" y="1494"/>
                  </a:cubicBezTo>
                  <a:cubicBezTo>
                    <a:pt x="3435" y="1435"/>
                    <a:pt x="3478" y="1358"/>
                    <a:pt x="3537" y="1358"/>
                  </a:cubicBezTo>
                  <a:cubicBezTo>
                    <a:pt x="3603" y="1358"/>
                    <a:pt x="3735" y="1427"/>
                    <a:pt x="3783" y="1457"/>
                  </a:cubicBezTo>
                  <a:cubicBezTo>
                    <a:pt x="3813" y="1475"/>
                    <a:pt x="3846" y="1468"/>
                    <a:pt x="3853" y="1497"/>
                  </a:cubicBezTo>
                  <a:cubicBezTo>
                    <a:pt x="3864" y="1531"/>
                    <a:pt x="3860" y="1556"/>
                    <a:pt x="3860" y="1589"/>
                  </a:cubicBezTo>
                  <a:lnTo>
                    <a:pt x="3886" y="1589"/>
                  </a:lnTo>
                  <a:cubicBezTo>
                    <a:pt x="3919" y="1574"/>
                    <a:pt x="3934" y="1549"/>
                    <a:pt x="3967" y="1549"/>
                  </a:cubicBezTo>
                  <a:cubicBezTo>
                    <a:pt x="4044" y="1549"/>
                    <a:pt x="4058" y="1607"/>
                    <a:pt x="4132" y="1607"/>
                  </a:cubicBezTo>
                  <a:lnTo>
                    <a:pt x="4271" y="1589"/>
                  </a:lnTo>
                  <a:cubicBezTo>
                    <a:pt x="4341" y="1604"/>
                    <a:pt x="4403" y="1629"/>
                    <a:pt x="4444" y="1648"/>
                  </a:cubicBezTo>
                  <a:cubicBezTo>
                    <a:pt x="4477" y="1703"/>
                    <a:pt x="4591" y="1805"/>
                    <a:pt x="4649" y="1824"/>
                  </a:cubicBezTo>
                  <a:cubicBezTo>
                    <a:pt x="4701" y="1839"/>
                    <a:pt x="4734" y="1817"/>
                    <a:pt x="4785" y="1831"/>
                  </a:cubicBezTo>
                  <a:cubicBezTo>
                    <a:pt x="4859" y="1854"/>
                    <a:pt x="4877" y="1930"/>
                    <a:pt x="4877" y="2007"/>
                  </a:cubicBezTo>
                  <a:cubicBezTo>
                    <a:pt x="4877" y="2279"/>
                    <a:pt x="4728" y="2351"/>
                    <a:pt x="4629" y="2501"/>
                  </a:cubicBezTo>
                  <a:cubicBezTo>
                    <a:pt x="4607" y="2534"/>
                    <a:pt x="4591" y="2543"/>
                    <a:pt x="4569" y="2576"/>
                  </a:cubicBezTo>
                  <a:cubicBezTo>
                    <a:pt x="4532" y="2631"/>
                    <a:pt x="4491" y="2639"/>
                    <a:pt x="4455" y="2675"/>
                  </a:cubicBezTo>
                  <a:cubicBezTo>
                    <a:pt x="4400" y="2730"/>
                    <a:pt x="4454" y="2849"/>
                    <a:pt x="4454" y="2937"/>
                  </a:cubicBezTo>
                  <a:cubicBezTo>
                    <a:pt x="4454" y="3003"/>
                    <a:pt x="4429" y="3064"/>
                    <a:pt x="4429" y="3112"/>
                  </a:cubicBezTo>
                  <a:cubicBezTo>
                    <a:pt x="4429" y="3130"/>
                    <a:pt x="4414" y="3145"/>
                    <a:pt x="4411" y="3156"/>
                  </a:cubicBezTo>
                  <a:cubicBezTo>
                    <a:pt x="4396" y="3174"/>
                    <a:pt x="4363" y="3211"/>
                    <a:pt x="4363" y="3240"/>
                  </a:cubicBezTo>
                  <a:cubicBezTo>
                    <a:pt x="4363" y="3277"/>
                    <a:pt x="4352" y="3351"/>
                    <a:pt x="4344" y="3365"/>
                  </a:cubicBezTo>
                  <a:cubicBezTo>
                    <a:pt x="4290" y="3450"/>
                    <a:pt x="4271" y="3486"/>
                    <a:pt x="4216" y="3560"/>
                  </a:cubicBezTo>
                  <a:cubicBezTo>
                    <a:pt x="4201" y="3582"/>
                    <a:pt x="4205" y="3626"/>
                    <a:pt x="4198" y="3640"/>
                  </a:cubicBezTo>
                  <a:cubicBezTo>
                    <a:pt x="4176" y="3684"/>
                    <a:pt x="4099" y="3736"/>
                    <a:pt x="4036" y="3736"/>
                  </a:cubicBezTo>
                  <a:cubicBezTo>
                    <a:pt x="3967" y="3736"/>
                    <a:pt x="3912" y="3732"/>
                    <a:pt x="3857" y="3758"/>
                  </a:cubicBezTo>
                  <a:cubicBezTo>
                    <a:pt x="3835" y="3769"/>
                    <a:pt x="3831" y="3787"/>
                    <a:pt x="3820" y="3798"/>
                  </a:cubicBezTo>
                  <a:cubicBezTo>
                    <a:pt x="3732" y="3886"/>
                    <a:pt x="3640" y="3835"/>
                    <a:pt x="3574" y="3937"/>
                  </a:cubicBezTo>
                  <a:cubicBezTo>
                    <a:pt x="3545" y="3985"/>
                    <a:pt x="3497" y="3985"/>
                    <a:pt x="3468" y="4014"/>
                  </a:cubicBezTo>
                  <a:cubicBezTo>
                    <a:pt x="3420" y="4062"/>
                    <a:pt x="3427" y="4114"/>
                    <a:pt x="3427" y="4183"/>
                  </a:cubicBezTo>
                  <a:lnTo>
                    <a:pt x="3427" y="4356"/>
                  </a:lnTo>
                  <a:cubicBezTo>
                    <a:pt x="3354" y="4393"/>
                    <a:pt x="3317" y="4455"/>
                    <a:pt x="3280" y="4532"/>
                  </a:cubicBezTo>
                  <a:lnTo>
                    <a:pt x="3280" y="4529"/>
                  </a:lnTo>
                  <a:cubicBezTo>
                    <a:pt x="3255" y="4576"/>
                    <a:pt x="3258" y="4602"/>
                    <a:pt x="3229" y="4650"/>
                  </a:cubicBezTo>
                  <a:cubicBezTo>
                    <a:pt x="3163" y="4749"/>
                    <a:pt x="3089" y="4760"/>
                    <a:pt x="3027" y="4855"/>
                  </a:cubicBezTo>
                  <a:cubicBezTo>
                    <a:pt x="2954" y="4965"/>
                    <a:pt x="2926" y="5148"/>
                    <a:pt x="2757" y="5148"/>
                  </a:cubicBezTo>
                  <a:cubicBezTo>
                    <a:pt x="2698" y="5148"/>
                    <a:pt x="2616" y="5108"/>
                    <a:pt x="2590" y="5108"/>
                  </a:cubicBezTo>
                  <a:cubicBezTo>
                    <a:pt x="2539" y="5108"/>
                    <a:pt x="2491" y="5064"/>
                    <a:pt x="2436" y="5064"/>
                  </a:cubicBezTo>
                  <a:cubicBezTo>
                    <a:pt x="2425" y="5064"/>
                    <a:pt x="2407" y="5071"/>
                    <a:pt x="2407" y="5083"/>
                  </a:cubicBezTo>
                  <a:cubicBezTo>
                    <a:pt x="2407" y="5116"/>
                    <a:pt x="2462" y="5134"/>
                    <a:pt x="2473" y="5145"/>
                  </a:cubicBezTo>
                  <a:cubicBezTo>
                    <a:pt x="2502" y="5174"/>
                    <a:pt x="2502" y="5215"/>
                    <a:pt x="2517" y="5259"/>
                  </a:cubicBezTo>
                  <a:cubicBezTo>
                    <a:pt x="2528" y="5299"/>
                    <a:pt x="2587" y="5299"/>
                    <a:pt x="2587" y="5339"/>
                  </a:cubicBezTo>
                  <a:cubicBezTo>
                    <a:pt x="2587" y="5384"/>
                    <a:pt x="2587" y="5408"/>
                    <a:pt x="2569" y="5437"/>
                  </a:cubicBezTo>
                  <a:cubicBezTo>
                    <a:pt x="2536" y="5488"/>
                    <a:pt x="2510" y="5512"/>
                    <a:pt x="2473" y="5549"/>
                  </a:cubicBezTo>
                  <a:cubicBezTo>
                    <a:pt x="2411" y="5611"/>
                    <a:pt x="2334" y="5593"/>
                    <a:pt x="2245" y="5622"/>
                  </a:cubicBezTo>
                  <a:cubicBezTo>
                    <a:pt x="2187" y="5640"/>
                    <a:pt x="2066" y="5600"/>
                    <a:pt x="2033" y="5633"/>
                  </a:cubicBezTo>
                  <a:cubicBezTo>
                    <a:pt x="1985" y="5680"/>
                    <a:pt x="2022" y="5791"/>
                    <a:pt x="1996" y="5842"/>
                  </a:cubicBezTo>
                  <a:lnTo>
                    <a:pt x="1996" y="5879"/>
                  </a:lnTo>
                  <a:cubicBezTo>
                    <a:pt x="1996" y="5897"/>
                    <a:pt x="1937" y="5923"/>
                    <a:pt x="1912" y="5923"/>
                  </a:cubicBezTo>
                  <a:cubicBezTo>
                    <a:pt x="1835" y="5923"/>
                    <a:pt x="1820" y="5871"/>
                    <a:pt x="1747" y="5871"/>
                  </a:cubicBezTo>
                  <a:cubicBezTo>
                    <a:pt x="1721" y="5871"/>
                    <a:pt x="1710" y="5897"/>
                    <a:pt x="1710" y="5916"/>
                  </a:cubicBezTo>
                  <a:cubicBezTo>
                    <a:pt x="1710" y="5967"/>
                    <a:pt x="1754" y="6062"/>
                    <a:pt x="1787" y="6062"/>
                  </a:cubicBezTo>
                  <a:cubicBezTo>
                    <a:pt x="1805" y="6062"/>
                    <a:pt x="1827" y="6040"/>
                    <a:pt x="1838" y="6037"/>
                  </a:cubicBezTo>
                  <a:cubicBezTo>
                    <a:pt x="1853" y="6051"/>
                    <a:pt x="1871" y="6055"/>
                    <a:pt x="1871" y="6073"/>
                  </a:cubicBezTo>
                  <a:cubicBezTo>
                    <a:pt x="1871" y="6095"/>
                    <a:pt x="1842" y="6121"/>
                    <a:pt x="1835" y="6121"/>
                  </a:cubicBezTo>
                  <a:cubicBezTo>
                    <a:pt x="1790" y="6121"/>
                    <a:pt x="1776" y="6088"/>
                    <a:pt x="1739" y="6088"/>
                  </a:cubicBezTo>
                  <a:cubicBezTo>
                    <a:pt x="1739" y="6128"/>
                    <a:pt x="1761" y="6136"/>
                    <a:pt x="1779" y="6143"/>
                  </a:cubicBezTo>
                  <a:cubicBezTo>
                    <a:pt x="1713" y="6209"/>
                    <a:pt x="1713" y="6275"/>
                    <a:pt x="1691" y="6367"/>
                  </a:cubicBezTo>
                  <a:cubicBezTo>
                    <a:pt x="1684" y="6407"/>
                    <a:pt x="1618" y="6411"/>
                    <a:pt x="1592" y="6415"/>
                  </a:cubicBezTo>
                  <a:cubicBezTo>
                    <a:pt x="1534" y="6429"/>
                    <a:pt x="1482" y="6481"/>
                    <a:pt x="1482" y="6543"/>
                  </a:cubicBezTo>
                  <a:cubicBezTo>
                    <a:pt x="1482" y="6686"/>
                    <a:pt x="1647" y="6635"/>
                    <a:pt x="1647" y="6749"/>
                  </a:cubicBezTo>
                  <a:cubicBezTo>
                    <a:pt x="1647" y="6851"/>
                    <a:pt x="1556" y="6863"/>
                    <a:pt x="1504" y="6914"/>
                  </a:cubicBezTo>
                  <a:cubicBezTo>
                    <a:pt x="1475" y="6943"/>
                    <a:pt x="1486" y="6991"/>
                    <a:pt x="1464" y="7039"/>
                  </a:cubicBezTo>
                  <a:cubicBezTo>
                    <a:pt x="1438" y="7090"/>
                    <a:pt x="1380" y="7068"/>
                    <a:pt x="1347" y="7101"/>
                  </a:cubicBezTo>
                  <a:cubicBezTo>
                    <a:pt x="1303" y="7145"/>
                    <a:pt x="1284" y="7196"/>
                    <a:pt x="1284" y="7266"/>
                  </a:cubicBezTo>
                  <a:cubicBezTo>
                    <a:pt x="1284" y="7303"/>
                    <a:pt x="1317" y="7346"/>
                    <a:pt x="1339" y="7350"/>
                  </a:cubicBezTo>
                  <a:cubicBezTo>
                    <a:pt x="1405" y="7387"/>
                    <a:pt x="1401" y="7556"/>
                    <a:pt x="1449" y="7604"/>
                  </a:cubicBezTo>
                  <a:cubicBezTo>
                    <a:pt x="1530" y="7684"/>
                    <a:pt x="1629" y="7717"/>
                    <a:pt x="1728" y="7765"/>
                  </a:cubicBezTo>
                  <a:cubicBezTo>
                    <a:pt x="1713" y="7787"/>
                    <a:pt x="1691" y="7776"/>
                    <a:pt x="1669" y="7776"/>
                  </a:cubicBezTo>
                  <a:cubicBezTo>
                    <a:pt x="1614" y="7776"/>
                    <a:pt x="1523" y="7846"/>
                    <a:pt x="1490" y="7846"/>
                  </a:cubicBezTo>
                  <a:lnTo>
                    <a:pt x="1449" y="7846"/>
                  </a:lnTo>
                  <a:cubicBezTo>
                    <a:pt x="1438" y="7846"/>
                    <a:pt x="1424" y="7860"/>
                    <a:pt x="1413" y="7860"/>
                  </a:cubicBezTo>
                  <a:lnTo>
                    <a:pt x="1310" y="7860"/>
                  </a:lnTo>
                  <a:cubicBezTo>
                    <a:pt x="1225" y="7860"/>
                    <a:pt x="1255" y="7762"/>
                    <a:pt x="1196" y="7743"/>
                  </a:cubicBezTo>
                  <a:cubicBezTo>
                    <a:pt x="1141" y="7725"/>
                    <a:pt x="1060" y="7725"/>
                    <a:pt x="1060" y="7659"/>
                  </a:cubicBezTo>
                  <a:lnTo>
                    <a:pt x="990" y="7659"/>
                  </a:lnTo>
                  <a:cubicBezTo>
                    <a:pt x="961" y="7659"/>
                    <a:pt x="954" y="7629"/>
                    <a:pt x="950" y="7611"/>
                  </a:cubicBezTo>
                  <a:cubicBezTo>
                    <a:pt x="847" y="7611"/>
                    <a:pt x="818" y="7560"/>
                    <a:pt x="770" y="7512"/>
                  </a:cubicBezTo>
                  <a:cubicBezTo>
                    <a:pt x="759" y="7501"/>
                    <a:pt x="737" y="7483"/>
                    <a:pt x="737" y="7475"/>
                  </a:cubicBezTo>
                  <a:cubicBezTo>
                    <a:pt x="737" y="7442"/>
                    <a:pt x="803" y="7446"/>
                    <a:pt x="807" y="7413"/>
                  </a:cubicBezTo>
                  <a:cubicBezTo>
                    <a:pt x="796" y="7409"/>
                    <a:pt x="789" y="7402"/>
                    <a:pt x="778" y="7394"/>
                  </a:cubicBezTo>
                  <a:cubicBezTo>
                    <a:pt x="789" y="7376"/>
                    <a:pt x="803" y="7354"/>
                    <a:pt x="803" y="7332"/>
                  </a:cubicBezTo>
                  <a:cubicBezTo>
                    <a:pt x="803" y="7244"/>
                    <a:pt x="704" y="7259"/>
                    <a:pt x="704" y="7181"/>
                  </a:cubicBezTo>
                  <a:lnTo>
                    <a:pt x="704" y="7130"/>
                  </a:lnTo>
                  <a:cubicBezTo>
                    <a:pt x="704" y="7049"/>
                    <a:pt x="649" y="6921"/>
                    <a:pt x="649" y="6859"/>
                  </a:cubicBezTo>
                  <a:cubicBezTo>
                    <a:pt x="649" y="6793"/>
                    <a:pt x="734" y="6767"/>
                    <a:pt x="734" y="6708"/>
                  </a:cubicBezTo>
                  <a:cubicBezTo>
                    <a:pt x="734" y="6679"/>
                    <a:pt x="690" y="6620"/>
                    <a:pt x="682" y="6580"/>
                  </a:cubicBezTo>
                  <a:lnTo>
                    <a:pt x="682" y="6543"/>
                  </a:lnTo>
                  <a:lnTo>
                    <a:pt x="686" y="6543"/>
                  </a:lnTo>
                  <a:cubicBezTo>
                    <a:pt x="686" y="6521"/>
                    <a:pt x="701" y="6502"/>
                    <a:pt x="719" y="6502"/>
                  </a:cubicBezTo>
                  <a:cubicBezTo>
                    <a:pt x="785" y="6502"/>
                    <a:pt x="759" y="6569"/>
                    <a:pt x="814" y="6569"/>
                  </a:cubicBezTo>
                  <a:lnTo>
                    <a:pt x="935" y="6026"/>
                  </a:lnTo>
                  <a:lnTo>
                    <a:pt x="935" y="5970"/>
                  </a:lnTo>
                  <a:cubicBezTo>
                    <a:pt x="925" y="5970"/>
                    <a:pt x="913" y="5967"/>
                    <a:pt x="902" y="5970"/>
                  </a:cubicBezTo>
                  <a:cubicBezTo>
                    <a:pt x="877" y="5982"/>
                    <a:pt x="873" y="6011"/>
                    <a:pt x="847" y="6011"/>
                  </a:cubicBezTo>
                  <a:cubicBezTo>
                    <a:pt x="818" y="6011"/>
                    <a:pt x="796" y="5926"/>
                    <a:pt x="796" y="5886"/>
                  </a:cubicBezTo>
                  <a:cubicBezTo>
                    <a:pt x="796" y="5816"/>
                    <a:pt x="822" y="5787"/>
                    <a:pt x="833" y="5721"/>
                  </a:cubicBezTo>
                  <a:cubicBezTo>
                    <a:pt x="858" y="5721"/>
                    <a:pt x="869" y="5710"/>
                    <a:pt x="869" y="5699"/>
                  </a:cubicBezTo>
                  <a:cubicBezTo>
                    <a:pt x="869" y="5677"/>
                    <a:pt x="847" y="5659"/>
                    <a:pt x="847" y="5659"/>
                  </a:cubicBezTo>
                  <a:cubicBezTo>
                    <a:pt x="833" y="5659"/>
                    <a:pt x="829" y="5556"/>
                    <a:pt x="829" y="5530"/>
                  </a:cubicBezTo>
                  <a:cubicBezTo>
                    <a:pt x="829" y="5446"/>
                    <a:pt x="880" y="5361"/>
                    <a:pt x="913" y="5310"/>
                  </a:cubicBezTo>
                  <a:cubicBezTo>
                    <a:pt x="928" y="5284"/>
                    <a:pt x="935" y="5233"/>
                    <a:pt x="954" y="5207"/>
                  </a:cubicBezTo>
                  <a:cubicBezTo>
                    <a:pt x="965" y="5193"/>
                    <a:pt x="983" y="5196"/>
                    <a:pt x="987" y="5182"/>
                  </a:cubicBezTo>
                  <a:cubicBezTo>
                    <a:pt x="1013" y="5097"/>
                    <a:pt x="1013" y="5035"/>
                    <a:pt x="1034" y="4947"/>
                  </a:cubicBezTo>
                  <a:lnTo>
                    <a:pt x="1031" y="4672"/>
                  </a:lnTo>
                  <a:cubicBezTo>
                    <a:pt x="1009" y="4606"/>
                    <a:pt x="1049" y="4554"/>
                    <a:pt x="1049" y="4495"/>
                  </a:cubicBezTo>
                  <a:cubicBezTo>
                    <a:pt x="1049" y="4356"/>
                    <a:pt x="1134" y="4264"/>
                    <a:pt x="1134" y="4139"/>
                  </a:cubicBezTo>
                  <a:lnTo>
                    <a:pt x="1134" y="4106"/>
                  </a:lnTo>
                  <a:cubicBezTo>
                    <a:pt x="1134" y="4081"/>
                    <a:pt x="1152" y="4014"/>
                    <a:pt x="1159" y="3978"/>
                  </a:cubicBezTo>
                  <a:lnTo>
                    <a:pt x="1159" y="3817"/>
                  </a:lnTo>
                  <a:cubicBezTo>
                    <a:pt x="1159" y="3765"/>
                    <a:pt x="1192" y="3666"/>
                    <a:pt x="1192" y="3607"/>
                  </a:cubicBezTo>
                  <a:cubicBezTo>
                    <a:pt x="1192" y="3570"/>
                    <a:pt x="1174" y="3354"/>
                    <a:pt x="1163" y="3314"/>
                  </a:cubicBezTo>
                  <a:cubicBezTo>
                    <a:pt x="1130" y="3226"/>
                    <a:pt x="1071" y="3171"/>
                    <a:pt x="1005" y="3137"/>
                  </a:cubicBezTo>
                  <a:cubicBezTo>
                    <a:pt x="950" y="3112"/>
                    <a:pt x="910" y="3119"/>
                    <a:pt x="869" y="3079"/>
                  </a:cubicBezTo>
                  <a:cubicBezTo>
                    <a:pt x="825" y="3035"/>
                    <a:pt x="803" y="3020"/>
                    <a:pt x="752" y="3005"/>
                  </a:cubicBezTo>
                  <a:cubicBezTo>
                    <a:pt x="649" y="2972"/>
                    <a:pt x="598" y="2921"/>
                    <a:pt x="532" y="2855"/>
                  </a:cubicBezTo>
                  <a:cubicBezTo>
                    <a:pt x="502" y="2826"/>
                    <a:pt x="517" y="2785"/>
                    <a:pt x="517" y="2741"/>
                  </a:cubicBezTo>
                  <a:cubicBezTo>
                    <a:pt x="517" y="2682"/>
                    <a:pt x="462" y="2653"/>
                    <a:pt x="447" y="2602"/>
                  </a:cubicBezTo>
                  <a:cubicBezTo>
                    <a:pt x="418" y="2514"/>
                    <a:pt x="345" y="2447"/>
                    <a:pt x="319" y="2367"/>
                  </a:cubicBezTo>
                  <a:cubicBezTo>
                    <a:pt x="293" y="2283"/>
                    <a:pt x="271" y="2235"/>
                    <a:pt x="238" y="2165"/>
                  </a:cubicBezTo>
                  <a:cubicBezTo>
                    <a:pt x="227" y="2143"/>
                    <a:pt x="202" y="2150"/>
                    <a:pt x="191" y="2139"/>
                  </a:cubicBezTo>
                  <a:cubicBezTo>
                    <a:pt x="165" y="2114"/>
                    <a:pt x="158" y="2062"/>
                    <a:pt x="147" y="2037"/>
                  </a:cubicBezTo>
                  <a:cubicBezTo>
                    <a:pt x="136" y="2015"/>
                    <a:pt x="106" y="2022"/>
                    <a:pt x="91" y="2007"/>
                  </a:cubicBezTo>
                  <a:cubicBezTo>
                    <a:pt x="51" y="1967"/>
                    <a:pt x="0" y="1894"/>
                    <a:pt x="0" y="1828"/>
                  </a:cubicBezTo>
                  <a:cubicBezTo>
                    <a:pt x="0" y="1784"/>
                    <a:pt x="25" y="1732"/>
                    <a:pt x="40" y="1717"/>
                  </a:cubicBezTo>
                  <a:cubicBezTo>
                    <a:pt x="73" y="1662"/>
                    <a:pt x="139" y="1648"/>
                    <a:pt x="154" y="1589"/>
                  </a:cubicBezTo>
                  <a:cubicBezTo>
                    <a:pt x="121" y="1567"/>
                    <a:pt x="125" y="1585"/>
                    <a:pt x="99" y="1585"/>
                  </a:cubicBezTo>
                  <a:cubicBezTo>
                    <a:pt x="47" y="1585"/>
                    <a:pt x="40" y="1512"/>
                    <a:pt x="40" y="1460"/>
                  </a:cubicBezTo>
                  <a:cubicBezTo>
                    <a:pt x="40" y="1376"/>
                    <a:pt x="133" y="1391"/>
                    <a:pt x="117" y="1229"/>
                  </a:cubicBezTo>
                  <a:cubicBezTo>
                    <a:pt x="216" y="1229"/>
                    <a:pt x="242" y="1130"/>
                    <a:pt x="271" y="1071"/>
                  </a:cubicBezTo>
                  <a:cubicBezTo>
                    <a:pt x="312" y="991"/>
                    <a:pt x="407" y="1017"/>
                    <a:pt x="429" y="917"/>
                  </a:cubicBezTo>
                  <a:cubicBezTo>
                    <a:pt x="411" y="910"/>
                    <a:pt x="392" y="892"/>
                    <a:pt x="392" y="881"/>
                  </a:cubicBezTo>
                  <a:lnTo>
                    <a:pt x="407" y="852"/>
                  </a:lnTo>
                  <a:lnTo>
                    <a:pt x="407" y="83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2" name="Freeform 8">
              <a:extLst>
                <a:ext uri="{FF2B5EF4-FFF2-40B4-BE49-F238E27FC236}">
                  <a16:creationId xmlns:a16="http://schemas.microsoft.com/office/drawing/2014/main" id="{FE23C341-BBAE-C641-9CAB-69D0D4F0D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2794000"/>
              <a:ext cx="1454150" cy="1039813"/>
            </a:xfrm>
            <a:custGeom>
              <a:avLst/>
              <a:gdLst>
                <a:gd name="T0" fmla="*/ 2147483646 w 4041"/>
                <a:gd name="T1" fmla="*/ 2147483646 h 2889"/>
                <a:gd name="T2" fmla="*/ 2147483646 w 4041"/>
                <a:gd name="T3" fmla="*/ 2147483646 h 2889"/>
                <a:gd name="T4" fmla="*/ 2147483646 w 4041"/>
                <a:gd name="T5" fmla="*/ 2147483646 h 2889"/>
                <a:gd name="T6" fmla="*/ 2147483646 w 4041"/>
                <a:gd name="T7" fmla="*/ 2147483646 h 2889"/>
                <a:gd name="T8" fmla="*/ 2147483646 w 4041"/>
                <a:gd name="T9" fmla="*/ 2147483646 h 2889"/>
                <a:gd name="T10" fmla="*/ 2147483646 w 4041"/>
                <a:gd name="T11" fmla="*/ 2147483646 h 2889"/>
                <a:gd name="T12" fmla="*/ 2147483646 w 4041"/>
                <a:gd name="T13" fmla="*/ 2147483646 h 2889"/>
                <a:gd name="T14" fmla="*/ 2147483646 w 4041"/>
                <a:gd name="T15" fmla="*/ 2147483646 h 2889"/>
                <a:gd name="T16" fmla="*/ 2147483646 w 4041"/>
                <a:gd name="T17" fmla="*/ 2147483646 h 2889"/>
                <a:gd name="T18" fmla="*/ 2147483646 w 4041"/>
                <a:gd name="T19" fmla="*/ 2147483646 h 2889"/>
                <a:gd name="T20" fmla="*/ 2147483646 w 4041"/>
                <a:gd name="T21" fmla="*/ 2147483646 h 2889"/>
                <a:gd name="T22" fmla="*/ 2147483646 w 4041"/>
                <a:gd name="T23" fmla="*/ 2147483646 h 2889"/>
                <a:gd name="T24" fmla="*/ 2147483646 w 4041"/>
                <a:gd name="T25" fmla="*/ 2147483646 h 2889"/>
                <a:gd name="T26" fmla="*/ 2147483646 w 4041"/>
                <a:gd name="T27" fmla="*/ 2147483646 h 2889"/>
                <a:gd name="T28" fmla="*/ 2147483646 w 4041"/>
                <a:gd name="T29" fmla="*/ 2147483646 h 2889"/>
                <a:gd name="T30" fmla="*/ 2147483646 w 4041"/>
                <a:gd name="T31" fmla="*/ 2147483646 h 2889"/>
                <a:gd name="T32" fmla="*/ 2147483646 w 4041"/>
                <a:gd name="T33" fmla="*/ 2147483646 h 2889"/>
                <a:gd name="T34" fmla="*/ 2147483646 w 4041"/>
                <a:gd name="T35" fmla="*/ 2147483646 h 2889"/>
                <a:gd name="T36" fmla="*/ 2147483646 w 4041"/>
                <a:gd name="T37" fmla="*/ 2147483646 h 2889"/>
                <a:gd name="T38" fmla="*/ 2147483646 w 4041"/>
                <a:gd name="T39" fmla="*/ 2147483646 h 2889"/>
                <a:gd name="T40" fmla="*/ 2147483646 w 4041"/>
                <a:gd name="T41" fmla="*/ 2147483646 h 2889"/>
                <a:gd name="T42" fmla="*/ 2147483646 w 4041"/>
                <a:gd name="T43" fmla="*/ 2147483646 h 2889"/>
                <a:gd name="T44" fmla="*/ 2147483646 w 4041"/>
                <a:gd name="T45" fmla="*/ 2147483646 h 2889"/>
                <a:gd name="T46" fmla="*/ 2147483646 w 4041"/>
                <a:gd name="T47" fmla="*/ 2147483646 h 2889"/>
                <a:gd name="T48" fmla="*/ 2147483646 w 4041"/>
                <a:gd name="T49" fmla="*/ 2147483646 h 2889"/>
                <a:gd name="T50" fmla="*/ 2147483646 w 4041"/>
                <a:gd name="T51" fmla="*/ 2147483646 h 2889"/>
                <a:gd name="T52" fmla="*/ 2147483646 w 4041"/>
                <a:gd name="T53" fmla="*/ 2147483646 h 2889"/>
                <a:gd name="T54" fmla="*/ 2147483646 w 4041"/>
                <a:gd name="T55" fmla="*/ 2147483646 h 2889"/>
                <a:gd name="T56" fmla="*/ 2147483646 w 4041"/>
                <a:gd name="T57" fmla="*/ 2147483646 h 2889"/>
                <a:gd name="T58" fmla="*/ 2147483646 w 4041"/>
                <a:gd name="T59" fmla="*/ 2147483646 h 2889"/>
                <a:gd name="T60" fmla="*/ 2147483646 w 4041"/>
                <a:gd name="T61" fmla="*/ 2147483646 h 2889"/>
                <a:gd name="T62" fmla="*/ 2147483646 w 4041"/>
                <a:gd name="T63" fmla="*/ 2147483646 h 2889"/>
                <a:gd name="T64" fmla="*/ 2147483646 w 4041"/>
                <a:gd name="T65" fmla="*/ 2147483646 h 2889"/>
                <a:gd name="T66" fmla="*/ 2147483646 w 4041"/>
                <a:gd name="T67" fmla="*/ 2147483646 h 2889"/>
                <a:gd name="T68" fmla="*/ 2147483646 w 4041"/>
                <a:gd name="T69" fmla="*/ 2147483646 h 2889"/>
                <a:gd name="T70" fmla="*/ 2147483646 w 4041"/>
                <a:gd name="T71" fmla="*/ 2147483646 h 2889"/>
                <a:gd name="T72" fmla="*/ 2147483646 w 4041"/>
                <a:gd name="T73" fmla="*/ 2147483646 h 2889"/>
                <a:gd name="T74" fmla="*/ 2147483646 w 4041"/>
                <a:gd name="T75" fmla="*/ 2147483646 h 2889"/>
                <a:gd name="T76" fmla="*/ 2147483646 w 4041"/>
                <a:gd name="T77" fmla="*/ 2147483646 h 2889"/>
                <a:gd name="T78" fmla="*/ 2147483646 w 4041"/>
                <a:gd name="T79" fmla="*/ 2147483646 h 2889"/>
                <a:gd name="T80" fmla="*/ 2147483646 w 4041"/>
                <a:gd name="T81" fmla="*/ 2147483646 h 2889"/>
                <a:gd name="T82" fmla="*/ 2147483646 w 4041"/>
                <a:gd name="T83" fmla="*/ 2147483646 h 2889"/>
                <a:gd name="T84" fmla="*/ 2147483646 w 4041"/>
                <a:gd name="T85" fmla="*/ 2147483646 h 2889"/>
                <a:gd name="T86" fmla="*/ 2147483646 w 4041"/>
                <a:gd name="T87" fmla="*/ 2147483646 h 2889"/>
                <a:gd name="T88" fmla="*/ 2147483646 w 4041"/>
                <a:gd name="T89" fmla="*/ 2147483646 h 2889"/>
                <a:gd name="T90" fmla="*/ 2147483646 w 4041"/>
                <a:gd name="T91" fmla="*/ 2147483646 h 2889"/>
                <a:gd name="T92" fmla="*/ 2147483646 w 4041"/>
                <a:gd name="T93" fmla="*/ 2147483646 h 2889"/>
                <a:gd name="T94" fmla="*/ 2147483646 w 4041"/>
                <a:gd name="T95" fmla="*/ 2147483646 h 2889"/>
                <a:gd name="T96" fmla="*/ 2147483646 w 4041"/>
                <a:gd name="T97" fmla="*/ 2147483646 h 2889"/>
                <a:gd name="T98" fmla="*/ 2147483646 w 4041"/>
                <a:gd name="T99" fmla="*/ 2147483646 h 2889"/>
                <a:gd name="T100" fmla="*/ 2147483646 w 4041"/>
                <a:gd name="T101" fmla="*/ 2147483646 h 28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41" h="2889">
                  <a:moveTo>
                    <a:pt x="3941" y="1846"/>
                  </a:moveTo>
                  <a:lnTo>
                    <a:pt x="3941" y="1941"/>
                  </a:lnTo>
                  <a:cubicBezTo>
                    <a:pt x="3904" y="1978"/>
                    <a:pt x="3838" y="2051"/>
                    <a:pt x="3838" y="2103"/>
                  </a:cubicBezTo>
                  <a:cubicBezTo>
                    <a:pt x="3838" y="2176"/>
                    <a:pt x="3937" y="2227"/>
                    <a:pt x="3959" y="2261"/>
                  </a:cubicBezTo>
                  <a:cubicBezTo>
                    <a:pt x="3944" y="2275"/>
                    <a:pt x="3930" y="2272"/>
                    <a:pt x="3911" y="2275"/>
                  </a:cubicBezTo>
                  <a:cubicBezTo>
                    <a:pt x="3878" y="2286"/>
                    <a:pt x="3853" y="2272"/>
                    <a:pt x="3819" y="2286"/>
                  </a:cubicBezTo>
                  <a:cubicBezTo>
                    <a:pt x="3772" y="2308"/>
                    <a:pt x="3761" y="2356"/>
                    <a:pt x="3713" y="2356"/>
                  </a:cubicBezTo>
                  <a:cubicBezTo>
                    <a:pt x="3658" y="2356"/>
                    <a:pt x="3625" y="2283"/>
                    <a:pt x="3559" y="2283"/>
                  </a:cubicBezTo>
                  <a:cubicBezTo>
                    <a:pt x="3500" y="2283"/>
                    <a:pt x="3486" y="2316"/>
                    <a:pt x="3438" y="2330"/>
                  </a:cubicBezTo>
                  <a:cubicBezTo>
                    <a:pt x="3445" y="2360"/>
                    <a:pt x="3445" y="2382"/>
                    <a:pt x="3438" y="2411"/>
                  </a:cubicBezTo>
                  <a:cubicBezTo>
                    <a:pt x="3383" y="2411"/>
                    <a:pt x="3376" y="2356"/>
                    <a:pt x="3343" y="2356"/>
                  </a:cubicBezTo>
                  <a:cubicBezTo>
                    <a:pt x="3324" y="2356"/>
                    <a:pt x="3302" y="2378"/>
                    <a:pt x="3302" y="2396"/>
                  </a:cubicBezTo>
                  <a:lnTo>
                    <a:pt x="3372" y="2477"/>
                  </a:lnTo>
                  <a:cubicBezTo>
                    <a:pt x="3368" y="2499"/>
                    <a:pt x="3357" y="2510"/>
                    <a:pt x="3357" y="2521"/>
                  </a:cubicBezTo>
                  <a:cubicBezTo>
                    <a:pt x="3357" y="2532"/>
                    <a:pt x="3456" y="2624"/>
                    <a:pt x="3486" y="2624"/>
                  </a:cubicBezTo>
                  <a:cubicBezTo>
                    <a:pt x="3486" y="2635"/>
                    <a:pt x="3493" y="2650"/>
                    <a:pt x="3500" y="2657"/>
                  </a:cubicBezTo>
                  <a:cubicBezTo>
                    <a:pt x="3482" y="2668"/>
                    <a:pt x="3445" y="2653"/>
                    <a:pt x="3438" y="2679"/>
                  </a:cubicBezTo>
                  <a:lnTo>
                    <a:pt x="3430" y="2679"/>
                  </a:lnTo>
                  <a:cubicBezTo>
                    <a:pt x="3390" y="2672"/>
                    <a:pt x="3353" y="2642"/>
                    <a:pt x="3335" y="2624"/>
                  </a:cubicBezTo>
                  <a:lnTo>
                    <a:pt x="3335" y="2653"/>
                  </a:lnTo>
                  <a:cubicBezTo>
                    <a:pt x="3346" y="2675"/>
                    <a:pt x="3357" y="2686"/>
                    <a:pt x="3357" y="2716"/>
                  </a:cubicBezTo>
                  <a:cubicBezTo>
                    <a:pt x="3357" y="2738"/>
                    <a:pt x="3320" y="2782"/>
                    <a:pt x="3357" y="2800"/>
                  </a:cubicBezTo>
                  <a:lnTo>
                    <a:pt x="3306" y="2800"/>
                  </a:lnTo>
                  <a:cubicBezTo>
                    <a:pt x="3247" y="2800"/>
                    <a:pt x="3196" y="2741"/>
                    <a:pt x="3196" y="2679"/>
                  </a:cubicBezTo>
                  <a:cubicBezTo>
                    <a:pt x="3196" y="2653"/>
                    <a:pt x="3232" y="2642"/>
                    <a:pt x="3243" y="2624"/>
                  </a:cubicBezTo>
                  <a:lnTo>
                    <a:pt x="3181" y="2624"/>
                  </a:lnTo>
                  <a:cubicBezTo>
                    <a:pt x="3166" y="2624"/>
                    <a:pt x="3159" y="2591"/>
                    <a:pt x="3159" y="2583"/>
                  </a:cubicBezTo>
                  <a:cubicBezTo>
                    <a:pt x="3144" y="2532"/>
                    <a:pt x="3115" y="2499"/>
                    <a:pt x="3082" y="2466"/>
                  </a:cubicBezTo>
                  <a:cubicBezTo>
                    <a:pt x="3038" y="2422"/>
                    <a:pt x="2979" y="2389"/>
                    <a:pt x="2979" y="2312"/>
                  </a:cubicBezTo>
                  <a:lnTo>
                    <a:pt x="2979" y="2217"/>
                  </a:lnTo>
                  <a:cubicBezTo>
                    <a:pt x="2979" y="2165"/>
                    <a:pt x="2898" y="2088"/>
                    <a:pt x="2847" y="2063"/>
                  </a:cubicBezTo>
                  <a:cubicBezTo>
                    <a:pt x="2796" y="2037"/>
                    <a:pt x="2737" y="2033"/>
                    <a:pt x="2737" y="1982"/>
                  </a:cubicBezTo>
                  <a:lnTo>
                    <a:pt x="2686" y="1982"/>
                  </a:lnTo>
                  <a:cubicBezTo>
                    <a:pt x="2605" y="1982"/>
                    <a:pt x="2513" y="1857"/>
                    <a:pt x="2513" y="1773"/>
                  </a:cubicBezTo>
                  <a:lnTo>
                    <a:pt x="2403" y="1773"/>
                  </a:lnTo>
                  <a:cubicBezTo>
                    <a:pt x="2355" y="1773"/>
                    <a:pt x="2377" y="1695"/>
                    <a:pt x="2355" y="1674"/>
                  </a:cubicBezTo>
                  <a:cubicBezTo>
                    <a:pt x="2315" y="1699"/>
                    <a:pt x="2234" y="1699"/>
                    <a:pt x="2234" y="1740"/>
                  </a:cubicBezTo>
                  <a:cubicBezTo>
                    <a:pt x="2234" y="1747"/>
                    <a:pt x="2245" y="1761"/>
                    <a:pt x="2252" y="1761"/>
                  </a:cubicBezTo>
                  <a:cubicBezTo>
                    <a:pt x="2245" y="1783"/>
                    <a:pt x="2238" y="1806"/>
                    <a:pt x="2238" y="1827"/>
                  </a:cubicBezTo>
                  <a:cubicBezTo>
                    <a:pt x="2238" y="1883"/>
                    <a:pt x="2271" y="1904"/>
                    <a:pt x="2315" y="1919"/>
                  </a:cubicBezTo>
                  <a:cubicBezTo>
                    <a:pt x="2370" y="1937"/>
                    <a:pt x="2399" y="2000"/>
                    <a:pt x="2410" y="2033"/>
                  </a:cubicBezTo>
                  <a:cubicBezTo>
                    <a:pt x="2425" y="2084"/>
                    <a:pt x="2450" y="2143"/>
                    <a:pt x="2480" y="2158"/>
                  </a:cubicBezTo>
                  <a:cubicBezTo>
                    <a:pt x="2535" y="2184"/>
                    <a:pt x="2572" y="2165"/>
                    <a:pt x="2627" y="2165"/>
                  </a:cubicBezTo>
                  <a:cubicBezTo>
                    <a:pt x="2627" y="2176"/>
                    <a:pt x="2627" y="2187"/>
                    <a:pt x="2620" y="2194"/>
                  </a:cubicBezTo>
                  <a:cubicBezTo>
                    <a:pt x="2605" y="2239"/>
                    <a:pt x="2693" y="2257"/>
                    <a:pt x="2715" y="2268"/>
                  </a:cubicBezTo>
                  <a:cubicBezTo>
                    <a:pt x="2788" y="2305"/>
                    <a:pt x="2876" y="2334"/>
                    <a:pt x="2865" y="2411"/>
                  </a:cubicBezTo>
                  <a:cubicBezTo>
                    <a:pt x="2829" y="2404"/>
                    <a:pt x="2807" y="2356"/>
                    <a:pt x="2748" y="2356"/>
                  </a:cubicBezTo>
                  <a:cubicBezTo>
                    <a:pt x="2704" y="2356"/>
                    <a:pt x="2667" y="2378"/>
                    <a:pt x="2667" y="2415"/>
                  </a:cubicBezTo>
                  <a:cubicBezTo>
                    <a:pt x="2667" y="2463"/>
                    <a:pt x="2733" y="2473"/>
                    <a:pt x="2733" y="2521"/>
                  </a:cubicBezTo>
                  <a:cubicBezTo>
                    <a:pt x="2733" y="2539"/>
                    <a:pt x="2686" y="2539"/>
                    <a:pt x="2686" y="2539"/>
                  </a:cubicBezTo>
                  <a:cubicBezTo>
                    <a:pt x="2653" y="2573"/>
                    <a:pt x="2660" y="2650"/>
                    <a:pt x="2608" y="2650"/>
                  </a:cubicBezTo>
                  <a:cubicBezTo>
                    <a:pt x="2583" y="2650"/>
                    <a:pt x="2568" y="2639"/>
                    <a:pt x="2568" y="2624"/>
                  </a:cubicBezTo>
                  <a:cubicBezTo>
                    <a:pt x="2612" y="2624"/>
                    <a:pt x="2630" y="2569"/>
                    <a:pt x="2630" y="2525"/>
                  </a:cubicBezTo>
                  <a:cubicBezTo>
                    <a:pt x="2630" y="2470"/>
                    <a:pt x="2601" y="2455"/>
                    <a:pt x="2593" y="2422"/>
                  </a:cubicBezTo>
                  <a:cubicBezTo>
                    <a:pt x="2583" y="2422"/>
                    <a:pt x="2495" y="2335"/>
                    <a:pt x="2491" y="2312"/>
                  </a:cubicBezTo>
                  <a:cubicBezTo>
                    <a:pt x="2476" y="2312"/>
                    <a:pt x="2421" y="2297"/>
                    <a:pt x="2421" y="2275"/>
                  </a:cubicBezTo>
                  <a:cubicBezTo>
                    <a:pt x="2307" y="2250"/>
                    <a:pt x="2282" y="2217"/>
                    <a:pt x="2220" y="2154"/>
                  </a:cubicBezTo>
                  <a:cubicBezTo>
                    <a:pt x="2194" y="2128"/>
                    <a:pt x="2140" y="2114"/>
                    <a:pt x="2132" y="2088"/>
                  </a:cubicBezTo>
                  <a:cubicBezTo>
                    <a:pt x="2066" y="2004"/>
                    <a:pt x="2044" y="1853"/>
                    <a:pt x="1905" y="1853"/>
                  </a:cubicBezTo>
                  <a:cubicBezTo>
                    <a:pt x="1839" y="1853"/>
                    <a:pt x="1835" y="1901"/>
                    <a:pt x="1802" y="1916"/>
                  </a:cubicBezTo>
                  <a:cubicBezTo>
                    <a:pt x="1732" y="1949"/>
                    <a:pt x="1685" y="2015"/>
                    <a:pt x="1604" y="2015"/>
                  </a:cubicBezTo>
                  <a:cubicBezTo>
                    <a:pt x="1523" y="2015"/>
                    <a:pt x="1472" y="1974"/>
                    <a:pt x="1398" y="1974"/>
                  </a:cubicBezTo>
                  <a:cubicBezTo>
                    <a:pt x="1343" y="1974"/>
                    <a:pt x="1285" y="2011"/>
                    <a:pt x="1285" y="2066"/>
                  </a:cubicBezTo>
                  <a:lnTo>
                    <a:pt x="1307" y="2147"/>
                  </a:lnTo>
                  <a:cubicBezTo>
                    <a:pt x="1285" y="2220"/>
                    <a:pt x="1204" y="2246"/>
                    <a:pt x="1127" y="2264"/>
                  </a:cubicBezTo>
                  <a:cubicBezTo>
                    <a:pt x="1061" y="2279"/>
                    <a:pt x="954" y="2430"/>
                    <a:pt x="954" y="2510"/>
                  </a:cubicBezTo>
                  <a:cubicBezTo>
                    <a:pt x="954" y="2539"/>
                    <a:pt x="973" y="2550"/>
                    <a:pt x="991" y="2558"/>
                  </a:cubicBezTo>
                  <a:cubicBezTo>
                    <a:pt x="943" y="2631"/>
                    <a:pt x="921" y="2675"/>
                    <a:pt x="844" y="2712"/>
                  </a:cubicBezTo>
                  <a:cubicBezTo>
                    <a:pt x="800" y="2734"/>
                    <a:pt x="793" y="2826"/>
                    <a:pt x="720" y="2804"/>
                  </a:cubicBezTo>
                  <a:lnTo>
                    <a:pt x="720" y="2807"/>
                  </a:lnTo>
                  <a:cubicBezTo>
                    <a:pt x="686" y="2796"/>
                    <a:pt x="624" y="2815"/>
                    <a:pt x="606" y="2815"/>
                  </a:cubicBezTo>
                  <a:cubicBezTo>
                    <a:pt x="518" y="2815"/>
                    <a:pt x="470" y="2888"/>
                    <a:pt x="389" y="2888"/>
                  </a:cubicBezTo>
                  <a:cubicBezTo>
                    <a:pt x="334" y="2888"/>
                    <a:pt x="330" y="2752"/>
                    <a:pt x="246" y="2752"/>
                  </a:cubicBezTo>
                  <a:cubicBezTo>
                    <a:pt x="184" y="2752"/>
                    <a:pt x="143" y="2778"/>
                    <a:pt x="88" y="2778"/>
                  </a:cubicBezTo>
                  <a:cubicBezTo>
                    <a:pt x="66" y="2778"/>
                    <a:pt x="59" y="2760"/>
                    <a:pt x="59" y="2749"/>
                  </a:cubicBezTo>
                  <a:lnTo>
                    <a:pt x="59" y="2602"/>
                  </a:lnTo>
                  <a:cubicBezTo>
                    <a:pt x="30" y="2602"/>
                    <a:pt x="0" y="2580"/>
                    <a:pt x="0" y="2550"/>
                  </a:cubicBezTo>
                  <a:cubicBezTo>
                    <a:pt x="0" y="2503"/>
                    <a:pt x="41" y="2492"/>
                    <a:pt x="41" y="2466"/>
                  </a:cubicBezTo>
                  <a:cubicBezTo>
                    <a:pt x="41" y="2374"/>
                    <a:pt x="74" y="2279"/>
                    <a:pt x="74" y="2184"/>
                  </a:cubicBezTo>
                  <a:cubicBezTo>
                    <a:pt x="74" y="2128"/>
                    <a:pt x="33" y="2077"/>
                    <a:pt x="33" y="2044"/>
                  </a:cubicBezTo>
                  <a:cubicBezTo>
                    <a:pt x="33" y="2022"/>
                    <a:pt x="158" y="1945"/>
                    <a:pt x="180" y="1945"/>
                  </a:cubicBezTo>
                  <a:cubicBezTo>
                    <a:pt x="195" y="1945"/>
                    <a:pt x="213" y="1967"/>
                    <a:pt x="235" y="1959"/>
                  </a:cubicBezTo>
                  <a:lnTo>
                    <a:pt x="400" y="1959"/>
                  </a:lnTo>
                  <a:cubicBezTo>
                    <a:pt x="415" y="1974"/>
                    <a:pt x="444" y="1978"/>
                    <a:pt x="463" y="1982"/>
                  </a:cubicBezTo>
                  <a:lnTo>
                    <a:pt x="639" y="1982"/>
                  </a:lnTo>
                  <a:cubicBezTo>
                    <a:pt x="683" y="1971"/>
                    <a:pt x="705" y="1996"/>
                    <a:pt x="742" y="1996"/>
                  </a:cubicBezTo>
                  <a:cubicBezTo>
                    <a:pt x="767" y="1996"/>
                    <a:pt x="822" y="1978"/>
                    <a:pt x="833" y="1978"/>
                  </a:cubicBezTo>
                  <a:cubicBezTo>
                    <a:pt x="833" y="1904"/>
                    <a:pt x="881" y="1883"/>
                    <a:pt x="881" y="1813"/>
                  </a:cubicBezTo>
                  <a:cubicBezTo>
                    <a:pt x="881" y="1798"/>
                    <a:pt x="877" y="1734"/>
                    <a:pt x="877" y="1712"/>
                  </a:cubicBezTo>
                  <a:lnTo>
                    <a:pt x="870" y="1717"/>
                  </a:lnTo>
                  <a:cubicBezTo>
                    <a:pt x="877" y="1703"/>
                    <a:pt x="885" y="1677"/>
                    <a:pt x="885" y="1663"/>
                  </a:cubicBezTo>
                  <a:cubicBezTo>
                    <a:pt x="885" y="1629"/>
                    <a:pt x="862" y="1637"/>
                    <a:pt x="862" y="1607"/>
                  </a:cubicBezTo>
                  <a:cubicBezTo>
                    <a:pt x="789" y="1607"/>
                    <a:pt x="767" y="1541"/>
                    <a:pt x="767" y="1483"/>
                  </a:cubicBezTo>
                  <a:cubicBezTo>
                    <a:pt x="745" y="1479"/>
                    <a:pt x="742" y="1460"/>
                    <a:pt x="723" y="1457"/>
                  </a:cubicBezTo>
                  <a:cubicBezTo>
                    <a:pt x="664" y="1439"/>
                    <a:pt x="503" y="1409"/>
                    <a:pt x="503" y="1354"/>
                  </a:cubicBezTo>
                  <a:cubicBezTo>
                    <a:pt x="499" y="1354"/>
                    <a:pt x="499" y="1343"/>
                    <a:pt x="499" y="1340"/>
                  </a:cubicBezTo>
                  <a:cubicBezTo>
                    <a:pt x="499" y="1306"/>
                    <a:pt x="602" y="1284"/>
                    <a:pt x="639" y="1273"/>
                  </a:cubicBezTo>
                  <a:cubicBezTo>
                    <a:pt x="650" y="1295"/>
                    <a:pt x="709" y="1310"/>
                    <a:pt x="738" y="1310"/>
                  </a:cubicBezTo>
                  <a:cubicBezTo>
                    <a:pt x="767" y="1310"/>
                    <a:pt x="808" y="1295"/>
                    <a:pt x="822" y="1292"/>
                  </a:cubicBezTo>
                  <a:lnTo>
                    <a:pt x="822" y="1266"/>
                  </a:lnTo>
                  <a:cubicBezTo>
                    <a:pt x="797" y="1259"/>
                    <a:pt x="808" y="1204"/>
                    <a:pt x="804" y="1193"/>
                  </a:cubicBezTo>
                  <a:lnTo>
                    <a:pt x="804" y="1163"/>
                  </a:lnTo>
                  <a:lnTo>
                    <a:pt x="841" y="1163"/>
                  </a:lnTo>
                  <a:cubicBezTo>
                    <a:pt x="870" y="1193"/>
                    <a:pt x="907" y="1211"/>
                    <a:pt x="951" y="1211"/>
                  </a:cubicBezTo>
                  <a:cubicBezTo>
                    <a:pt x="980" y="1211"/>
                    <a:pt x="1006" y="1185"/>
                    <a:pt x="1013" y="1156"/>
                  </a:cubicBezTo>
                  <a:cubicBezTo>
                    <a:pt x="1123" y="1156"/>
                    <a:pt x="1152" y="1075"/>
                    <a:pt x="1175" y="987"/>
                  </a:cubicBezTo>
                  <a:cubicBezTo>
                    <a:pt x="1196" y="987"/>
                    <a:pt x="1208" y="984"/>
                    <a:pt x="1226" y="980"/>
                  </a:cubicBezTo>
                  <a:cubicBezTo>
                    <a:pt x="1248" y="973"/>
                    <a:pt x="1395" y="914"/>
                    <a:pt x="1409" y="899"/>
                  </a:cubicBezTo>
                  <a:cubicBezTo>
                    <a:pt x="1439" y="870"/>
                    <a:pt x="1428" y="826"/>
                    <a:pt x="1428" y="782"/>
                  </a:cubicBezTo>
                  <a:cubicBezTo>
                    <a:pt x="1428" y="767"/>
                    <a:pt x="1461" y="745"/>
                    <a:pt x="1464" y="741"/>
                  </a:cubicBezTo>
                  <a:cubicBezTo>
                    <a:pt x="1516" y="690"/>
                    <a:pt x="1567" y="631"/>
                    <a:pt x="1652" y="631"/>
                  </a:cubicBezTo>
                  <a:cubicBezTo>
                    <a:pt x="1699" y="631"/>
                    <a:pt x="1677" y="642"/>
                    <a:pt x="1703" y="631"/>
                  </a:cubicBezTo>
                  <a:cubicBezTo>
                    <a:pt x="1714" y="642"/>
                    <a:pt x="1725" y="613"/>
                    <a:pt x="1732" y="606"/>
                  </a:cubicBezTo>
                  <a:cubicBezTo>
                    <a:pt x="1758" y="580"/>
                    <a:pt x="1791" y="602"/>
                    <a:pt x="1824" y="602"/>
                  </a:cubicBezTo>
                  <a:cubicBezTo>
                    <a:pt x="1846" y="602"/>
                    <a:pt x="1905" y="569"/>
                    <a:pt x="1905" y="540"/>
                  </a:cubicBezTo>
                  <a:cubicBezTo>
                    <a:pt x="1905" y="521"/>
                    <a:pt x="1879" y="451"/>
                    <a:pt x="1879" y="448"/>
                  </a:cubicBezTo>
                  <a:cubicBezTo>
                    <a:pt x="1864" y="349"/>
                    <a:pt x="1806" y="319"/>
                    <a:pt x="1806" y="231"/>
                  </a:cubicBezTo>
                  <a:cubicBezTo>
                    <a:pt x="1806" y="77"/>
                    <a:pt x="1949" y="66"/>
                    <a:pt x="2041" y="0"/>
                  </a:cubicBezTo>
                  <a:lnTo>
                    <a:pt x="2041" y="44"/>
                  </a:lnTo>
                  <a:cubicBezTo>
                    <a:pt x="2022" y="81"/>
                    <a:pt x="2019" y="103"/>
                    <a:pt x="2019" y="140"/>
                  </a:cubicBezTo>
                  <a:cubicBezTo>
                    <a:pt x="2019" y="176"/>
                    <a:pt x="2059" y="180"/>
                    <a:pt x="2088" y="180"/>
                  </a:cubicBezTo>
                  <a:lnTo>
                    <a:pt x="2088" y="209"/>
                  </a:lnTo>
                  <a:cubicBezTo>
                    <a:pt x="2088" y="227"/>
                    <a:pt x="2055" y="235"/>
                    <a:pt x="2044" y="246"/>
                  </a:cubicBezTo>
                  <a:cubicBezTo>
                    <a:pt x="2008" y="283"/>
                    <a:pt x="1964" y="316"/>
                    <a:pt x="1964" y="382"/>
                  </a:cubicBezTo>
                  <a:cubicBezTo>
                    <a:pt x="1964" y="418"/>
                    <a:pt x="1982" y="444"/>
                    <a:pt x="2004" y="448"/>
                  </a:cubicBezTo>
                  <a:cubicBezTo>
                    <a:pt x="2004" y="470"/>
                    <a:pt x="2008" y="477"/>
                    <a:pt x="2004" y="488"/>
                  </a:cubicBezTo>
                  <a:cubicBezTo>
                    <a:pt x="2044" y="488"/>
                    <a:pt x="2059" y="503"/>
                    <a:pt x="2092" y="503"/>
                  </a:cubicBezTo>
                  <a:cubicBezTo>
                    <a:pt x="2099" y="521"/>
                    <a:pt x="2107" y="547"/>
                    <a:pt x="2118" y="547"/>
                  </a:cubicBezTo>
                  <a:cubicBezTo>
                    <a:pt x="2216" y="547"/>
                    <a:pt x="2285" y="463"/>
                    <a:pt x="2370" y="473"/>
                  </a:cubicBezTo>
                  <a:cubicBezTo>
                    <a:pt x="2366" y="492"/>
                    <a:pt x="2348" y="503"/>
                    <a:pt x="2348" y="514"/>
                  </a:cubicBezTo>
                  <a:cubicBezTo>
                    <a:pt x="2348" y="521"/>
                    <a:pt x="2410" y="565"/>
                    <a:pt x="2410" y="565"/>
                  </a:cubicBezTo>
                  <a:cubicBezTo>
                    <a:pt x="2450" y="565"/>
                    <a:pt x="2454" y="540"/>
                    <a:pt x="2473" y="532"/>
                  </a:cubicBezTo>
                  <a:cubicBezTo>
                    <a:pt x="2535" y="503"/>
                    <a:pt x="2583" y="514"/>
                    <a:pt x="2638" y="488"/>
                  </a:cubicBezTo>
                  <a:cubicBezTo>
                    <a:pt x="2671" y="473"/>
                    <a:pt x="2729" y="418"/>
                    <a:pt x="2774" y="418"/>
                  </a:cubicBezTo>
                  <a:cubicBezTo>
                    <a:pt x="2821" y="418"/>
                    <a:pt x="2873" y="422"/>
                    <a:pt x="2898" y="433"/>
                  </a:cubicBezTo>
                  <a:cubicBezTo>
                    <a:pt x="2891" y="448"/>
                    <a:pt x="2883" y="466"/>
                    <a:pt x="2883" y="473"/>
                  </a:cubicBezTo>
                  <a:cubicBezTo>
                    <a:pt x="2979" y="473"/>
                    <a:pt x="3077" y="455"/>
                    <a:pt x="3147" y="455"/>
                  </a:cubicBezTo>
                  <a:cubicBezTo>
                    <a:pt x="3217" y="455"/>
                    <a:pt x="3262" y="450"/>
                    <a:pt x="3335" y="450"/>
                  </a:cubicBezTo>
                  <a:cubicBezTo>
                    <a:pt x="3412" y="450"/>
                    <a:pt x="3449" y="587"/>
                    <a:pt x="3449" y="668"/>
                  </a:cubicBezTo>
                  <a:cubicBezTo>
                    <a:pt x="3449" y="716"/>
                    <a:pt x="3397" y="741"/>
                    <a:pt x="3397" y="789"/>
                  </a:cubicBezTo>
                  <a:cubicBezTo>
                    <a:pt x="3397" y="866"/>
                    <a:pt x="3467" y="914"/>
                    <a:pt x="3467" y="984"/>
                  </a:cubicBezTo>
                  <a:cubicBezTo>
                    <a:pt x="3467" y="1027"/>
                    <a:pt x="3397" y="1042"/>
                    <a:pt x="3383" y="1064"/>
                  </a:cubicBezTo>
                  <a:cubicBezTo>
                    <a:pt x="3339" y="1130"/>
                    <a:pt x="3324" y="1189"/>
                    <a:pt x="3324" y="1277"/>
                  </a:cubicBezTo>
                  <a:cubicBezTo>
                    <a:pt x="3324" y="1380"/>
                    <a:pt x="3397" y="1358"/>
                    <a:pt x="3482" y="1358"/>
                  </a:cubicBezTo>
                  <a:cubicBezTo>
                    <a:pt x="3599" y="1358"/>
                    <a:pt x="3654" y="1310"/>
                    <a:pt x="3743" y="1310"/>
                  </a:cubicBezTo>
                  <a:cubicBezTo>
                    <a:pt x="3841" y="1310"/>
                    <a:pt x="3819" y="1501"/>
                    <a:pt x="3911" y="1501"/>
                  </a:cubicBezTo>
                  <a:lnTo>
                    <a:pt x="3911" y="1651"/>
                  </a:lnTo>
                  <a:cubicBezTo>
                    <a:pt x="3911" y="1663"/>
                    <a:pt x="3922" y="1670"/>
                    <a:pt x="3930" y="1677"/>
                  </a:cubicBezTo>
                  <a:lnTo>
                    <a:pt x="3948" y="1699"/>
                  </a:lnTo>
                  <a:cubicBezTo>
                    <a:pt x="3966" y="1699"/>
                    <a:pt x="4010" y="1681"/>
                    <a:pt x="4036" y="1677"/>
                  </a:cubicBezTo>
                  <a:cubicBezTo>
                    <a:pt x="4040" y="1695"/>
                    <a:pt x="4036" y="1714"/>
                    <a:pt x="4040" y="1732"/>
                  </a:cubicBezTo>
                  <a:cubicBezTo>
                    <a:pt x="4003" y="1740"/>
                    <a:pt x="3964" y="1757"/>
                    <a:pt x="3964" y="1794"/>
                  </a:cubicBezTo>
                  <a:cubicBezTo>
                    <a:pt x="3950" y="1854"/>
                    <a:pt x="3951" y="1824"/>
                    <a:pt x="3941" y="18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D6B5D7FD-7E10-794F-AA5C-3BB063D4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1968500"/>
              <a:ext cx="979487" cy="952500"/>
            </a:xfrm>
            <a:custGeom>
              <a:avLst/>
              <a:gdLst>
                <a:gd name="T0" fmla="*/ 2147483646 w 2723"/>
                <a:gd name="T1" fmla="*/ 2147483646 h 2644"/>
                <a:gd name="T2" fmla="*/ 2147483646 w 2723"/>
                <a:gd name="T3" fmla="*/ 2147483646 h 2644"/>
                <a:gd name="T4" fmla="*/ 2147483646 w 2723"/>
                <a:gd name="T5" fmla="*/ 2147483646 h 2644"/>
                <a:gd name="T6" fmla="*/ 2147483646 w 2723"/>
                <a:gd name="T7" fmla="*/ 2147483646 h 2644"/>
                <a:gd name="T8" fmla="*/ 2147483646 w 2723"/>
                <a:gd name="T9" fmla="*/ 2147483646 h 2644"/>
                <a:gd name="T10" fmla="*/ 2147483646 w 2723"/>
                <a:gd name="T11" fmla="*/ 2147483646 h 2644"/>
                <a:gd name="T12" fmla="*/ 2147483646 w 2723"/>
                <a:gd name="T13" fmla="*/ 2147483646 h 2644"/>
                <a:gd name="T14" fmla="*/ 2147483646 w 2723"/>
                <a:gd name="T15" fmla="*/ 2147483646 h 2644"/>
                <a:gd name="T16" fmla="*/ 2147483646 w 2723"/>
                <a:gd name="T17" fmla="*/ 2147483646 h 2644"/>
                <a:gd name="T18" fmla="*/ 2147483646 w 2723"/>
                <a:gd name="T19" fmla="*/ 2147483646 h 2644"/>
                <a:gd name="T20" fmla="*/ 2147483646 w 2723"/>
                <a:gd name="T21" fmla="*/ 2147483646 h 2644"/>
                <a:gd name="T22" fmla="*/ 2147483646 w 2723"/>
                <a:gd name="T23" fmla="*/ 2147483646 h 2644"/>
                <a:gd name="T24" fmla="*/ 2147483646 w 2723"/>
                <a:gd name="T25" fmla="*/ 2147483646 h 2644"/>
                <a:gd name="T26" fmla="*/ 2147483646 w 2723"/>
                <a:gd name="T27" fmla="*/ 2147483646 h 2644"/>
                <a:gd name="T28" fmla="*/ 2147483646 w 2723"/>
                <a:gd name="T29" fmla="*/ 2147483646 h 2644"/>
                <a:gd name="T30" fmla="*/ 2147483646 w 2723"/>
                <a:gd name="T31" fmla="*/ 2147483646 h 2644"/>
                <a:gd name="T32" fmla="*/ 2147483646 w 2723"/>
                <a:gd name="T33" fmla="*/ 2147483646 h 2644"/>
                <a:gd name="T34" fmla="*/ 2147483646 w 2723"/>
                <a:gd name="T35" fmla="*/ 2147483646 h 2644"/>
                <a:gd name="T36" fmla="*/ 2147483646 w 2723"/>
                <a:gd name="T37" fmla="*/ 2147483646 h 2644"/>
                <a:gd name="T38" fmla="*/ 2147483646 w 2723"/>
                <a:gd name="T39" fmla="*/ 2147483646 h 2644"/>
                <a:gd name="T40" fmla="*/ 2147483646 w 2723"/>
                <a:gd name="T41" fmla="*/ 2147483646 h 2644"/>
                <a:gd name="T42" fmla="*/ 2147483646 w 2723"/>
                <a:gd name="T43" fmla="*/ 2147483646 h 2644"/>
                <a:gd name="T44" fmla="*/ 2147483646 w 2723"/>
                <a:gd name="T45" fmla="*/ 2147483646 h 2644"/>
                <a:gd name="T46" fmla="*/ 2147483646 w 2723"/>
                <a:gd name="T47" fmla="*/ 2147483646 h 2644"/>
                <a:gd name="T48" fmla="*/ 2147483646 w 2723"/>
                <a:gd name="T49" fmla="*/ 2147483646 h 2644"/>
                <a:gd name="T50" fmla="*/ 2147483646 w 2723"/>
                <a:gd name="T51" fmla="*/ 2147483646 h 2644"/>
                <a:gd name="T52" fmla="*/ 2147483646 w 2723"/>
                <a:gd name="T53" fmla="*/ 2147483646 h 2644"/>
                <a:gd name="T54" fmla="*/ 2147483646 w 2723"/>
                <a:gd name="T55" fmla="*/ 2147483646 h 2644"/>
                <a:gd name="T56" fmla="*/ 2147483646 w 2723"/>
                <a:gd name="T57" fmla="*/ 2147483646 h 2644"/>
                <a:gd name="T58" fmla="*/ 2147483646 w 2723"/>
                <a:gd name="T59" fmla="*/ 2147483646 h 2644"/>
                <a:gd name="T60" fmla="*/ 2147483646 w 2723"/>
                <a:gd name="T61" fmla="*/ 2147483646 h 2644"/>
                <a:gd name="T62" fmla="*/ 2147483646 w 2723"/>
                <a:gd name="T63" fmla="*/ 2147483646 h 2644"/>
                <a:gd name="T64" fmla="*/ 2147483646 w 2723"/>
                <a:gd name="T65" fmla="*/ 2147483646 h 2644"/>
                <a:gd name="T66" fmla="*/ 2147483646 w 2723"/>
                <a:gd name="T67" fmla="*/ 2147483646 h 2644"/>
                <a:gd name="T68" fmla="*/ 2147483646 w 2723"/>
                <a:gd name="T69" fmla="*/ 2147483646 h 2644"/>
                <a:gd name="T70" fmla="*/ 2147483646 w 2723"/>
                <a:gd name="T71" fmla="*/ 2147483646 h 2644"/>
                <a:gd name="T72" fmla="*/ 2147483646 w 2723"/>
                <a:gd name="T73" fmla="*/ 2147483646 h 2644"/>
                <a:gd name="T74" fmla="*/ 2147483646 w 2723"/>
                <a:gd name="T75" fmla="*/ 2147483646 h 2644"/>
                <a:gd name="T76" fmla="*/ 2147483646 w 2723"/>
                <a:gd name="T77" fmla="*/ 2147483646 h 2644"/>
                <a:gd name="T78" fmla="*/ 2147483646 w 2723"/>
                <a:gd name="T79" fmla="*/ 2147483646 h 2644"/>
                <a:gd name="T80" fmla="*/ 2147483646 w 2723"/>
                <a:gd name="T81" fmla="*/ 2147483646 h 2644"/>
                <a:gd name="T82" fmla="*/ 2147483646 w 2723"/>
                <a:gd name="T83" fmla="*/ 2147483646 h 2644"/>
                <a:gd name="T84" fmla="*/ 2147483646 w 2723"/>
                <a:gd name="T85" fmla="*/ 2147483646 h 2644"/>
                <a:gd name="T86" fmla="*/ 2147483646 w 2723"/>
                <a:gd name="T87" fmla="*/ 2147483646 h 26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723" h="2644">
                  <a:moveTo>
                    <a:pt x="631" y="2055"/>
                  </a:moveTo>
                  <a:cubicBezTo>
                    <a:pt x="584" y="2034"/>
                    <a:pt x="576" y="2001"/>
                    <a:pt x="551" y="1964"/>
                  </a:cubicBezTo>
                  <a:cubicBezTo>
                    <a:pt x="474" y="2074"/>
                    <a:pt x="356" y="2213"/>
                    <a:pt x="202" y="2213"/>
                  </a:cubicBezTo>
                  <a:cubicBezTo>
                    <a:pt x="180" y="2213"/>
                    <a:pt x="37" y="2125"/>
                    <a:pt x="37" y="2111"/>
                  </a:cubicBezTo>
                  <a:cubicBezTo>
                    <a:pt x="37" y="2081"/>
                    <a:pt x="85" y="2063"/>
                    <a:pt x="99" y="2055"/>
                  </a:cubicBezTo>
                  <a:lnTo>
                    <a:pt x="99" y="2001"/>
                  </a:lnTo>
                  <a:cubicBezTo>
                    <a:pt x="48" y="2001"/>
                    <a:pt x="48" y="2001"/>
                    <a:pt x="4" y="2019"/>
                  </a:cubicBezTo>
                  <a:cubicBezTo>
                    <a:pt x="4" y="1993"/>
                    <a:pt x="44" y="1949"/>
                    <a:pt x="63" y="1923"/>
                  </a:cubicBezTo>
                  <a:cubicBezTo>
                    <a:pt x="7" y="1858"/>
                    <a:pt x="0" y="1765"/>
                    <a:pt x="0" y="1663"/>
                  </a:cubicBezTo>
                  <a:cubicBezTo>
                    <a:pt x="0" y="1608"/>
                    <a:pt x="59" y="1611"/>
                    <a:pt x="81" y="1578"/>
                  </a:cubicBezTo>
                  <a:cubicBezTo>
                    <a:pt x="125" y="1516"/>
                    <a:pt x="165" y="1472"/>
                    <a:pt x="246" y="1450"/>
                  </a:cubicBezTo>
                  <a:cubicBezTo>
                    <a:pt x="312" y="1432"/>
                    <a:pt x="327" y="1343"/>
                    <a:pt x="459" y="1358"/>
                  </a:cubicBezTo>
                  <a:cubicBezTo>
                    <a:pt x="418" y="1347"/>
                    <a:pt x="404" y="1340"/>
                    <a:pt x="371" y="1333"/>
                  </a:cubicBezTo>
                  <a:cubicBezTo>
                    <a:pt x="532" y="1292"/>
                    <a:pt x="595" y="1164"/>
                    <a:pt x="704" y="1076"/>
                  </a:cubicBezTo>
                  <a:cubicBezTo>
                    <a:pt x="748" y="1043"/>
                    <a:pt x="740" y="929"/>
                    <a:pt x="770" y="929"/>
                  </a:cubicBezTo>
                  <a:cubicBezTo>
                    <a:pt x="770" y="929"/>
                    <a:pt x="806" y="848"/>
                    <a:pt x="806" y="844"/>
                  </a:cubicBezTo>
                  <a:cubicBezTo>
                    <a:pt x="850" y="771"/>
                    <a:pt x="902" y="720"/>
                    <a:pt x="979" y="690"/>
                  </a:cubicBezTo>
                  <a:cubicBezTo>
                    <a:pt x="1056" y="661"/>
                    <a:pt x="1159" y="536"/>
                    <a:pt x="1177" y="459"/>
                  </a:cubicBezTo>
                  <a:cubicBezTo>
                    <a:pt x="1086" y="478"/>
                    <a:pt x="1049" y="525"/>
                    <a:pt x="961" y="525"/>
                  </a:cubicBezTo>
                  <a:cubicBezTo>
                    <a:pt x="979" y="500"/>
                    <a:pt x="1019" y="481"/>
                    <a:pt x="1034" y="474"/>
                  </a:cubicBezTo>
                  <a:cubicBezTo>
                    <a:pt x="1016" y="474"/>
                    <a:pt x="979" y="463"/>
                    <a:pt x="979" y="463"/>
                  </a:cubicBezTo>
                  <a:cubicBezTo>
                    <a:pt x="986" y="426"/>
                    <a:pt x="1005" y="404"/>
                    <a:pt x="1034" y="404"/>
                  </a:cubicBezTo>
                  <a:cubicBezTo>
                    <a:pt x="1045" y="404"/>
                    <a:pt x="1052" y="415"/>
                    <a:pt x="1063" y="415"/>
                  </a:cubicBezTo>
                  <a:cubicBezTo>
                    <a:pt x="1074" y="393"/>
                    <a:pt x="1086" y="378"/>
                    <a:pt x="1096" y="367"/>
                  </a:cubicBezTo>
                  <a:cubicBezTo>
                    <a:pt x="1115" y="389"/>
                    <a:pt x="1119" y="408"/>
                    <a:pt x="1107" y="434"/>
                  </a:cubicBezTo>
                  <a:cubicBezTo>
                    <a:pt x="1166" y="434"/>
                    <a:pt x="1181" y="470"/>
                    <a:pt x="1228" y="470"/>
                  </a:cubicBezTo>
                  <a:cubicBezTo>
                    <a:pt x="1247" y="470"/>
                    <a:pt x="1287" y="382"/>
                    <a:pt x="1295" y="378"/>
                  </a:cubicBezTo>
                  <a:cubicBezTo>
                    <a:pt x="1269" y="371"/>
                    <a:pt x="1269" y="367"/>
                    <a:pt x="1236" y="371"/>
                  </a:cubicBezTo>
                  <a:cubicBezTo>
                    <a:pt x="1254" y="342"/>
                    <a:pt x="1283" y="312"/>
                    <a:pt x="1320" y="312"/>
                  </a:cubicBezTo>
                  <a:cubicBezTo>
                    <a:pt x="1346" y="312"/>
                    <a:pt x="1368" y="320"/>
                    <a:pt x="1393" y="305"/>
                  </a:cubicBezTo>
                  <a:cubicBezTo>
                    <a:pt x="1375" y="287"/>
                    <a:pt x="1379" y="290"/>
                    <a:pt x="1364" y="276"/>
                  </a:cubicBezTo>
                  <a:cubicBezTo>
                    <a:pt x="1401" y="239"/>
                    <a:pt x="1467" y="243"/>
                    <a:pt x="1522" y="232"/>
                  </a:cubicBezTo>
                  <a:lnTo>
                    <a:pt x="1522" y="276"/>
                  </a:lnTo>
                  <a:cubicBezTo>
                    <a:pt x="1570" y="265"/>
                    <a:pt x="1581" y="180"/>
                    <a:pt x="1658" y="177"/>
                  </a:cubicBezTo>
                  <a:lnTo>
                    <a:pt x="1658" y="239"/>
                  </a:lnTo>
                  <a:cubicBezTo>
                    <a:pt x="1706" y="151"/>
                    <a:pt x="1768" y="173"/>
                    <a:pt x="1834" y="136"/>
                  </a:cubicBezTo>
                  <a:cubicBezTo>
                    <a:pt x="1805" y="125"/>
                    <a:pt x="1779" y="118"/>
                    <a:pt x="1779" y="92"/>
                  </a:cubicBezTo>
                  <a:cubicBezTo>
                    <a:pt x="1779" y="74"/>
                    <a:pt x="1845" y="59"/>
                    <a:pt x="1856" y="37"/>
                  </a:cubicBezTo>
                  <a:cubicBezTo>
                    <a:pt x="1878" y="63"/>
                    <a:pt x="1900" y="92"/>
                    <a:pt x="1933" y="92"/>
                  </a:cubicBezTo>
                  <a:cubicBezTo>
                    <a:pt x="1988" y="92"/>
                    <a:pt x="2128" y="0"/>
                    <a:pt x="2128" y="48"/>
                  </a:cubicBezTo>
                  <a:cubicBezTo>
                    <a:pt x="2128" y="99"/>
                    <a:pt x="2065" y="114"/>
                    <a:pt x="2050" y="166"/>
                  </a:cubicBezTo>
                  <a:cubicBezTo>
                    <a:pt x="2124" y="173"/>
                    <a:pt x="2146" y="89"/>
                    <a:pt x="2208" y="55"/>
                  </a:cubicBezTo>
                  <a:cubicBezTo>
                    <a:pt x="2223" y="81"/>
                    <a:pt x="2223" y="99"/>
                    <a:pt x="2227" y="122"/>
                  </a:cubicBezTo>
                  <a:cubicBezTo>
                    <a:pt x="2278" y="70"/>
                    <a:pt x="2308" y="55"/>
                    <a:pt x="2366" y="19"/>
                  </a:cubicBezTo>
                  <a:cubicBezTo>
                    <a:pt x="2370" y="66"/>
                    <a:pt x="2362" y="99"/>
                    <a:pt x="2403" y="103"/>
                  </a:cubicBezTo>
                  <a:cubicBezTo>
                    <a:pt x="2414" y="74"/>
                    <a:pt x="2429" y="48"/>
                    <a:pt x="2458" y="48"/>
                  </a:cubicBezTo>
                  <a:cubicBezTo>
                    <a:pt x="2476" y="48"/>
                    <a:pt x="2557" y="92"/>
                    <a:pt x="2586" y="107"/>
                  </a:cubicBezTo>
                  <a:cubicBezTo>
                    <a:pt x="2553" y="195"/>
                    <a:pt x="2524" y="166"/>
                    <a:pt x="2440" y="195"/>
                  </a:cubicBezTo>
                  <a:cubicBezTo>
                    <a:pt x="2476" y="224"/>
                    <a:pt x="2502" y="228"/>
                    <a:pt x="2502" y="250"/>
                  </a:cubicBezTo>
                  <a:cubicBezTo>
                    <a:pt x="2535" y="254"/>
                    <a:pt x="2612" y="265"/>
                    <a:pt x="2623" y="265"/>
                  </a:cubicBezTo>
                  <a:cubicBezTo>
                    <a:pt x="2572" y="301"/>
                    <a:pt x="2440" y="367"/>
                    <a:pt x="2440" y="452"/>
                  </a:cubicBezTo>
                  <a:cubicBezTo>
                    <a:pt x="2440" y="522"/>
                    <a:pt x="2568" y="518"/>
                    <a:pt x="2568" y="599"/>
                  </a:cubicBezTo>
                  <a:cubicBezTo>
                    <a:pt x="2568" y="661"/>
                    <a:pt x="2502" y="690"/>
                    <a:pt x="2502" y="753"/>
                  </a:cubicBezTo>
                  <a:cubicBezTo>
                    <a:pt x="2502" y="822"/>
                    <a:pt x="2575" y="863"/>
                    <a:pt x="2575" y="936"/>
                  </a:cubicBezTo>
                  <a:cubicBezTo>
                    <a:pt x="2575" y="980"/>
                    <a:pt x="2539" y="1002"/>
                    <a:pt x="2539" y="1046"/>
                  </a:cubicBezTo>
                  <a:cubicBezTo>
                    <a:pt x="2539" y="1127"/>
                    <a:pt x="2649" y="1149"/>
                    <a:pt x="2649" y="1230"/>
                  </a:cubicBezTo>
                  <a:cubicBezTo>
                    <a:pt x="2649" y="1252"/>
                    <a:pt x="2616" y="1270"/>
                    <a:pt x="2605" y="1278"/>
                  </a:cubicBezTo>
                  <a:cubicBezTo>
                    <a:pt x="2638" y="1336"/>
                    <a:pt x="2722" y="1351"/>
                    <a:pt x="2722" y="1432"/>
                  </a:cubicBezTo>
                  <a:cubicBezTo>
                    <a:pt x="2722" y="1553"/>
                    <a:pt x="2469" y="1688"/>
                    <a:pt x="2392" y="1791"/>
                  </a:cubicBezTo>
                  <a:cubicBezTo>
                    <a:pt x="2355" y="1865"/>
                    <a:pt x="2186" y="1876"/>
                    <a:pt x="2116" y="1865"/>
                  </a:cubicBezTo>
                  <a:cubicBezTo>
                    <a:pt x="2043" y="1887"/>
                    <a:pt x="1959" y="1920"/>
                    <a:pt x="1896" y="1920"/>
                  </a:cubicBezTo>
                  <a:cubicBezTo>
                    <a:pt x="1849" y="1920"/>
                    <a:pt x="1816" y="1912"/>
                    <a:pt x="1816" y="1872"/>
                  </a:cubicBezTo>
                  <a:cubicBezTo>
                    <a:pt x="1739" y="1872"/>
                    <a:pt x="1658" y="1821"/>
                    <a:pt x="1658" y="1744"/>
                  </a:cubicBezTo>
                  <a:cubicBezTo>
                    <a:pt x="1658" y="1707"/>
                    <a:pt x="1698" y="1681"/>
                    <a:pt x="1709" y="1663"/>
                  </a:cubicBezTo>
                  <a:cubicBezTo>
                    <a:pt x="1673" y="1648"/>
                    <a:pt x="1639" y="1564"/>
                    <a:pt x="1639" y="1524"/>
                  </a:cubicBezTo>
                  <a:cubicBezTo>
                    <a:pt x="1639" y="1498"/>
                    <a:pt x="1647" y="1476"/>
                    <a:pt x="1639" y="1450"/>
                  </a:cubicBezTo>
                  <a:cubicBezTo>
                    <a:pt x="1794" y="1450"/>
                    <a:pt x="1875" y="1248"/>
                    <a:pt x="1970" y="1193"/>
                  </a:cubicBezTo>
                  <a:cubicBezTo>
                    <a:pt x="2021" y="1164"/>
                    <a:pt x="2109" y="1145"/>
                    <a:pt x="2109" y="1083"/>
                  </a:cubicBezTo>
                  <a:cubicBezTo>
                    <a:pt x="2109" y="991"/>
                    <a:pt x="1988" y="973"/>
                    <a:pt x="1896" y="973"/>
                  </a:cubicBezTo>
                  <a:cubicBezTo>
                    <a:pt x="1775" y="973"/>
                    <a:pt x="1676" y="1017"/>
                    <a:pt x="1676" y="1120"/>
                  </a:cubicBezTo>
                  <a:cubicBezTo>
                    <a:pt x="1676" y="1164"/>
                    <a:pt x="1687" y="1182"/>
                    <a:pt x="1676" y="1204"/>
                  </a:cubicBezTo>
                  <a:cubicBezTo>
                    <a:pt x="1676" y="1288"/>
                    <a:pt x="1507" y="1362"/>
                    <a:pt x="1430" y="1406"/>
                  </a:cubicBezTo>
                  <a:cubicBezTo>
                    <a:pt x="1368" y="1443"/>
                    <a:pt x="1302" y="1457"/>
                    <a:pt x="1265" y="1524"/>
                  </a:cubicBezTo>
                  <a:cubicBezTo>
                    <a:pt x="1236" y="1575"/>
                    <a:pt x="1273" y="1644"/>
                    <a:pt x="1217" y="1670"/>
                  </a:cubicBezTo>
                  <a:lnTo>
                    <a:pt x="1217" y="1744"/>
                  </a:lnTo>
                  <a:cubicBezTo>
                    <a:pt x="1236" y="1758"/>
                    <a:pt x="1247" y="1784"/>
                    <a:pt x="1247" y="1810"/>
                  </a:cubicBezTo>
                  <a:cubicBezTo>
                    <a:pt x="1313" y="1821"/>
                    <a:pt x="1412" y="1887"/>
                    <a:pt x="1412" y="1956"/>
                  </a:cubicBezTo>
                  <a:cubicBezTo>
                    <a:pt x="1412" y="2011"/>
                    <a:pt x="1302" y="2103"/>
                    <a:pt x="1265" y="2103"/>
                  </a:cubicBezTo>
                  <a:cubicBezTo>
                    <a:pt x="1192" y="2103"/>
                    <a:pt x="1163" y="2210"/>
                    <a:pt x="1163" y="2287"/>
                  </a:cubicBezTo>
                  <a:cubicBezTo>
                    <a:pt x="1163" y="2331"/>
                    <a:pt x="1195" y="2345"/>
                    <a:pt x="1217" y="2349"/>
                  </a:cubicBezTo>
                  <a:cubicBezTo>
                    <a:pt x="1206" y="2448"/>
                    <a:pt x="1119" y="2455"/>
                    <a:pt x="1107" y="2525"/>
                  </a:cubicBezTo>
                  <a:lnTo>
                    <a:pt x="1008" y="2525"/>
                  </a:lnTo>
                  <a:cubicBezTo>
                    <a:pt x="946" y="2525"/>
                    <a:pt x="924" y="2643"/>
                    <a:pt x="832" y="2643"/>
                  </a:cubicBezTo>
                  <a:cubicBezTo>
                    <a:pt x="803" y="2643"/>
                    <a:pt x="751" y="2488"/>
                    <a:pt x="751" y="2470"/>
                  </a:cubicBezTo>
                  <a:cubicBezTo>
                    <a:pt x="751" y="2459"/>
                    <a:pt x="759" y="2444"/>
                    <a:pt x="759" y="2433"/>
                  </a:cubicBezTo>
                  <a:cubicBezTo>
                    <a:pt x="696" y="2371"/>
                    <a:pt x="704" y="2320"/>
                    <a:pt x="678" y="2239"/>
                  </a:cubicBezTo>
                  <a:cubicBezTo>
                    <a:pt x="660" y="2184"/>
                    <a:pt x="606" y="2169"/>
                    <a:pt x="606" y="2103"/>
                  </a:cubicBezTo>
                  <a:cubicBezTo>
                    <a:pt x="606" y="2077"/>
                    <a:pt x="628" y="2044"/>
                    <a:pt x="631" y="2037"/>
                  </a:cubicBezTo>
                  <a:lnTo>
                    <a:pt x="631" y="205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31AD708F-BE90-B04C-98CF-B28AACBFB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5038" y="1277938"/>
              <a:ext cx="525462" cy="290512"/>
            </a:xfrm>
            <a:custGeom>
              <a:avLst/>
              <a:gdLst>
                <a:gd name="T0" fmla="*/ 2147483646 w 1461"/>
                <a:gd name="T1" fmla="*/ 2147483646 h 808"/>
                <a:gd name="T2" fmla="*/ 2147483646 w 1461"/>
                <a:gd name="T3" fmla="*/ 2147483646 h 808"/>
                <a:gd name="T4" fmla="*/ 2147483646 w 1461"/>
                <a:gd name="T5" fmla="*/ 2147483646 h 808"/>
                <a:gd name="T6" fmla="*/ 2147483646 w 1461"/>
                <a:gd name="T7" fmla="*/ 2147483646 h 808"/>
                <a:gd name="T8" fmla="*/ 2147483646 w 1461"/>
                <a:gd name="T9" fmla="*/ 2147483646 h 808"/>
                <a:gd name="T10" fmla="*/ 2147483646 w 1461"/>
                <a:gd name="T11" fmla="*/ 2147483646 h 808"/>
                <a:gd name="T12" fmla="*/ 2147483646 w 1461"/>
                <a:gd name="T13" fmla="*/ 2147483646 h 808"/>
                <a:gd name="T14" fmla="*/ 2147483646 w 1461"/>
                <a:gd name="T15" fmla="*/ 2147483646 h 808"/>
                <a:gd name="T16" fmla="*/ 2147483646 w 1461"/>
                <a:gd name="T17" fmla="*/ 2147483646 h 808"/>
                <a:gd name="T18" fmla="*/ 2147483646 w 1461"/>
                <a:gd name="T19" fmla="*/ 2147483646 h 808"/>
                <a:gd name="T20" fmla="*/ 2147483646 w 1461"/>
                <a:gd name="T21" fmla="*/ 2147483646 h 808"/>
                <a:gd name="T22" fmla="*/ 2147483646 w 1461"/>
                <a:gd name="T23" fmla="*/ 2147483646 h 808"/>
                <a:gd name="T24" fmla="*/ 2147483646 w 1461"/>
                <a:gd name="T25" fmla="*/ 2147483646 h 808"/>
                <a:gd name="T26" fmla="*/ 2147483646 w 1461"/>
                <a:gd name="T27" fmla="*/ 2147483646 h 808"/>
                <a:gd name="T28" fmla="*/ 2147483646 w 1461"/>
                <a:gd name="T29" fmla="*/ 2147483646 h 808"/>
                <a:gd name="T30" fmla="*/ 2147483646 w 1461"/>
                <a:gd name="T31" fmla="*/ 2147483646 h 808"/>
                <a:gd name="T32" fmla="*/ 2147483646 w 1461"/>
                <a:gd name="T33" fmla="*/ 2147483646 h 808"/>
                <a:gd name="T34" fmla="*/ 2147483646 w 1461"/>
                <a:gd name="T35" fmla="*/ 2147483646 h 808"/>
                <a:gd name="T36" fmla="*/ 2147483646 w 1461"/>
                <a:gd name="T37" fmla="*/ 2147483646 h 808"/>
                <a:gd name="T38" fmla="*/ 2147483646 w 1461"/>
                <a:gd name="T39" fmla="*/ 2147483646 h 808"/>
                <a:gd name="T40" fmla="*/ 2147483646 w 1461"/>
                <a:gd name="T41" fmla="*/ 2147483646 h 808"/>
                <a:gd name="T42" fmla="*/ 2147483646 w 1461"/>
                <a:gd name="T43" fmla="*/ 2147483646 h 808"/>
                <a:gd name="T44" fmla="*/ 2147483646 w 1461"/>
                <a:gd name="T45" fmla="*/ 2147483646 h 808"/>
                <a:gd name="T46" fmla="*/ 2147483646 w 1461"/>
                <a:gd name="T47" fmla="*/ 2147483646 h 808"/>
                <a:gd name="T48" fmla="*/ 0 w 1461"/>
                <a:gd name="T49" fmla="*/ 2147483646 h 808"/>
                <a:gd name="T50" fmla="*/ 2147483646 w 1461"/>
                <a:gd name="T51" fmla="*/ 2147483646 h 808"/>
                <a:gd name="T52" fmla="*/ 2147483646 w 1461"/>
                <a:gd name="T53" fmla="*/ 2147483646 h 808"/>
                <a:gd name="T54" fmla="*/ 2147483646 w 1461"/>
                <a:gd name="T55" fmla="*/ 2147483646 h 808"/>
                <a:gd name="T56" fmla="*/ 2147483646 w 1461"/>
                <a:gd name="T57" fmla="*/ 2147483646 h 808"/>
                <a:gd name="T58" fmla="*/ 2147483646 w 1461"/>
                <a:gd name="T59" fmla="*/ 2147483646 h 808"/>
                <a:gd name="T60" fmla="*/ 2147483646 w 1461"/>
                <a:gd name="T61" fmla="*/ 2147483646 h 808"/>
                <a:gd name="T62" fmla="*/ 2147483646 w 1461"/>
                <a:gd name="T63" fmla="*/ 2147483646 h 808"/>
                <a:gd name="T64" fmla="*/ 2147483646 w 1461"/>
                <a:gd name="T65" fmla="*/ 2147483646 h 808"/>
                <a:gd name="T66" fmla="*/ 2147483646 w 1461"/>
                <a:gd name="T67" fmla="*/ 0 h 808"/>
                <a:gd name="T68" fmla="*/ 2147483646 w 1461"/>
                <a:gd name="T69" fmla="*/ 2147483646 h 808"/>
                <a:gd name="T70" fmla="*/ 2147483646 w 1461"/>
                <a:gd name="T71" fmla="*/ 2147483646 h 808"/>
                <a:gd name="T72" fmla="*/ 2147483646 w 1461"/>
                <a:gd name="T73" fmla="*/ 2147483646 h 808"/>
                <a:gd name="T74" fmla="*/ 2147483646 w 1461"/>
                <a:gd name="T75" fmla="*/ 2147483646 h 808"/>
                <a:gd name="T76" fmla="*/ 2147483646 w 1461"/>
                <a:gd name="T77" fmla="*/ 2147483646 h 808"/>
                <a:gd name="T78" fmla="*/ 2147483646 w 1461"/>
                <a:gd name="T79" fmla="*/ 2147483646 h 808"/>
                <a:gd name="T80" fmla="*/ 2147483646 w 1461"/>
                <a:gd name="T81" fmla="*/ 2147483646 h 808"/>
                <a:gd name="T82" fmla="*/ 2147483646 w 1461"/>
                <a:gd name="T83" fmla="*/ 2147483646 h 808"/>
                <a:gd name="T84" fmla="*/ 2147483646 w 1461"/>
                <a:gd name="T85" fmla="*/ 2147483646 h 808"/>
                <a:gd name="T86" fmla="*/ 2147483646 w 1461"/>
                <a:gd name="T87" fmla="*/ 2147483646 h 808"/>
                <a:gd name="T88" fmla="*/ 2147483646 w 1461"/>
                <a:gd name="T89" fmla="*/ 2147483646 h 808"/>
                <a:gd name="T90" fmla="*/ 2147483646 w 1461"/>
                <a:gd name="T91" fmla="*/ 2147483646 h 808"/>
                <a:gd name="T92" fmla="*/ 2147483646 w 1461"/>
                <a:gd name="T93" fmla="*/ 2147483646 h 80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1" h="808">
                  <a:moveTo>
                    <a:pt x="1232" y="594"/>
                  </a:moveTo>
                  <a:cubicBezTo>
                    <a:pt x="1188" y="587"/>
                    <a:pt x="1111" y="591"/>
                    <a:pt x="1063" y="587"/>
                  </a:cubicBezTo>
                  <a:cubicBezTo>
                    <a:pt x="1070" y="521"/>
                    <a:pt x="1111" y="539"/>
                    <a:pt x="1118" y="484"/>
                  </a:cubicBezTo>
                  <a:cubicBezTo>
                    <a:pt x="1093" y="477"/>
                    <a:pt x="1059" y="411"/>
                    <a:pt x="1045" y="382"/>
                  </a:cubicBezTo>
                  <a:cubicBezTo>
                    <a:pt x="1063" y="378"/>
                    <a:pt x="1078" y="374"/>
                    <a:pt x="1096" y="374"/>
                  </a:cubicBezTo>
                  <a:cubicBezTo>
                    <a:pt x="1038" y="367"/>
                    <a:pt x="1008" y="319"/>
                    <a:pt x="1008" y="319"/>
                  </a:cubicBezTo>
                  <a:cubicBezTo>
                    <a:pt x="883" y="319"/>
                    <a:pt x="843" y="481"/>
                    <a:pt x="806" y="576"/>
                  </a:cubicBezTo>
                  <a:cubicBezTo>
                    <a:pt x="799" y="598"/>
                    <a:pt x="770" y="591"/>
                    <a:pt x="751" y="605"/>
                  </a:cubicBezTo>
                  <a:cubicBezTo>
                    <a:pt x="689" y="653"/>
                    <a:pt x="696" y="756"/>
                    <a:pt x="645" y="807"/>
                  </a:cubicBezTo>
                  <a:cubicBezTo>
                    <a:pt x="557" y="749"/>
                    <a:pt x="359" y="701"/>
                    <a:pt x="359" y="576"/>
                  </a:cubicBezTo>
                  <a:cubicBezTo>
                    <a:pt x="410" y="569"/>
                    <a:pt x="494" y="580"/>
                    <a:pt x="494" y="580"/>
                  </a:cubicBezTo>
                  <a:cubicBezTo>
                    <a:pt x="531" y="550"/>
                    <a:pt x="571" y="561"/>
                    <a:pt x="615" y="550"/>
                  </a:cubicBezTo>
                  <a:cubicBezTo>
                    <a:pt x="594" y="536"/>
                    <a:pt x="476" y="532"/>
                    <a:pt x="451" y="532"/>
                  </a:cubicBezTo>
                  <a:cubicBezTo>
                    <a:pt x="406" y="532"/>
                    <a:pt x="311" y="572"/>
                    <a:pt x="311" y="484"/>
                  </a:cubicBezTo>
                  <a:cubicBezTo>
                    <a:pt x="311" y="451"/>
                    <a:pt x="395" y="451"/>
                    <a:pt x="414" y="448"/>
                  </a:cubicBezTo>
                  <a:cubicBezTo>
                    <a:pt x="461" y="433"/>
                    <a:pt x="561" y="389"/>
                    <a:pt x="601" y="356"/>
                  </a:cubicBezTo>
                  <a:lnTo>
                    <a:pt x="505" y="356"/>
                  </a:lnTo>
                  <a:cubicBezTo>
                    <a:pt x="498" y="356"/>
                    <a:pt x="465" y="334"/>
                    <a:pt x="451" y="323"/>
                  </a:cubicBezTo>
                  <a:lnTo>
                    <a:pt x="421" y="323"/>
                  </a:lnTo>
                  <a:cubicBezTo>
                    <a:pt x="388" y="341"/>
                    <a:pt x="388" y="422"/>
                    <a:pt x="311" y="422"/>
                  </a:cubicBezTo>
                  <a:cubicBezTo>
                    <a:pt x="252" y="422"/>
                    <a:pt x="212" y="400"/>
                    <a:pt x="193" y="363"/>
                  </a:cubicBezTo>
                  <a:cubicBezTo>
                    <a:pt x="205" y="360"/>
                    <a:pt x="212" y="356"/>
                    <a:pt x="223" y="356"/>
                  </a:cubicBezTo>
                  <a:cubicBezTo>
                    <a:pt x="161" y="323"/>
                    <a:pt x="105" y="293"/>
                    <a:pt x="120" y="235"/>
                  </a:cubicBezTo>
                  <a:cubicBezTo>
                    <a:pt x="109" y="231"/>
                    <a:pt x="102" y="220"/>
                    <a:pt x="91" y="220"/>
                  </a:cubicBezTo>
                  <a:cubicBezTo>
                    <a:pt x="66" y="220"/>
                    <a:pt x="26" y="158"/>
                    <a:pt x="0" y="132"/>
                  </a:cubicBezTo>
                  <a:cubicBezTo>
                    <a:pt x="15" y="114"/>
                    <a:pt x="91" y="44"/>
                    <a:pt x="127" y="44"/>
                  </a:cubicBezTo>
                  <a:cubicBezTo>
                    <a:pt x="186" y="44"/>
                    <a:pt x="226" y="44"/>
                    <a:pt x="311" y="59"/>
                  </a:cubicBezTo>
                  <a:cubicBezTo>
                    <a:pt x="292" y="81"/>
                    <a:pt x="278" y="92"/>
                    <a:pt x="267" y="110"/>
                  </a:cubicBezTo>
                  <a:cubicBezTo>
                    <a:pt x="298" y="135"/>
                    <a:pt x="329" y="139"/>
                    <a:pt x="353" y="155"/>
                  </a:cubicBezTo>
                  <a:cubicBezTo>
                    <a:pt x="345" y="145"/>
                    <a:pt x="340" y="132"/>
                    <a:pt x="340" y="117"/>
                  </a:cubicBezTo>
                  <a:cubicBezTo>
                    <a:pt x="340" y="84"/>
                    <a:pt x="370" y="55"/>
                    <a:pt x="403" y="55"/>
                  </a:cubicBezTo>
                  <a:cubicBezTo>
                    <a:pt x="502" y="55"/>
                    <a:pt x="476" y="183"/>
                    <a:pt x="568" y="216"/>
                  </a:cubicBezTo>
                  <a:cubicBezTo>
                    <a:pt x="546" y="158"/>
                    <a:pt x="524" y="125"/>
                    <a:pt x="524" y="55"/>
                  </a:cubicBezTo>
                  <a:cubicBezTo>
                    <a:pt x="524" y="0"/>
                    <a:pt x="549" y="0"/>
                    <a:pt x="597" y="0"/>
                  </a:cubicBezTo>
                  <a:cubicBezTo>
                    <a:pt x="645" y="0"/>
                    <a:pt x="744" y="37"/>
                    <a:pt x="744" y="73"/>
                  </a:cubicBezTo>
                  <a:cubicBezTo>
                    <a:pt x="744" y="99"/>
                    <a:pt x="733" y="121"/>
                    <a:pt x="733" y="147"/>
                  </a:cubicBezTo>
                  <a:cubicBezTo>
                    <a:pt x="762" y="132"/>
                    <a:pt x="770" y="99"/>
                    <a:pt x="799" y="99"/>
                  </a:cubicBezTo>
                  <a:cubicBezTo>
                    <a:pt x="858" y="99"/>
                    <a:pt x="850" y="158"/>
                    <a:pt x="843" y="187"/>
                  </a:cubicBezTo>
                  <a:cubicBezTo>
                    <a:pt x="854" y="187"/>
                    <a:pt x="869" y="191"/>
                    <a:pt x="880" y="191"/>
                  </a:cubicBezTo>
                  <a:cubicBezTo>
                    <a:pt x="942" y="191"/>
                    <a:pt x="1137" y="301"/>
                    <a:pt x="1173" y="345"/>
                  </a:cubicBezTo>
                  <a:cubicBezTo>
                    <a:pt x="1162" y="348"/>
                    <a:pt x="1148" y="348"/>
                    <a:pt x="1137" y="348"/>
                  </a:cubicBezTo>
                  <a:cubicBezTo>
                    <a:pt x="1166" y="356"/>
                    <a:pt x="1177" y="352"/>
                    <a:pt x="1203" y="348"/>
                  </a:cubicBezTo>
                  <a:cubicBezTo>
                    <a:pt x="1210" y="367"/>
                    <a:pt x="1214" y="389"/>
                    <a:pt x="1203" y="404"/>
                  </a:cubicBezTo>
                  <a:lnTo>
                    <a:pt x="1320" y="404"/>
                  </a:lnTo>
                  <a:cubicBezTo>
                    <a:pt x="1320" y="517"/>
                    <a:pt x="1427" y="488"/>
                    <a:pt x="1460" y="536"/>
                  </a:cubicBezTo>
                  <a:cubicBezTo>
                    <a:pt x="1361" y="569"/>
                    <a:pt x="1320" y="631"/>
                    <a:pt x="1228" y="661"/>
                  </a:cubicBezTo>
                  <a:cubicBezTo>
                    <a:pt x="1221" y="631"/>
                    <a:pt x="1221" y="613"/>
                    <a:pt x="1232" y="5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5" name="Freeform 11">
              <a:extLst>
                <a:ext uri="{FF2B5EF4-FFF2-40B4-BE49-F238E27FC236}">
                  <a16:creationId xmlns:a16="http://schemas.microsoft.com/office/drawing/2014/main" id="{6A7DFE03-5C8D-6A43-9C8A-96351B7BA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9675" y="1235075"/>
              <a:ext cx="344488" cy="123825"/>
            </a:xfrm>
            <a:custGeom>
              <a:avLst/>
              <a:gdLst>
                <a:gd name="T0" fmla="*/ 2147483646 w 955"/>
                <a:gd name="T1" fmla="*/ 2147483646 h 342"/>
                <a:gd name="T2" fmla="*/ 2147483646 w 955"/>
                <a:gd name="T3" fmla="*/ 2147483646 h 342"/>
                <a:gd name="T4" fmla="*/ 2147483646 w 955"/>
                <a:gd name="T5" fmla="*/ 2147483646 h 342"/>
                <a:gd name="T6" fmla="*/ 2147483646 w 955"/>
                <a:gd name="T7" fmla="*/ 2147483646 h 342"/>
                <a:gd name="T8" fmla="*/ 2147483646 w 955"/>
                <a:gd name="T9" fmla="*/ 2147483646 h 342"/>
                <a:gd name="T10" fmla="*/ 2147483646 w 955"/>
                <a:gd name="T11" fmla="*/ 2147483646 h 342"/>
                <a:gd name="T12" fmla="*/ 2147483646 w 955"/>
                <a:gd name="T13" fmla="*/ 2147483646 h 342"/>
                <a:gd name="T14" fmla="*/ 2147483646 w 955"/>
                <a:gd name="T15" fmla="*/ 2147483646 h 342"/>
                <a:gd name="T16" fmla="*/ 0 w 955"/>
                <a:gd name="T17" fmla="*/ 2147483646 h 342"/>
                <a:gd name="T18" fmla="*/ 2147483646 w 955"/>
                <a:gd name="T19" fmla="*/ 2147483646 h 342"/>
                <a:gd name="T20" fmla="*/ 2147483646 w 955"/>
                <a:gd name="T21" fmla="*/ 2147483646 h 342"/>
                <a:gd name="T22" fmla="*/ 2147483646 w 955"/>
                <a:gd name="T23" fmla="*/ 2147483646 h 342"/>
                <a:gd name="T24" fmla="*/ 2147483646 w 955"/>
                <a:gd name="T25" fmla="*/ 2147483646 h 342"/>
                <a:gd name="T26" fmla="*/ 2147483646 w 955"/>
                <a:gd name="T27" fmla="*/ 2147483646 h 342"/>
                <a:gd name="T28" fmla="*/ 2147483646 w 955"/>
                <a:gd name="T29" fmla="*/ 2147483646 h 342"/>
                <a:gd name="T30" fmla="*/ 2147483646 w 955"/>
                <a:gd name="T31" fmla="*/ 2147483646 h 342"/>
                <a:gd name="T32" fmla="*/ 2147483646 w 955"/>
                <a:gd name="T33" fmla="*/ 0 h 342"/>
                <a:gd name="T34" fmla="*/ 2147483646 w 955"/>
                <a:gd name="T35" fmla="*/ 0 h 342"/>
                <a:gd name="T36" fmla="*/ 2147483646 w 955"/>
                <a:gd name="T37" fmla="*/ 2147483646 h 342"/>
                <a:gd name="T38" fmla="*/ 2147483646 w 955"/>
                <a:gd name="T39" fmla="*/ 2147483646 h 342"/>
                <a:gd name="T40" fmla="*/ 2147483646 w 955"/>
                <a:gd name="T41" fmla="*/ 2147483646 h 342"/>
                <a:gd name="T42" fmla="*/ 2147483646 w 955"/>
                <a:gd name="T43" fmla="*/ 2147483646 h 342"/>
                <a:gd name="T44" fmla="*/ 2147483646 w 955"/>
                <a:gd name="T45" fmla="*/ 2147483646 h 3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55" h="342">
                  <a:moveTo>
                    <a:pt x="576" y="341"/>
                  </a:moveTo>
                  <a:cubicBezTo>
                    <a:pt x="510" y="341"/>
                    <a:pt x="474" y="319"/>
                    <a:pt x="448" y="275"/>
                  </a:cubicBezTo>
                  <a:lnTo>
                    <a:pt x="239" y="275"/>
                  </a:lnTo>
                  <a:cubicBezTo>
                    <a:pt x="206" y="264"/>
                    <a:pt x="195" y="246"/>
                    <a:pt x="191" y="216"/>
                  </a:cubicBezTo>
                  <a:cubicBezTo>
                    <a:pt x="217" y="213"/>
                    <a:pt x="257" y="213"/>
                    <a:pt x="265" y="213"/>
                  </a:cubicBezTo>
                  <a:cubicBezTo>
                    <a:pt x="297" y="202"/>
                    <a:pt x="338" y="202"/>
                    <a:pt x="356" y="194"/>
                  </a:cubicBezTo>
                  <a:cubicBezTo>
                    <a:pt x="342" y="194"/>
                    <a:pt x="191" y="183"/>
                    <a:pt x="184" y="183"/>
                  </a:cubicBezTo>
                  <a:cubicBezTo>
                    <a:pt x="122" y="183"/>
                    <a:pt x="48" y="227"/>
                    <a:pt x="55" y="143"/>
                  </a:cubicBezTo>
                  <a:cubicBezTo>
                    <a:pt x="26" y="121"/>
                    <a:pt x="4" y="92"/>
                    <a:pt x="0" y="55"/>
                  </a:cubicBezTo>
                  <a:lnTo>
                    <a:pt x="55" y="55"/>
                  </a:lnTo>
                  <a:cubicBezTo>
                    <a:pt x="78" y="69"/>
                    <a:pt x="107" y="77"/>
                    <a:pt x="129" y="66"/>
                  </a:cubicBezTo>
                  <a:lnTo>
                    <a:pt x="129" y="48"/>
                  </a:lnTo>
                  <a:lnTo>
                    <a:pt x="191" y="48"/>
                  </a:lnTo>
                  <a:lnTo>
                    <a:pt x="173" y="11"/>
                  </a:lnTo>
                  <a:lnTo>
                    <a:pt x="276" y="11"/>
                  </a:lnTo>
                  <a:cubicBezTo>
                    <a:pt x="297" y="33"/>
                    <a:pt x="404" y="84"/>
                    <a:pt x="422" y="84"/>
                  </a:cubicBezTo>
                  <a:cubicBezTo>
                    <a:pt x="466" y="84"/>
                    <a:pt x="496" y="14"/>
                    <a:pt x="514" y="0"/>
                  </a:cubicBezTo>
                  <a:lnTo>
                    <a:pt x="558" y="0"/>
                  </a:lnTo>
                  <a:cubicBezTo>
                    <a:pt x="558" y="48"/>
                    <a:pt x="551" y="66"/>
                    <a:pt x="558" y="92"/>
                  </a:cubicBezTo>
                  <a:cubicBezTo>
                    <a:pt x="591" y="92"/>
                    <a:pt x="613" y="55"/>
                    <a:pt x="668" y="55"/>
                  </a:cubicBezTo>
                  <a:lnTo>
                    <a:pt x="789" y="55"/>
                  </a:lnTo>
                  <a:cubicBezTo>
                    <a:pt x="863" y="55"/>
                    <a:pt x="932" y="110"/>
                    <a:pt x="954" y="154"/>
                  </a:cubicBezTo>
                  <a:cubicBezTo>
                    <a:pt x="866" y="213"/>
                    <a:pt x="683" y="341"/>
                    <a:pt x="576" y="3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6" name="Freeform 12">
              <a:extLst>
                <a:ext uri="{FF2B5EF4-FFF2-40B4-BE49-F238E27FC236}">
                  <a16:creationId xmlns:a16="http://schemas.microsoft.com/office/drawing/2014/main" id="{1EFA702F-4F4F-2F43-A78A-0A58178B0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5988" y="1373188"/>
              <a:ext cx="63500" cy="57150"/>
            </a:xfrm>
            <a:custGeom>
              <a:avLst/>
              <a:gdLst>
                <a:gd name="T0" fmla="*/ 2147483646 w 178"/>
                <a:gd name="T1" fmla="*/ 0 h 159"/>
                <a:gd name="T2" fmla="*/ 2147483646 w 178"/>
                <a:gd name="T3" fmla="*/ 2147483646 h 159"/>
                <a:gd name="T4" fmla="*/ 2147483646 w 178"/>
                <a:gd name="T5" fmla="*/ 2147483646 h 159"/>
                <a:gd name="T6" fmla="*/ 2147483646 w 178"/>
                <a:gd name="T7" fmla="*/ 0 h 159"/>
                <a:gd name="T8" fmla="*/ 2147483646 w 178"/>
                <a:gd name="T9" fmla="*/ 2147483646 h 159"/>
                <a:gd name="T10" fmla="*/ 2147483646 w 178"/>
                <a:gd name="T11" fmla="*/ 2147483646 h 159"/>
                <a:gd name="T12" fmla="*/ 2147483646 w 178"/>
                <a:gd name="T13" fmla="*/ 2147483646 h 159"/>
                <a:gd name="T14" fmla="*/ 2147483646 w 178"/>
                <a:gd name="T15" fmla="*/ 0 h 159"/>
                <a:gd name="T16" fmla="*/ 2147483646 w 178"/>
                <a:gd name="T17" fmla="*/ 2147483646 h 159"/>
                <a:gd name="T18" fmla="*/ 2147483646 w 178"/>
                <a:gd name="T19" fmla="*/ 2147483646 h 159"/>
                <a:gd name="T20" fmla="*/ 2147483646 w 178"/>
                <a:gd name="T21" fmla="*/ 0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159">
                  <a:moveTo>
                    <a:pt x="53" y="0"/>
                  </a:moveTo>
                  <a:cubicBezTo>
                    <a:pt x="54" y="1"/>
                    <a:pt x="55" y="3"/>
                    <a:pt x="56" y="4"/>
                  </a:cubicBezTo>
                  <a:cubicBezTo>
                    <a:pt x="56" y="4"/>
                    <a:pt x="56" y="4"/>
                    <a:pt x="57" y="4"/>
                  </a:cubicBezTo>
                  <a:lnTo>
                    <a:pt x="53" y="0"/>
                  </a:lnTo>
                  <a:close/>
                  <a:moveTo>
                    <a:pt x="177" y="158"/>
                  </a:moveTo>
                  <a:cubicBezTo>
                    <a:pt x="107" y="140"/>
                    <a:pt x="0" y="38"/>
                    <a:pt x="56" y="4"/>
                  </a:cubicBezTo>
                  <a:cubicBezTo>
                    <a:pt x="103" y="63"/>
                    <a:pt x="152" y="79"/>
                    <a:pt x="177" y="158"/>
                  </a:cubicBezTo>
                  <a:close/>
                  <a:moveTo>
                    <a:pt x="64" y="0"/>
                  </a:moveTo>
                  <a:lnTo>
                    <a:pt x="64" y="11"/>
                  </a:lnTo>
                  <a:lnTo>
                    <a:pt x="57" y="4"/>
                  </a:lnTo>
                  <a:cubicBezTo>
                    <a:pt x="59" y="2"/>
                    <a:pt x="61" y="1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7" name="Freeform 13">
              <a:extLst>
                <a:ext uri="{FF2B5EF4-FFF2-40B4-BE49-F238E27FC236}">
                  <a16:creationId xmlns:a16="http://schemas.microsoft.com/office/drawing/2014/main" id="{75F53E7B-151F-754D-92A5-D726E89BA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8275" y="2924175"/>
              <a:ext cx="165100" cy="196850"/>
            </a:xfrm>
            <a:custGeom>
              <a:avLst/>
              <a:gdLst>
                <a:gd name="T0" fmla="*/ 2147483646 w 460"/>
                <a:gd name="T1" fmla="*/ 2147483646 h 548"/>
                <a:gd name="T2" fmla="*/ 2147483646 w 460"/>
                <a:gd name="T3" fmla="*/ 2147483646 h 548"/>
                <a:gd name="T4" fmla="*/ 2147483646 w 460"/>
                <a:gd name="T5" fmla="*/ 0 h 548"/>
                <a:gd name="T6" fmla="*/ 2147483646 w 460"/>
                <a:gd name="T7" fmla="*/ 0 h 548"/>
                <a:gd name="T8" fmla="*/ 2147483646 w 460"/>
                <a:gd name="T9" fmla="*/ 2147483646 h 548"/>
                <a:gd name="T10" fmla="*/ 2147483646 w 460"/>
                <a:gd name="T11" fmla="*/ 2147483646 h 548"/>
                <a:gd name="T12" fmla="*/ 2147483646 w 460"/>
                <a:gd name="T13" fmla="*/ 2147483646 h 548"/>
                <a:gd name="T14" fmla="*/ 2147483646 w 460"/>
                <a:gd name="T15" fmla="*/ 2147483646 h 548"/>
                <a:gd name="T16" fmla="*/ 2147483646 w 460"/>
                <a:gd name="T17" fmla="*/ 2147483646 h 548"/>
                <a:gd name="T18" fmla="*/ 2147483646 w 460"/>
                <a:gd name="T19" fmla="*/ 2147483646 h 548"/>
                <a:gd name="T20" fmla="*/ 2147483646 w 460"/>
                <a:gd name="T21" fmla="*/ 2147483646 h 548"/>
                <a:gd name="T22" fmla="*/ 0 w 460"/>
                <a:gd name="T23" fmla="*/ 2147483646 h 548"/>
                <a:gd name="T24" fmla="*/ 2147483646 w 460"/>
                <a:gd name="T25" fmla="*/ 2147483646 h 548"/>
                <a:gd name="T26" fmla="*/ 2147483646 w 460"/>
                <a:gd name="T27" fmla="*/ 2147483646 h 548"/>
                <a:gd name="T28" fmla="*/ 2147483646 w 460"/>
                <a:gd name="T29" fmla="*/ 2147483646 h 548"/>
                <a:gd name="T30" fmla="*/ 2147483646 w 460"/>
                <a:gd name="T31" fmla="*/ 2147483646 h 5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0" h="548">
                  <a:moveTo>
                    <a:pt x="183" y="118"/>
                  </a:moveTo>
                  <a:cubicBezTo>
                    <a:pt x="169" y="96"/>
                    <a:pt x="161" y="88"/>
                    <a:pt x="161" y="70"/>
                  </a:cubicBezTo>
                  <a:cubicBezTo>
                    <a:pt x="161" y="44"/>
                    <a:pt x="235" y="0"/>
                    <a:pt x="271" y="0"/>
                  </a:cubicBezTo>
                  <a:lnTo>
                    <a:pt x="334" y="0"/>
                  </a:lnTo>
                  <a:cubicBezTo>
                    <a:pt x="418" y="0"/>
                    <a:pt x="459" y="88"/>
                    <a:pt x="459" y="151"/>
                  </a:cubicBezTo>
                  <a:cubicBezTo>
                    <a:pt x="459" y="180"/>
                    <a:pt x="393" y="177"/>
                    <a:pt x="393" y="206"/>
                  </a:cubicBezTo>
                  <a:lnTo>
                    <a:pt x="393" y="331"/>
                  </a:lnTo>
                  <a:cubicBezTo>
                    <a:pt x="393" y="360"/>
                    <a:pt x="418" y="404"/>
                    <a:pt x="389" y="434"/>
                  </a:cubicBezTo>
                  <a:cubicBezTo>
                    <a:pt x="367" y="455"/>
                    <a:pt x="330" y="452"/>
                    <a:pt x="294" y="452"/>
                  </a:cubicBezTo>
                  <a:cubicBezTo>
                    <a:pt x="235" y="452"/>
                    <a:pt x="191" y="514"/>
                    <a:pt x="161" y="533"/>
                  </a:cubicBezTo>
                  <a:cubicBezTo>
                    <a:pt x="143" y="543"/>
                    <a:pt x="114" y="547"/>
                    <a:pt x="92" y="547"/>
                  </a:cubicBezTo>
                  <a:cubicBezTo>
                    <a:pt x="47" y="547"/>
                    <a:pt x="0" y="507"/>
                    <a:pt x="0" y="463"/>
                  </a:cubicBezTo>
                  <a:cubicBezTo>
                    <a:pt x="0" y="371"/>
                    <a:pt x="92" y="364"/>
                    <a:pt x="106" y="276"/>
                  </a:cubicBezTo>
                  <a:cubicBezTo>
                    <a:pt x="70" y="257"/>
                    <a:pt x="36" y="235"/>
                    <a:pt x="36" y="198"/>
                  </a:cubicBezTo>
                  <a:cubicBezTo>
                    <a:pt x="36" y="151"/>
                    <a:pt x="66" y="158"/>
                    <a:pt x="77" y="158"/>
                  </a:cubicBezTo>
                  <a:cubicBezTo>
                    <a:pt x="99" y="158"/>
                    <a:pt x="161" y="140"/>
                    <a:pt x="183" y="1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8" name="Freeform 14">
              <a:extLst>
                <a:ext uri="{FF2B5EF4-FFF2-40B4-BE49-F238E27FC236}">
                  <a16:creationId xmlns:a16="http://schemas.microsoft.com/office/drawing/2014/main" id="{78E2B747-EDF9-E94A-844A-F1F7EC0BC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9400" y="2757488"/>
              <a:ext cx="33338" cy="31750"/>
            </a:xfrm>
            <a:custGeom>
              <a:avLst/>
              <a:gdLst>
                <a:gd name="T0" fmla="*/ 0 w 93"/>
                <a:gd name="T1" fmla="*/ 2147483646 h 86"/>
                <a:gd name="T2" fmla="*/ 2147483646 w 93"/>
                <a:gd name="T3" fmla="*/ 0 h 86"/>
                <a:gd name="T4" fmla="*/ 2147483646 w 93"/>
                <a:gd name="T5" fmla="*/ 2147483646 h 86"/>
                <a:gd name="T6" fmla="*/ 0 w 93"/>
                <a:gd name="T7" fmla="*/ 2147483646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86">
                  <a:moveTo>
                    <a:pt x="0" y="41"/>
                  </a:moveTo>
                  <a:cubicBezTo>
                    <a:pt x="0" y="19"/>
                    <a:pt x="63" y="0"/>
                    <a:pt x="92" y="0"/>
                  </a:cubicBezTo>
                  <a:cubicBezTo>
                    <a:pt x="92" y="41"/>
                    <a:pt x="63" y="85"/>
                    <a:pt x="22" y="85"/>
                  </a:cubicBezTo>
                  <a:cubicBezTo>
                    <a:pt x="11" y="85"/>
                    <a:pt x="0" y="55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59" name="Freeform 15">
              <a:extLst>
                <a:ext uri="{FF2B5EF4-FFF2-40B4-BE49-F238E27FC236}">
                  <a16:creationId xmlns:a16="http://schemas.microsoft.com/office/drawing/2014/main" id="{9DF59582-B4DC-AC40-905A-B7554E59A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8450" y="2741613"/>
              <a:ext cx="314325" cy="454025"/>
            </a:xfrm>
            <a:custGeom>
              <a:avLst/>
              <a:gdLst>
                <a:gd name="T0" fmla="*/ 2147483646 w 871"/>
                <a:gd name="T1" fmla="*/ 2147483646 h 1260"/>
                <a:gd name="T2" fmla="*/ 2147483646 w 871"/>
                <a:gd name="T3" fmla="*/ 2147483646 h 1260"/>
                <a:gd name="T4" fmla="*/ 2147483646 w 871"/>
                <a:gd name="T5" fmla="*/ 2147483646 h 1260"/>
                <a:gd name="T6" fmla="*/ 2147483646 w 871"/>
                <a:gd name="T7" fmla="*/ 2147483646 h 1260"/>
                <a:gd name="T8" fmla="*/ 2147483646 w 871"/>
                <a:gd name="T9" fmla="*/ 2147483646 h 1260"/>
                <a:gd name="T10" fmla="*/ 2147483646 w 871"/>
                <a:gd name="T11" fmla="*/ 2147483646 h 1260"/>
                <a:gd name="T12" fmla="*/ 2147483646 w 871"/>
                <a:gd name="T13" fmla="*/ 2147483646 h 1260"/>
                <a:gd name="T14" fmla="*/ 2147483646 w 871"/>
                <a:gd name="T15" fmla="*/ 2147483646 h 1260"/>
                <a:gd name="T16" fmla="*/ 2147483646 w 871"/>
                <a:gd name="T17" fmla="*/ 2147483646 h 1260"/>
                <a:gd name="T18" fmla="*/ 2147483646 w 871"/>
                <a:gd name="T19" fmla="*/ 2147483646 h 1260"/>
                <a:gd name="T20" fmla="*/ 2147483646 w 871"/>
                <a:gd name="T21" fmla="*/ 2147483646 h 1260"/>
                <a:gd name="T22" fmla="*/ 2147483646 w 871"/>
                <a:gd name="T23" fmla="*/ 2147483646 h 1260"/>
                <a:gd name="T24" fmla="*/ 2147483646 w 871"/>
                <a:gd name="T25" fmla="*/ 2147483646 h 1260"/>
                <a:gd name="T26" fmla="*/ 2147483646 w 871"/>
                <a:gd name="T27" fmla="*/ 2147483646 h 1260"/>
                <a:gd name="T28" fmla="*/ 2147483646 w 871"/>
                <a:gd name="T29" fmla="*/ 2147483646 h 1260"/>
                <a:gd name="T30" fmla="*/ 2147483646 w 871"/>
                <a:gd name="T31" fmla="*/ 2147483646 h 1260"/>
                <a:gd name="T32" fmla="*/ 2147483646 w 871"/>
                <a:gd name="T33" fmla="*/ 2147483646 h 1260"/>
                <a:gd name="T34" fmla="*/ 2147483646 w 871"/>
                <a:gd name="T35" fmla="*/ 2147483646 h 1260"/>
                <a:gd name="T36" fmla="*/ 2147483646 w 871"/>
                <a:gd name="T37" fmla="*/ 2147483646 h 1260"/>
                <a:gd name="T38" fmla="*/ 2147483646 w 871"/>
                <a:gd name="T39" fmla="*/ 2147483646 h 1260"/>
                <a:gd name="T40" fmla="*/ 2147483646 w 871"/>
                <a:gd name="T41" fmla="*/ 2147483646 h 1260"/>
                <a:gd name="T42" fmla="*/ 2147483646 w 871"/>
                <a:gd name="T43" fmla="*/ 2147483646 h 1260"/>
                <a:gd name="T44" fmla="*/ 2147483646 w 871"/>
                <a:gd name="T45" fmla="*/ 2147483646 h 1260"/>
                <a:gd name="T46" fmla="*/ 2147483646 w 871"/>
                <a:gd name="T47" fmla="*/ 2147483646 h 1260"/>
                <a:gd name="T48" fmla="*/ 2147483646 w 871"/>
                <a:gd name="T49" fmla="*/ 0 h 1260"/>
                <a:gd name="T50" fmla="*/ 2147483646 w 871"/>
                <a:gd name="T51" fmla="*/ 2147483646 h 1260"/>
                <a:gd name="T52" fmla="*/ 2147483646 w 871"/>
                <a:gd name="T53" fmla="*/ 2147483646 h 1260"/>
                <a:gd name="T54" fmla="*/ 2147483646 w 871"/>
                <a:gd name="T55" fmla="*/ 2147483646 h 1260"/>
                <a:gd name="T56" fmla="*/ 2147483646 w 871"/>
                <a:gd name="T57" fmla="*/ 2147483646 h 1260"/>
                <a:gd name="T58" fmla="*/ 2147483646 w 871"/>
                <a:gd name="T59" fmla="*/ 2147483646 h 1260"/>
                <a:gd name="T60" fmla="*/ 2147483646 w 871"/>
                <a:gd name="T61" fmla="*/ 2147483646 h 1260"/>
                <a:gd name="T62" fmla="*/ 2147483646 w 871"/>
                <a:gd name="T63" fmla="*/ 2147483646 h 12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71" h="1260">
                  <a:moveTo>
                    <a:pt x="745" y="859"/>
                  </a:moveTo>
                  <a:cubicBezTo>
                    <a:pt x="771" y="841"/>
                    <a:pt x="764" y="844"/>
                    <a:pt x="793" y="844"/>
                  </a:cubicBezTo>
                  <a:cubicBezTo>
                    <a:pt x="837" y="844"/>
                    <a:pt x="870" y="877"/>
                    <a:pt x="870" y="914"/>
                  </a:cubicBezTo>
                  <a:cubicBezTo>
                    <a:pt x="870" y="980"/>
                    <a:pt x="782" y="1013"/>
                    <a:pt x="752" y="1061"/>
                  </a:cubicBezTo>
                  <a:cubicBezTo>
                    <a:pt x="789" y="1072"/>
                    <a:pt x="804" y="1076"/>
                    <a:pt x="826" y="1076"/>
                  </a:cubicBezTo>
                  <a:lnTo>
                    <a:pt x="826" y="1101"/>
                  </a:lnTo>
                  <a:cubicBezTo>
                    <a:pt x="793" y="1134"/>
                    <a:pt x="767" y="1156"/>
                    <a:pt x="723" y="1156"/>
                  </a:cubicBezTo>
                  <a:lnTo>
                    <a:pt x="576" y="1156"/>
                  </a:lnTo>
                  <a:cubicBezTo>
                    <a:pt x="540" y="1156"/>
                    <a:pt x="441" y="1189"/>
                    <a:pt x="386" y="1189"/>
                  </a:cubicBezTo>
                  <a:cubicBezTo>
                    <a:pt x="360" y="1189"/>
                    <a:pt x="345" y="1167"/>
                    <a:pt x="320" y="1167"/>
                  </a:cubicBezTo>
                  <a:cubicBezTo>
                    <a:pt x="283" y="1167"/>
                    <a:pt x="261" y="1200"/>
                    <a:pt x="261" y="1230"/>
                  </a:cubicBezTo>
                  <a:lnTo>
                    <a:pt x="210" y="1230"/>
                  </a:lnTo>
                  <a:cubicBezTo>
                    <a:pt x="184" y="1230"/>
                    <a:pt x="173" y="1244"/>
                    <a:pt x="158" y="1259"/>
                  </a:cubicBezTo>
                  <a:lnTo>
                    <a:pt x="132" y="1259"/>
                  </a:lnTo>
                  <a:lnTo>
                    <a:pt x="132" y="1237"/>
                  </a:lnTo>
                  <a:cubicBezTo>
                    <a:pt x="140" y="1222"/>
                    <a:pt x="250" y="1105"/>
                    <a:pt x="261" y="1101"/>
                  </a:cubicBezTo>
                  <a:cubicBezTo>
                    <a:pt x="312" y="1087"/>
                    <a:pt x="386" y="1105"/>
                    <a:pt x="386" y="1053"/>
                  </a:cubicBezTo>
                  <a:cubicBezTo>
                    <a:pt x="386" y="1046"/>
                    <a:pt x="378" y="1035"/>
                    <a:pt x="378" y="1028"/>
                  </a:cubicBezTo>
                  <a:cubicBezTo>
                    <a:pt x="364" y="1050"/>
                    <a:pt x="338" y="1064"/>
                    <a:pt x="312" y="1064"/>
                  </a:cubicBezTo>
                  <a:cubicBezTo>
                    <a:pt x="264" y="1064"/>
                    <a:pt x="250" y="1020"/>
                    <a:pt x="210" y="1020"/>
                  </a:cubicBezTo>
                  <a:cubicBezTo>
                    <a:pt x="187" y="1020"/>
                    <a:pt x="191" y="1039"/>
                    <a:pt x="173" y="1039"/>
                  </a:cubicBezTo>
                  <a:cubicBezTo>
                    <a:pt x="165" y="1039"/>
                    <a:pt x="154" y="1028"/>
                    <a:pt x="154" y="1020"/>
                  </a:cubicBezTo>
                  <a:cubicBezTo>
                    <a:pt x="154" y="965"/>
                    <a:pt x="257" y="962"/>
                    <a:pt x="257" y="907"/>
                  </a:cubicBezTo>
                  <a:cubicBezTo>
                    <a:pt x="257" y="859"/>
                    <a:pt x="228" y="841"/>
                    <a:pt x="228" y="800"/>
                  </a:cubicBezTo>
                  <a:cubicBezTo>
                    <a:pt x="294" y="800"/>
                    <a:pt x="375" y="767"/>
                    <a:pt x="393" y="730"/>
                  </a:cubicBezTo>
                  <a:lnTo>
                    <a:pt x="393" y="675"/>
                  </a:lnTo>
                  <a:cubicBezTo>
                    <a:pt x="356" y="679"/>
                    <a:pt x="305" y="672"/>
                    <a:pt x="305" y="635"/>
                  </a:cubicBezTo>
                  <a:cubicBezTo>
                    <a:pt x="305" y="606"/>
                    <a:pt x="323" y="598"/>
                    <a:pt x="330" y="584"/>
                  </a:cubicBezTo>
                  <a:cubicBezTo>
                    <a:pt x="320" y="584"/>
                    <a:pt x="309" y="580"/>
                    <a:pt x="298" y="580"/>
                  </a:cubicBezTo>
                  <a:cubicBezTo>
                    <a:pt x="261" y="580"/>
                    <a:pt x="243" y="598"/>
                    <a:pt x="213" y="598"/>
                  </a:cubicBezTo>
                  <a:cubicBezTo>
                    <a:pt x="180" y="598"/>
                    <a:pt x="154" y="598"/>
                    <a:pt x="154" y="569"/>
                  </a:cubicBezTo>
                  <a:cubicBezTo>
                    <a:pt x="154" y="540"/>
                    <a:pt x="191" y="521"/>
                    <a:pt x="191" y="492"/>
                  </a:cubicBezTo>
                  <a:cubicBezTo>
                    <a:pt x="191" y="459"/>
                    <a:pt x="180" y="452"/>
                    <a:pt x="191" y="422"/>
                  </a:cubicBezTo>
                  <a:cubicBezTo>
                    <a:pt x="162" y="422"/>
                    <a:pt x="140" y="411"/>
                    <a:pt x="129" y="404"/>
                  </a:cubicBezTo>
                  <a:cubicBezTo>
                    <a:pt x="110" y="433"/>
                    <a:pt x="121" y="444"/>
                    <a:pt x="129" y="459"/>
                  </a:cubicBezTo>
                  <a:lnTo>
                    <a:pt x="99" y="459"/>
                  </a:lnTo>
                  <a:lnTo>
                    <a:pt x="99" y="400"/>
                  </a:lnTo>
                  <a:cubicBezTo>
                    <a:pt x="99" y="389"/>
                    <a:pt x="103" y="382"/>
                    <a:pt x="114" y="374"/>
                  </a:cubicBezTo>
                  <a:lnTo>
                    <a:pt x="114" y="341"/>
                  </a:lnTo>
                  <a:cubicBezTo>
                    <a:pt x="92" y="338"/>
                    <a:pt x="59" y="327"/>
                    <a:pt x="59" y="312"/>
                  </a:cubicBezTo>
                  <a:cubicBezTo>
                    <a:pt x="59" y="294"/>
                    <a:pt x="85" y="268"/>
                    <a:pt x="85" y="264"/>
                  </a:cubicBezTo>
                  <a:lnTo>
                    <a:pt x="85" y="235"/>
                  </a:lnTo>
                  <a:cubicBezTo>
                    <a:pt x="30" y="224"/>
                    <a:pt x="0" y="213"/>
                    <a:pt x="0" y="165"/>
                  </a:cubicBezTo>
                  <a:lnTo>
                    <a:pt x="59" y="165"/>
                  </a:lnTo>
                  <a:cubicBezTo>
                    <a:pt x="59" y="187"/>
                    <a:pt x="77" y="198"/>
                    <a:pt x="85" y="198"/>
                  </a:cubicBezTo>
                  <a:cubicBezTo>
                    <a:pt x="92" y="198"/>
                    <a:pt x="99" y="184"/>
                    <a:pt x="99" y="176"/>
                  </a:cubicBezTo>
                  <a:cubicBezTo>
                    <a:pt x="92" y="173"/>
                    <a:pt x="81" y="162"/>
                    <a:pt x="81" y="154"/>
                  </a:cubicBezTo>
                  <a:cubicBezTo>
                    <a:pt x="81" y="125"/>
                    <a:pt x="107" y="110"/>
                    <a:pt x="132" y="110"/>
                  </a:cubicBezTo>
                  <a:cubicBezTo>
                    <a:pt x="132" y="81"/>
                    <a:pt x="147" y="66"/>
                    <a:pt x="147" y="48"/>
                  </a:cubicBezTo>
                  <a:cubicBezTo>
                    <a:pt x="147" y="30"/>
                    <a:pt x="184" y="0"/>
                    <a:pt x="206" y="0"/>
                  </a:cubicBezTo>
                  <a:lnTo>
                    <a:pt x="312" y="0"/>
                  </a:lnTo>
                  <a:cubicBezTo>
                    <a:pt x="327" y="0"/>
                    <a:pt x="349" y="26"/>
                    <a:pt x="349" y="33"/>
                  </a:cubicBezTo>
                  <a:cubicBezTo>
                    <a:pt x="349" y="85"/>
                    <a:pt x="268" y="77"/>
                    <a:pt x="257" y="129"/>
                  </a:cubicBezTo>
                  <a:cubicBezTo>
                    <a:pt x="257" y="140"/>
                    <a:pt x="261" y="147"/>
                    <a:pt x="268" y="158"/>
                  </a:cubicBezTo>
                  <a:lnTo>
                    <a:pt x="485" y="158"/>
                  </a:lnTo>
                  <a:cubicBezTo>
                    <a:pt x="499" y="261"/>
                    <a:pt x="386" y="305"/>
                    <a:pt x="386" y="382"/>
                  </a:cubicBezTo>
                  <a:cubicBezTo>
                    <a:pt x="371" y="386"/>
                    <a:pt x="360" y="397"/>
                    <a:pt x="356" y="411"/>
                  </a:cubicBezTo>
                  <a:cubicBezTo>
                    <a:pt x="393" y="422"/>
                    <a:pt x="411" y="408"/>
                    <a:pt x="441" y="415"/>
                  </a:cubicBezTo>
                  <a:cubicBezTo>
                    <a:pt x="510" y="437"/>
                    <a:pt x="499" y="525"/>
                    <a:pt x="543" y="569"/>
                  </a:cubicBezTo>
                  <a:cubicBezTo>
                    <a:pt x="602" y="628"/>
                    <a:pt x="698" y="654"/>
                    <a:pt x="698" y="741"/>
                  </a:cubicBezTo>
                  <a:cubicBezTo>
                    <a:pt x="698" y="771"/>
                    <a:pt x="738" y="789"/>
                    <a:pt x="738" y="819"/>
                  </a:cubicBezTo>
                  <a:cubicBezTo>
                    <a:pt x="738" y="830"/>
                    <a:pt x="731" y="841"/>
                    <a:pt x="720" y="844"/>
                  </a:cubicBezTo>
                  <a:lnTo>
                    <a:pt x="720" y="870"/>
                  </a:lnTo>
                  <a:cubicBezTo>
                    <a:pt x="745" y="863"/>
                    <a:pt x="749" y="852"/>
                    <a:pt x="764" y="844"/>
                  </a:cubicBezTo>
                  <a:lnTo>
                    <a:pt x="745" y="8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0" name="Freeform 16">
              <a:extLst>
                <a:ext uri="{FF2B5EF4-FFF2-40B4-BE49-F238E27FC236}">
                  <a16:creationId xmlns:a16="http://schemas.microsoft.com/office/drawing/2014/main" id="{24E4ED62-4809-7545-B904-0BEF1C674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5125" y="2974975"/>
              <a:ext cx="15875" cy="15875"/>
            </a:xfrm>
            <a:custGeom>
              <a:avLst/>
              <a:gdLst>
                <a:gd name="T0" fmla="*/ 2147483646 w 45"/>
                <a:gd name="T1" fmla="*/ 0 h 45"/>
                <a:gd name="T2" fmla="*/ 0 w 45"/>
                <a:gd name="T3" fmla="*/ 2147483646 h 45"/>
                <a:gd name="T4" fmla="*/ 2147483646 w 45"/>
                <a:gd name="T5" fmla="*/ 2147483646 h 45"/>
                <a:gd name="T6" fmla="*/ 2147483646 w 45"/>
                <a:gd name="T7" fmla="*/ 0 h 45"/>
                <a:gd name="T8" fmla="*/ 2147483646 w 4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26" y="0"/>
                  </a:moveTo>
                  <a:cubicBezTo>
                    <a:pt x="3" y="11"/>
                    <a:pt x="0" y="25"/>
                    <a:pt x="0" y="44"/>
                  </a:cubicBezTo>
                  <a:lnTo>
                    <a:pt x="40" y="44"/>
                  </a:lnTo>
                  <a:cubicBezTo>
                    <a:pt x="40" y="25"/>
                    <a:pt x="44" y="11"/>
                    <a:pt x="44" y="0"/>
                  </a:cubicBezTo>
                  <a:lnTo>
                    <a:pt x="2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1" name="Freeform 17">
              <a:extLst>
                <a:ext uri="{FF2B5EF4-FFF2-40B4-BE49-F238E27FC236}">
                  <a16:creationId xmlns:a16="http://schemas.microsoft.com/office/drawing/2014/main" id="{1BC2DB59-48CC-4842-8362-BECF9A11D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8063" y="3738563"/>
              <a:ext cx="103187" cy="69850"/>
            </a:xfrm>
            <a:custGeom>
              <a:avLst/>
              <a:gdLst>
                <a:gd name="T0" fmla="*/ 0 w 287"/>
                <a:gd name="T1" fmla="*/ 2147483646 h 192"/>
                <a:gd name="T2" fmla="*/ 2147483646 w 287"/>
                <a:gd name="T3" fmla="*/ 2147483646 h 192"/>
                <a:gd name="T4" fmla="*/ 2147483646 w 287"/>
                <a:gd name="T5" fmla="*/ 2147483646 h 192"/>
                <a:gd name="T6" fmla="*/ 2147483646 w 287"/>
                <a:gd name="T7" fmla="*/ 2147483646 h 192"/>
                <a:gd name="T8" fmla="*/ 2147483646 w 287"/>
                <a:gd name="T9" fmla="*/ 2147483646 h 192"/>
                <a:gd name="T10" fmla="*/ 2147483646 w 287"/>
                <a:gd name="T11" fmla="*/ 2147483646 h 192"/>
                <a:gd name="T12" fmla="*/ 2147483646 w 287"/>
                <a:gd name="T13" fmla="*/ 2147483646 h 192"/>
                <a:gd name="T14" fmla="*/ 2147483646 w 287"/>
                <a:gd name="T15" fmla="*/ 2147483646 h 192"/>
                <a:gd name="T16" fmla="*/ 2147483646 w 287"/>
                <a:gd name="T17" fmla="*/ 2147483646 h 192"/>
                <a:gd name="T18" fmla="*/ 0 w 287"/>
                <a:gd name="T19" fmla="*/ 2147483646 h 192"/>
                <a:gd name="T20" fmla="*/ 0 w 287"/>
                <a:gd name="T21" fmla="*/ 2147483646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7" h="192">
                  <a:moveTo>
                    <a:pt x="0" y="62"/>
                  </a:moveTo>
                  <a:cubicBezTo>
                    <a:pt x="11" y="81"/>
                    <a:pt x="40" y="77"/>
                    <a:pt x="51" y="81"/>
                  </a:cubicBezTo>
                  <a:cubicBezTo>
                    <a:pt x="110" y="99"/>
                    <a:pt x="158" y="161"/>
                    <a:pt x="220" y="176"/>
                  </a:cubicBezTo>
                  <a:cubicBezTo>
                    <a:pt x="220" y="187"/>
                    <a:pt x="238" y="191"/>
                    <a:pt x="249" y="191"/>
                  </a:cubicBezTo>
                  <a:cubicBezTo>
                    <a:pt x="260" y="191"/>
                    <a:pt x="271" y="176"/>
                    <a:pt x="271" y="165"/>
                  </a:cubicBezTo>
                  <a:cubicBezTo>
                    <a:pt x="271" y="136"/>
                    <a:pt x="253" y="132"/>
                    <a:pt x="253" y="106"/>
                  </a:cubicBezTo>
                  <a:cubicBezTo>
                    <a:pt x="253" y="92"/>
                    <a:pt x="271" y="66"/>
                    <a:pt x="271" y="66"/>
                  </a:cubicBezTo>
                  <a:lnTo>
                    <a:pt x="286" y="23"/>
                  </a:lnTo>
                  <a:cubicBezTo>
                    <a:pt x="231" y="12"/>
                    <a:pt x="209" y="48"/>
                    <a:pt x="161" y="48"/>
                  </a:cubicBezTo>
                  <a:cubicBezTo>
                    <a:pt x="110" y="48"/>
                    <a:pt x="77" y="0"/>
                    <a:pt x="0" y="36"/>
                  </a:cubicBezTo>
                  <a:lnTo>
                    <a:pt x="0" y="6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2" name="Freeform 18">
              <a:extLst>
                <a:ext uri="{FF2B5EF4-FFF2-40B4-BE49-F238E27FC236}">
                  <a16:creationId xmlns:a16="http://schemas.microsoft.com/office/drawing/2014/main" id="{416FC2F0-E1DB-2E42-A3E0-036D2285F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3532188"/>
              <a:ext cx="36512" cy="68262"/>
            </a:xfrm>
            <a:custGeom>
              <a:avLst/>
              <a:gdLst>
                <a:gd name="T0" fmla="*/ 2147483646 w 100"/>
                <a:gd name="T1" fmla="*/ 0 h 189"/>
                <a:gd name="T2" fmla="*/ 2147483646 w 100"/>
                <a:gd name="T3" fmla="*/ 2147483646 h 189"/>
                <a:gd name="T4" fmla="*/ 2147483646 w 100"/>
                <a:gd name="T5" fmla="*/ 2147483646 h 189"/>
                <a:gd name="T6" fmla="*/ 0 w 100"/>
                <a:gd name="T7" fmla="*/ 2147483646 h 189"/>
                <a:gd name="T8" fmla="*/ 2147483646 w 100"/>
                <a:gd name="T9" fmla="*/ 2147483646 h 189"/>
                <a:gd name="T10" fmla="*/ 2147483646 w 100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189">
                  <a:moveTo>
                    <a:pt x="84" y="0"/>
                  </a:moveTo>
                  <a:cubicBezTo>
                    <a:pt x="84" y="19"/>
                    <a:pt x="88" y="37"/>
                    <a:pt x="99" y="41"/>
                  </a:cubicBezTo>
                  <a:cubicBezTo>
                    <a:pt x="88" y="85"/>
                    <a:pt x="77" y="166"/>
                    <a:pt x="66" y="188"/>
                  </a:cubicBezTo>
                  <a:cubicBezTo>
                    <a:pt x="29" y="180"/>
                    <a:pt x="18" y="74"/>
                    <a:pt x="0" y="44"/>
                  </a:cubicBezTo>
                  <a:cubicBezTo>
                    <a:pt x="7" y="44"/>
                    <a:pt x="18" y="37"/>
                    <a:pt x="26" y="37"/>
                  </a:cubicBezTo>
                  <a:cubicBezTo>
                    <a:pt x="51" y="37"/>
                    <a:pt x="66" y="4"/>
                    <a:pt x="8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3" name="Freeform 19">
              <a:extLst>
                <a:ext uri="{FF2B5EF4-FFF2-40B4-BE49-F238E27FC236}">
                  <a16:creationId xmlns:a16="http://schemas.microsoft.com/office/drawing/2014/main" id="{AEBC6815-DB0E-FE46-81B6-0ABC05A00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663" y="3608388"/>
              <a:ext cx="57150" cy="100012"/>
            </a:xfrm>
            <a:custGeom>
              <a:avLst/>
              <a:gdLst>
                <a:gd name="T0" fmla="*/ 0 w 158"/>
                <a:gd name="T1" fmla="*/ 2147483646 h 276"/>
                <a:gd name="T2" fmla="*/ 2147483646 w 158"/>
                <a:gd name="T3" fmla="*/ 0 h 276"/>
                <a:gd name="T4" fmla="*/ 2147483646 w 158"/>
                <a:gd name="T5" fmla="*/ 2147483646 h 276"/>
                <a:gd name="T6" fmla="*/ 2147483646 w 158"/>
                <a:gd name="T7" fmla="*/ 2147483646 h 276"/>
                <a:gd name="T8" fmla="*/ 2147483646 w 158"/>
                <a:gd name="T9" fmla="*/ 2147483646 h 276"/>
                <a:gd name="T10" fmla="*/ 2147483646 w 158"/>
                <a:gd name="T11" fmla="*/ 2147483646 h 276"/>
                <a:gd name="T12" fmla="*/ 2147483646 w 158"/>
                <a:gd name="T13" fmla="*/ 2147483646 h 276"/>
                <a:gd name="T14" fmla="*/ 0 w 158"/>
                <a:gd name="T15" fmla="*/ 2147483646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76">
                  <a:moveTo>
                    <a:pt x="0" y="48"/>
                  </a:moveTo>
                  <a:cubicBezTo>
                    <a:pt x="40" y="37"/>
                    <a:pt x="44" y="0"/>
                    <a:pt x="77" y="0"/>
                  </a:cubicBezTo>
                  <a:cubicBezTo>
                    <a:pt x="103" y="0"/>
                    <a:pt x="114" y="22"/>
                    <a:pt x="125" y="22"/>
                  </a:cubicBezTo>
                  <a:cubicBezTo>
                    <a:pt x="157" y="81"/>
                    <a:pt x="148" y="114"/>
                    <a:pt x="148" y="173"/>
                  </a:cubicBezTo>
                  <a:cubicBezTo>
                    <a:pt x="148" y="224"/>
                    <a:pt x="81" y="275"/>
                    <a:pt x="51" y="275"/>
                  </a:cubicBezTo>
                  <a:cubicBezTo>
                    <a:pt x="15" y="275"/>
                    <a:pt x="15" y="228"/>
                    <a:pt x="15" y="199"/>
                  </a:cubicBezTo>
                  <a:cubicBezTo>
                    <a:pt x="18" y="169"/>
                    <a:pt x="37" y="151"/>
                    <a:pt x="37" y="125"/>
                  </a:cubicBezTo>
                  <a:cubicBezTo>
                    <a:pt x="37" y="96"/>
                    <a:pt x="4" y="77"/>
                    <a:pt x="0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4" name="Freeform 20">
              <a:extLst>
                <a:ext uri="{FF2B5EF4-FFF2-40B4-BE49-F238E27FC236}">
                  <a16:creationId xmlns:a16="http://schemas.microsoft.com/office/drawing/2014/main" id="{E4A103E6-8A1E-DB40-B6C4-379424EE7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2938" y="3668713"/>
              <a:ext cx="28575" cy="20637"/>
            </a:xfrm>
            <a:custGeom>
              <a:avLst/>
              <a:gdLst>
                <a:gd name="T0" fmla="*/ 2147483646 w 78"/>
                <a:gd name="T1" fmla="*/ 2147483646 h 59"/>
                <a:gd name="T2" fmla="*/ 0 w 78"/>
                <a:gd name="T3" fmla="*/ 2147483646 h 59"/>
                <a:gd name="T4" fmla="*/ 2147483646 w 78"/>
                <a:gd name="T5" fmla="*/ 0 h 59"/>
                <a:gd name="T6" fmla="*/ 2147483646 w 78"/>
                <a:gd name="T7" fmla="*/ 2147483646 h 59"/>
                <a:gd name="T8" fmla="*/ 2147483646 w 78"/>
                <a:gd name="T9" fmla="*/ 214748364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9">
                  <a:moveTo>
                    <a:pt x="48" y="58"/>
                  </a:moveTo>
                  <a:cubicBezTo>
                    <a:pt x="34" y="58"/>
                    <a:pt x="4" y="29"/>
                    <a:pt x="0" y="25"/>
                  </a:cubicBezTo>
                  <a:cubicBezTo>
                    <a:pt x="22" y="14"/>
                    <a:pt x="37" y="3"/>
                    <a:pt x="59" y="0"/>
                  </a:cubicBezTo>
                  <a:cubicBezTo>
                    <a:pt x="59" y="7"/>
                    <a:pt x="77" y="29"/>
                    <a:pt x="77" y="40"/>
                  </a:cubicBezTo>
                  <a:cubicBezTo>
                    <a:pt x="77" y="51"/>
                    <a:pt x="59" y="58"/>
                    <a:pt x="48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5" name="Freeform 21">
              <a:extLst>
                <a:ext uri="{FF2B5EF4-FFF2-40B4-BE49-F238E27FC236}">
                  <a16:creationId xmlns:a16="http://schemas.microsoft.com/office/drawing/2014/main" id="{5207D244-45DC-9543-AE5A-16421A09D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5988" y="2908300"/>
              <a:ext cx="34925" cy="41275"/>
            </a:xfrm>
            <a:custGeom>
              <a:avLst/>
              <a:gdLst>
                <a:gd name="T0" fmla="*/ 2147483646 w 96"/>
                <a:gd name="T1" fmla="*/ 2147483646 h 115"/>
                <a:gd name="T2" fmla="*/ 0 w 96"/>
                <a:gd name="T3" fmla="*/ 2147483646 h 115"/>
                <a:gd name="T4" fmla="*/ 0 w 96"/>
                <a:gd name="T5" fmla="*/ 0 h 115"/>
                <a:gd name="T6" fmla="*/ 2147483646 w 96"/>
                <a:gd name="T7" fmla="*/ 0 h 115"/>
                <a:gd name="T8" fmla="*/ 2147483646 w 96"/>
                <a:gd name="T9" fmla="*/ 2147483646 h 115"/>
                <a:gd name="T10" fmla="*/ 2147483646 w 96"/>
                <a:gd name="T11" fmla="*/ 2147483646 h 115"/>
                <a:gd name="T12" fmla="*/ 2147483646 w 96"/>
                <a:gd name="T13" fmla="*/ 2147483646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15">
                  <a:moveTo>
                    <a:pt x="84" y="85"/>
                  </a:moveTo>
                  <a:cubicBezTo>
                    <a:pt x="40" y="85"/>
                    <a:pt x="0" y="74"/>
                    <a:pt x="0" y="37"/>
                  </a:cubicBezTo>
                  <a:lnTo>
                    <a:pt x="0" y="0"/>
                  </a:lnTo>
                  <a:lnTo>
                    <a:pt x="70" y="0"/>
                  </a:lnTo>
                  <a:cubicBezTo>
                    <a:pt x="70" y="44"/>
                    <a:pt x="95" y="37"/>
                    <a:pt x="95" y="74"/>
                  </a:cubicBezTo>
                  <a:cubicBezTo>
                    <a:pt x="95" y="103"/>
                    <a:pt x="88" y="95"/>
                    <a:pt x="84" y="114"/>
                  </a:cubicBezTo>
                  <a:lnTo>
                    <a:pt x="84" y="8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6" name="Freeform 22">
              <a:extLst>
                <a:ext uri="{FF2B5EF4-FFF2-40B4-BE49-F238E27FC236}">
                  <a16:creationId xmlns:a16="http://schemas.microsoft.com/office/drawing/2014/main" id="{999C6CB1-6BE0-5546-8369-8B6997F70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7263" y="2870200"/>
              <a:ext cx="58737" cy="87313"/>
            </a:xfrm>
            <a:custGeom>
              <a:avLst/>
              <a:gdLst>
                <a:gd name="T0" fmla="*/ 2147483646 w 165"/>
                <a:gd name="T1" fmla="*/ 2147483646 h 243"/>
                <a:gd name="T2" fmla="*/ 2147483646 w 165"/>
                <a:gd name="T3" fmla="*/ 2147483646 h 243"/>
                <a:gd name="T4" fmla="*/ 0 w 165"/>
                <a:gd name="T5" fmla="*/ 2147483646 h 243"/>
                <a:gd name="T6" fmla="*/ 2147483646 w 165"/>
                <a:gd name="T7" fmla="*/ 0 h 243"/>
                <a:gd name="T8" fmla="*/ 2147483646 w 165"/>
                <a:gd name="T9" fmla="*/ 2147483646 h 243"/>
                <a:gd name="T10" fmla="*/ 2147483646 w 165"/>
                <a:gd name="T11" fmla="*/ 2147483646 h 243"/>
                <a:gd name="T12" fmla="*/ 0 w 165"/>
                <a:gd name="T13" fmla="*/ 2147483646 h 243"/>
                <a:gd name="T14" fmla="*/ 2147483646 w 165"/>
                <a:gd name="T15" fmla="*/ 2147483646 h 243"/>
                <a:gd name="T16" fmla="*/ 2147483646 w 165"/>
                <a:gd name="T17" fmla="*/ 2147483646 h 2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243">
                  <a:moveTo>
                    <a:pt x="24" y="217"/>
                  </a:moveTo>
                  <a:cubicBezTo>
                    <a:pt x="50" y="213"/>
                    <a:pt x="76" y="187"/>
                    <a:pt x="76" y="169"/>
                  </a:cubicBezTo>
                  <a:cubicBezTo>
                    <a:pt x="39" y="161"/>
                    <a:pt x="0" y="132"/>
                    <a:pt x="0" y="110"/>
                  </a:cubicBezTo>
                  <a:cubicBezTo>
                    <a:pt x="0" y="95"/>
                    <a:pt x="43" y="0"/>
                    <a:pt x="68" y="0"/>
                  </a:cubicBezTo>
                  <a:cubicBezTo>
                    <a:pt x="142" y="0"/>
                    <a:pt x="146" y="33"/>
                    <a:pt x="164" y="95"/>
                  </a:cubicBezTo>
                  <a:cubicBezTo>
                    <a:pt x="102" y="114"/>
                    <a:pt x="131" y="242"/>
                    <a:pt x="50" y="242"/>
                  </a:cubicBezTo>
                  <a:cubicBezTo>
                    <a:pt x="24" y="242"/>
                    <a:pt x="3" y="224"/>
                    <a:pt x="0" y="220"/>
                  </a:cubicBezTo>
                  <a:cubicBezTo>
                    <a:pt x="3" y="213"/>
                    <a:pt x="14" y="205"/>
                    <a:pt x="18" y="201"/>
                  </a:cubicBezTo>
                  <a:lnTo>
                    <a:pt x="24" y="21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7" name="Freeform 23">
              <a:extLst>
                <a:ext uri="{FF2B5EF4-FFF2-40B4-BE49-F238E27FC236}">
                  <a16:creationId xmlns:a16="http://schemas.microsoft.com/office/drawing/2014/main" id="{3AFE38D9-478C-AC43-9BC6-D055C906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025" y="2774950"/>
              <a:ext cx="34925" cy="50800"/>
            </a:xfrm>
            <a:custGeom>
              <a:avLst/>
              <a:gdLst>
                <a:gd name="T0" fmla="*/ 2147483646 w 96"/>
                <a:gd name="T1" fmla="*/ 2147483646 h 140"/>
                <a:gd name="T2" fmla="*/ 2147483646 w 96"/>
                <a:gd name="T3" fmla="*/ 2147483646 h 140"/>
                <a:gd name="T4" fmla="*/ 2147483646 w 96"/>
                <a:gd name="T5" fmla="*/ 0 h 140"/>
                <a:gd name="T6" fmla="*/ 2147483646 w 96"/>
                <a:gd name="T7" fmla="*/ 2147483646 h 140"/>
                <a:gd name="T8" fmla="*/ 2147483646 w 96"/>
                <a:gd name="T9" fmla="*/ 2147483646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40">
                  <a:moveTo>
                    <a:pt x="11" y="139"/>
                  </a:moveTo>
                  <a:cubicBezTo>
                    <a:pt x="0" y="125"/>
                    <a:pt x="11" y="110"/>
                    <a:pt x="11" y="92"/>
                  </a:cubicBezTo>
                  <a:cubicBezTo>
                    <a:pt x="11" y="70"/>
                    <a:pt x="29" y="4"/>
                    <a:pt x="95" y="0"/>
                  </a:cubicBezTo>
                  <a:cubicBezTo>
                    <a:pt x="88" y="15"/>
                    <a:pt x="66" y="29"/>
                    <a:pt x="66" y="48"/>
                  </a:cubicBezTo>
                  <a:cubicBezTo>
                    <a:pt x="66" y="88"/>
                    <a:pt x="37" y="106"/>
                    <a:pt x="11" y="1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8" name="Freeform 24">
              <a:extLst>
                <a:ext uri="{FF2B5EF4-FFF2-40B4-BE49-F238E27FC236}">
                  <a16:creationId xmlns:a16="http://schemas.microsoft.com/office/drawing/2014/main" id="{08163AD3-A41C-2041-BC44-ED08B4C38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725" y="2708275"/>
              <a:ext cx="46038" cy="60325"/>
            </a:xfrm>
            <a:custGeom>
              <a:avLst/>
              <a:gdLst>
                <a:gd name="T0" fmla="*/ 2147483646 w 129"/>
                <a:gd name="T1" fmla="*/ 2147483646 h 167"/>
                <a:gd name="T2" fmla="*/ 2147483646 w 129"/>
                <a:gd name="T3" fmla="*/ 2147483646 h 167"/>
                <a:gd name="T4" fmla="*/ 0 w 129"/>
                <a:gd name="T5" fmla="*/ 2147483646 h 167"/>
                <a:gd name="T6" fmla="*/ 2147483646 w 129"/>
                <a:gd name="T7" fmla="*/ 2147483646 h 167"/>
                <a:gd name="T8" fmla="*/ 2147483646 w 129"/>
                <a:gd name="T9" fmla="*/ 2147483646 h 167"/>
                <a:gd name="T10" fmla="*/ 2147483646 w 129"/>
                <a:gd name="T11" fmla="*/ 0 h 167"/>
                <a:gd name="T12" fmla="*/ 2147483646 w 129"/>
                <a:gd name="T13" fmla="*/ 2147483646 h 167"/>
                <a:gd name="T14" fmla="*/ 2147483646 w 129"/>
                <a:gd name="T15" fmla="*/ 2147483646 h 167"/>
                <a:gd name="T16" fmla="*/ 2147483646 w 129"/>
                <a:gd name="T17" fmla="*/ 2147483646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67">
                  <a:moveTo>
                    <a:pt x="99" y="129"/>
                  </a:moveTo>
                  <a:cubicBezTo>
                    <a:pt x="99" y="140"/>
                    <a:pt x="51" y="166"/>
                    <a:pt x="37" y="166"/>
                  </a:cubicBezTo>
                  <a:cubicBezTo>
                    <a:pt x="4" y="166"/>
                    <a:pt x="0" y="133"/>
                    <a:pt x="0" y="111"/>
                  </a:cubicBezTo>
                  <a:cubicBezTo>
                    <a:pt x="29" y="107"/>
                    <a:pt x="51" y="85"/>
                    <a:pt x="81" y="81"/>
                  </a:cubicBezTo>
                  <a:cubicBezTo>
                    <a:pt x="70" y="67"/>
                    <a:pt x="55" y="56"/>
                    <a:pt x="55" y="37"/>
                  </a:cubicBezTo>
                  <a:cubicBezTo>
                    <a:pt x="55" y="19"/>
                    <a:pt x="88" y="0"/>
                    <a:pt x="88" y="0"/>
                  </a:cubicBezTo>
                  <a:cubicBezTo>
                    <a:pt x="106" y="22"/>
                    <a:pt x="114" y="30"/>
                    <a:pt x="128" y="37"/>
                  </a:cubicBezTo>
                  <a:cubicBezTo>
                    <a:pt x="125" y="56"/>
                    <a:pt x="106" y="81"/>
                    <a:pt x="99" y="85"/>
                  </a:cubicBezTo>
                  <a:lnTo>
                    <a:pt x="99" y="1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69" name="Freeform 25">
              <a:extLst>
                <a:ext uri="{FF2B5EF4-FFF2-40B4-BE49-F238E27FC236}">
                  <a16:creationId xmlns:a16="http://schemas.microsoft.com/office/drawing/2014/main" id="{57225210-875D-3945-BF86-6F21556D6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6688" y="3860800"/>
              <a:ext cx="84137" cy="23813"/>
            </a:xfrm>
            <a:custGeom>
              <a:avLst/>
              <a:gdLst>
                <a:gd name="T0" fmla="*/ 2147483646 w 232"/>
                <a:gd name="T1" fmla="*/ 2147483646 h 64"/>
                <a:gd name="T2" fmla="*/ 0 w 232"/>
                <a:gd name="T3" fmla="*/ 2147483646 h 64"/>
                <a:gd name="T4" fmla="*/ 2147483646 w 232"/>
                <a:gd name="T5" fmla="*/ 2147483646 h 64"/>
                <a:gd name="T6" fmla="*/ 2147483646 w 232"/>
                <a:gd name="T7" fmla="*/ 2147483646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2" h="64">
                  <a:moveTo>
                    <a:pt x="140" y="44"/>
                  </a:moveTo>
                  <a:cubicBezTo>
                    <a:pt x="110" y="44"/>
                    <a:pt x="41" y="37"/>
                    <a:pt x="0" y="15"/>
                  </a:cubicBezTo>
                  <a:cubicBezTo>
                    <a:pt x="81" y="0"/>
                    <a:pt x="169" y="18"/>
                    <a:pt x="231" y="37"/>
                  </a:cubicBezTo>
                  <a:cubicBezTo>
                    <a:pt x="184" y="63"/>
                    <a:pt x="165" y="44"/>
                    <a:pt x="14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0" name="Freeform 26">
              <a:extLst>
                <a:ext uri="{FF2B5EF4-FFF2-40B4-BE49-F238E27FC236}">
                  <a16:creationId xmlns:a16="http://schemas.microsoft.com/office/drawing/2014/main" id="{1D41399D-B0C5-9744-AD7B-3C96464BA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6163" y="5407025"/>
              <a:ext cx="147637" cy="85725"/>
            </a:xfrm>
            <a:custGeom>
              <a:avLst/>
              <a:gdLst>
                <a:gd name="T0" fmla="*/ 2147483646 w 409"/>
                <a:gd name="T1" fmla="*/ 2147483646 h 239"/>
                <a:gd name="T2" fmla="*/ 2147483646 w 409"/>
                <a:gd name="T3" fmla="*/ 2147483646 h 239"/>
                <a:gd name="T4" fmla="*/ 2147483646 w 409"/>
                <a:gd name="T5" fmla="*/ 2147483646 h 239"/>
                <a:gd name="T6" fmla="*/ 2147483646 w 409"/>
                <a:gd name="T7" fmla="*/ 2147483646 h 239"/>
                <a:gd name="T8" fmla="*/ 2147483646 w 409"/>
                <a:gd name="T9" fmla="*/ 2147483646 h 239"/>
                <a:gd name="T10" fmla="*/ 2147483646 w 409"/>
                <a:gd name="T11" fmla="*/ 2147483646 h 239"/>
                <a:gd name="T12" fmla="*/ 2147483646 w 409"/>
                <a:gd name="T13" fmla="*/ 2147483646 h 239"/>
                <a:gd name="T14" fmla="*/ 0 w 409"/>
                <a:gd name="T15" fmla="*/ 2147483646 h 239"/>
                <a:gd name="T16" fmla="*/ 2147483646 w 409"/>
                <a:gd name="T17" fmla="*/ 2147483646 h 239"/>
                <a:gd name="T18" fmla="*/ 2147483646 w 409"/>
                <a:gd name="T19" fmla="*/ 2147483646 h 239"/>
                <a:gd name="T20" fmla="*/ 2147483646 w 409"/>
                <a:gd name="T21" fmla="*/ 2147483646 h 239"/>
                <a:gd name="T22" fmla="*/ 2147483646 w 409"/>
                <a:gd name="T23" fmla="*/ 0 h 239"/>
                <a:gd name="T24" fmla="*/ 2147483646 w 409"/>
                <a:gd name="T25" fmla="*/ 2147483646 h 239"/>
                <a:gd name="T26" fmla="*/ 2147483646 w 409"/>
                <a:gd name="T27" fmla="*/ 2147483646 h 239"/>
                <a:gd name="T28" fmla="*/ 2147483646 w 409"/>
                <a:gd name="T29" fmla="*/ 2147483646 h 239"/>
                <a:gd name="T30" fmla="*/ 2147483646 w 409"/>
                <a:gd name="T31" fmla="*/ 2147483646 h 239"/>
                <a:gd name="T32" fmla="*/ 2147483646 w 409"/>
                <a:gd name="T33" fmla="*/ 2147483646 h 2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9" h="239">
                  <a:moveTo>
                    <a:pt x="107" y="220"/>
                  </a:moveTo>
                  <a:cubicBezTo>
                    <a:pt x="106" y="218"/>
                    <a:pt x="104" y="217"/>
                    <a:pt x="103" y="215"/>
                  </a:cubicBezTo>
                  <a:cubicBezTo>
                    <a:pt x="102" y="215"/>
                    <a:pt x="101" y="214"/>
                    <a:pt x="101" y="214"/>
                  </a:cubicBezTo>
                  <a:lnTo>
                    <a:pt x="107" y="220"/>
                  </a:lnTo>
                  <a:close/>
                  <a:moveTo>
                    <a:pt x="97" y="210"/>
                  </a:moveTo>
                  <a:lnTo>
                    <a:pt x="101" y="214"/>
                  </a:lnTo>
                  <a:cubicBezTo>
                    <a:pt x="97" y="211"/>
                    <a:pt x="94" y="209"/>
                    <a:pt x="92" y="206"/>
                  </a:cubicBezTo>
                  <a:cubicBezTo>
                    <a:pt x="59" y="185"/>
                    <a:pt x="10" y="187"/>
                    <a:pt x="0" y="147"/>
                  </a:cubicBezTo>
                  <a:lnTo>
                    <a:pt x="110" y="147"/>
                  </a:lnTo>
                  <a:cubicBezTo>
                    <a:pt x="118" y="150"/>
                    <a:pt x="151" y="135"/>
                    <a:pt x="151" y="135"/>
                  </a:cubicBezTo>
                  <a:cubicBezTo>
                    <a:pt x="206" y="117"/>
                    <a:pt x="261" y="121"/>
                    <a:pt x="294" y="106"/>
                  </a:cubicBezTo>
                  <a:cubicBezTo>
                    <a:pt x="345" y="80"/>
                    <a:pt x="323" y="0"/>
                    <a:pt x="375" y="0"/>
                  </a:cubicBezTo>
                  <a:cubicBezTo>
                    <a:pt x="397" y="0"/>
                    <a:pt x="408" y="33"/>
                    <a:pt x="408" y="55"/>
                  </a:cubicBezTo>
                  <a:cubicBezTo>
                    <a:pt x="408" y="132"/>
                    <a:pt x="331" y="117"/>
                    <a:pt x="331" y="183"/>
                  </a:cubicBezTo>
                  <a:cubicBezTo>
                    <a:pt x="264" y="198"/>
                    <a:pt x="231" y="238"/>
                    <a:pt x="154" y="238"/>
                  </a:cubicBezTo>
                  <a:cubicBezTo>
                    <a:pt x="144" y="238"/>
                    <a:pt x="119" y="226"/>
                    <a:pt x="103" y="215"/>
                  </a:cubicBezTo>
                  <a:cubicBezTo>
                    <a:pt x="101" y="213"/>
                    <a:pt x="99" y="212"/>
                    <a:pt x="97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1" name="Freeform 27">
              <a:extLst>
                <a:ext uri="{FF2B5EF4-FFF2-40B4-BE49-F238E27FC236}">
                  <a16:creationId xmlns:a16="http://schemas.microsoft.com/office/drawing/2014/main" id="{FADC1599-CAC7-DE44-8C71-F5F89B905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9350" y="5346700"/>
              <a:ext cx="76200" cy="76200"/>
            </a:xfrm>
            <a:custGeom>
              <a:avLst/>
              <a:gdLst>
                <a:gd name="T0" fmla="*/ 2147483646 w 213"/>
                <a:gd name="T1" fmla="*/ 2147483646 h 213"/>
                <a:gd name="T2" fmla="*/ 2147483646 w 213"/>
                <a:gd name="T3" fmla="*/ 2147483646 h 213"/>
                <a:gd name="T4" fmla="*/ 0 w 213"/>
                <a:gd name="T5" fmla="*/ 0 h 213"/>
                <a:gd name="T6" fmla="*/ 2147483646 w 213"/>
                <a:gd name="T7" fmla="*/ 2147483646 h 213"/>
                <a:gd name="T8" fmla="*/ 2147483646 w 213"/>
                <a:gd name="T9" fmla="*/ 2147483646 h 213"/>
                <a:gd name="T10" fmla="*/ 2147483646 w 213"/>
                <a:gd name="T11" fmla="*/ 2147483646 h 213"/>
                <a:gd name="T12" fmla="*/ 2147483646 w 213"/>
                <a:gd name="T13" fmla="*/ 2147483646 h 213"/>
                <a:gd name="T14" fmla="*/ 2147483646 w 213"/>
                <a:gd name="T15" fmla="*/ 2147483646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3" h="213">
                  <a:moveTo>
                    <a:pt x="154" y="135"/>
                  </a:moveTo>
                  <a:cubicBezTo>
                    <a:pt x="106" y="113"/>
                    <a:pt x="113" y="73"/>
                    <a:pt x="66" y="44"/>
                  </a:cubicBezTo>
                  <a:cubicBezTo>
                    <a:pt x="36" y="25"/>
                    <a:pt x="11" y="29"/>
                    <a:pt x="0" y="0"/>
                  </a:cubicBezTo>
                  <a:cubicBezTo>
                    <a:pt x="69" y="21"/>
                    <a:pt x="102" y="66"/>
                    <a:pt x="143" y="106"/>
                  </a:cubicBezTo>
                  <a:cubicBezTo>
                    <a:pt x="172" y="135"/>
                    <a:pt x="212" y="128"/>
                    <a:pt x="212" y="179"/>
                  </a:cubicBezTo>
                  <a:cubicBezTo>
                    <a:pt x="212" y="187"/>
                    <a:pt x="209" y="198"/>
                    <a:pt x="212" y="205"/>
                  </a:cubicBezTo>
                  <a:cubicBezTo>
                    <a:pt x="205" y="205"/>
                    <a:pt x="197" y="212"/>
                    <a:pt x="190" y="205"/>
                  </a:cubicBezTo>
                  <a:cubicBezTo>
                    <a:pt x="146" y="198"/>
                    <a:pt x="146" y="172"/>
                    <a:pt x="154" y="1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2" name="Freeform 28">
              <a:extLst>
                <a:ext uri="{FF2B5EF4-FFF2-40B4-BE49-F238E27FC236}">
                  <a16:creationId xmlns:a16="http://schemas.microsoft.com/office/drawing/2014/main" id="{85FE881E-2726-5149-8B70-AAD329279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4288" y="5456238"/>
              <a:ext cx="38100" cy="49212"/>
            </a:xfrm>
            <a:custGeom>
              <a:avLst/>
              <a:gdLst>
                <a:gd name="T0" fmla="*/ 2147483646 w 107"/>
                <a:gd name="T1" fmla="*/ 2147483646 h 136"/>
                <a:gd name="T2" fmla="*/ 2147483646 w 107"/>
                <a:gd name="T3" fmla="*/ 0 h 136"/>
                <a:gd name="T4" fmla="*/ 2147483646 w 107"/>
                <a:gd name="T5" fmla="*/ 2147483646 h 136"/>
                <a:gd name="T6" fmla="*/ 2147483646 w 107"/>
                <a:gd name="T7" fmla="*/ 2147483646 h 136"/>
                <a:gd name="T8" fmla="*/ 2147483646 w 107"/>
                <a:gd name="T9" fmla="*/ 2147483646 h 136"/>
                <a:gd name="T10" fmla="*/ 2147483646 w 107"/>
                <a:gd name="T11" fmla="*/ 2147483646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6">
                  <a:moveTo>
                    <a:pt x="59" y="80"/>
                  </a:moveTo>
                  <a:cubicBezTo>
                    <a:pt x="14" y="73"/>
                    <a:pt x="0" y="37"/>
                    <a:pt x="7" y="0"/>
                  </a:cubicBezTo>
                  <a:cubicBezTo>
                    <a:pt x="29" y="14"/>
                    <a:pt x="106" y="95"/>
                    <a:pt x="106" y="106"/>
                  </a:cubicBezTo>
                  <a:cubicBezTo>
                    <a:pt x="106" y="117"/>
                    <a:pt x="92" y="135"/>
                    <a:pt x="81" y="135"/>
                  </a:cubicBezTo>
                  <a:cubicBezTo>
                    <a:pt x="70" y="135"/>
                    <a:pt x="59" y="121"/>
                    <a:pt x="59" y="110"/>
                  </a:cubicBezTo>
                  <a:lnTo>
                    <a:pt x="59" y="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3" name="Freeform 29">
              <a:extLst>
                <a:ext uri="{FF2B5EF4-FFF2-40B4-BE49-F238E27FC236}">
                  <a16:creationId xmlns:a16="http://schemas.microsoft.com/office/drawing/2014/main" id="{BE813C96-2144-9E41-B059-FE103C6C3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75" y="5632450"/>
              <a:ext cx="22225" cy="28575"/>
            </a:xfrm>
            <a:custGeom>
              <a:avLst/>
              <a:gdLst>
                <a:gd name="T0" fmla="*/ 2147483646 w 63"/>
                <a:gd name="T1" fmla="*/ 2147483646 h 78"/>
                <a:gd name="T2" fmla="*/ 2147483646 w 63"/>
                <a:gd name="T3" fmla="*/ 0 h 78"/>
                <a:gd name="T4" fmla="*/ 2147483646 w 63"/>
                <a:gd name="T5" fmla="*/ 2147483646 h 78"/>
                <a:gd name="T6" fmla="*/ 2147483646 w 63"/>
                <a:gd name="T7" fmla="*/ 2147483646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8">
                  <a:moveTo>
                    <a:pt x="62" y="77"/>
                  </a:moveTo>
                  <a:cubicBezTo>
                    <a:pt x="25" y="77"/>
                    <a:pt x="0" y="22"/>
                    <a:pt x="4" y="0"/>
                  </a:cubicBezTo>
                  <a:cubicBezTo>
                    <a:pt x="33" y="19"/>
                    <a:pt x="62" y="26"/>
                    <a:pt x="62" y="55"/>
                  </a:cubicBezTo>
                  <a:cubicBezTo>
                    <a:pt x="62" y="63"/>
                    <a:pt x="59" y="70"/>
                    <a:pt x="62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4" name="Freeform 30">
              <a:extLst>
                <a:ext uri="{FF2B5EF4-FFF2-40B4-BE49-F238E27FC236}">
                  <a16:creationId xmlns:a16="http://schemas.microsoft.com/office/drawing/2014/main" id="{E332C2C4-D316-744F-8C0E-969DC7942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2725" y="5611813"/>
              <a:ext cx="44450" cy="20637"/>
            </a:xfrm>
            <a:custGeom>
              <a:avLst/>
              <a:gdLst>
                <a:gd name="T0" fmla="*/ 2147483646 w 122"/>
                <a:gd name="T1" fmla="*/ 2147483646 h 59"/>
                <a:gd name="T2" fmla="*/ 0 w 122"/>
                <a:gd name="T3" fmla="*/ 0 h 59"/>
                <a:gd name="T4" fmla="*/ 2147483646 w 122"/>
                <a:gd name="T5" fmla="*/ 2147483646 h 59"/>
                <a:gd name="T6" fmla="*/ 2147483646 w 122"/>
                <a:gd name="T7" fmla="*/ 21474836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59">
                  <a:moveTo>
                    <a:pt x="103" y="58"/>
                  </a:moveTo>
                  <a:cubicBezTo>
                    <a:pt x="59" y="58"/>
                    <a:pt x="0" y="43"/>
                    <a:pt x="0" y="0"/>
                  </a:cubicBezTo>
                  <a:cubicBezTo>
                    <a:pt x="59" y="0"/>
                    <a:pt x="95" y="14"/>
                    <a:pt x="121" y="51"/>
                  </a:cubicBezTo>
                  <a:cubicBezTo>
                    <a:pt x="118" y="51"/>
                    <a:pt x="106" y="58"/>
                    <a:pt x="103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5" name="Freeform 31">
              <a:extLst>
                <a:ext uri="{FF2B5EF4-FFF2-40B4-BE49-F238E27FC236}">
                  <a16:creationId xmlns:a16="http://schemas.microsoft.com/office/drawing/2014/main" id="{D9B0E156-2649-1F41-B045-4E84D7B1F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0663" y="5559425"/>
              <a:ext cx="38100" cy="42863"/>
            </a:xfrm>
            <a:custGeom>
              <a:avLst/>
              <a:gdLst>
                <a:gd name="T0" fmla="*/ 0 w 107"/>
                <a:gd name="T1" fmla="*/ 0 h 119"/>
                <a:gd name="T2" fmla="*/ 2147483646 w 107"/>
                <a:gd name="T3" fmla="*/ 2147483646 h 119"/>
                <a:gd name="T4" fmla="*/ 0 w 107"/>
                <a:gd name="T5" fmla="*/ 0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19">
                  <a:moveTo>
                    <a:pt x="0" y="0"/>
                  </a:moveTo>
                  <a:cubicBezTo>
                    <a:pt x="51" y="30"/>
                    <a:pt x="87" y="63"/>
                    <a:pt x="106" y="118"/>
                  </a:cubicBezTo>
                  <a:cubicBezTo>
                    <a:pt x="69" y="118"/>
                    <a:pt x="3" y="3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6" name="Freeform 32">
              <a:extLst>
                <a:ext uri="{FF2B5EF4-FFF2-40B4-BE49-F238E27FC236}">
                  <a16:creationId xmlns:a16="http://schemas.microsoft.com/office/drawing/2014/main" id="{6A9371E7-9CDD-A34B-9686-622732C87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9700" y="5527675"/>
              <a:ext cx="52388" cy="30163"/>
            </a:xfrm>
            <a:custGeom>
              <a:avLst/>
              <a:gdLst>
                <a:gd name="T0" fmla="*/ 2147483646 w 145"/>
                <a:gd name="T1" fmla="*/ 0 h 82"/>
                <a:gd name="T2" fmla="*/ 2147483646 w 145"/>
                <a:gd name="T3" fmla="*/ 2147483646 h 82"/>
                <a:gd name="T4" fmla="*/ 2147483646 w 145"/>
                <a:gd name="T5" fmla="*/ 2147483646 h 82"/>
                <a:gd name="T6" fmla="*/ 0 w 145"/>
                <a:gd name="T7" fmla="*/ 2147483646 h 82"/>
                <a:gd name="T8" fmla="*/ 2147483646 w 145"/>
                <a:gd name="T9" fmla="*/ 2147483646 h 82"/>
                <a:gd name="T10" fmla="*/ 2147483646 w 145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82">
                  <a:moveTo>
                    <a:pt x="15" y="0"/>
                  </a:moveTo>
                  <a:cubicBezTo>
                    <a:pt x="48" y="19"/>
                    <a:pt x="122" y="41"/>
                    <a:pt x="144" y="74"/>
                  </a:cubicBezTo>
                  <a:cubicBezTo>
                    <a:pt x="136" y="77"/>
                    <a:pt x="125" y="81"/>
                    <a:pt x="114" y="81"/>
                  </a:cubicBezTo>
                  <a:cubicBezTo>
                    <a:pt x="85" y="81"/>
                    <a:pt x="0" y="52"/>
                    <a:pt x="0" y="11"/>
                  </a:cubicBezTo>
                  <a:lnTo>
                    <a:pt x="8" y="11"/>
                  </a:lnTo>
                  <a:lnTo>
                    <a:pt x="1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7" name="Freeform 33">
              <a:extLst>
                <a:ext uri="{FF2B5EF4-FFF2-40B4-BE49-F238E27FC236}">
                  <a16:creationId xmlns:a16="http://schemas.microsoft.com/office/drawing/2014/main" id="{31BF05EF-8B33-0242-93FA-3312CB5E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9375" y="5495925"/>
              <a:ext cx="31750" cy="19050"/>
            </a:xfrm>
            <a:custGeom>
              <a:avLst/>
              <a:gdLst>
                <a:gd name="T0" fmla="*/ 0 w 89"/>
                <a:gd name="T1" fmla="*/ 0 h 52"/>
                <a:gd name="T2" fmla="*/ 2147483646 w 89"/>
                <a:gd name="T3" fmla="*/ 2147483646 h 52"/>
                <a:gd name="T4" fmla="*/ 2147483646 w 89"/>
                <a:gd name="T5" fmla="*/ 2147483646 h 52"/>
                <a:gd name="T6" fmla="*/ 0 w 89"/>
                <a:gd name="T7" fmla="*/ 0 h 52"/>
                <a:gd name="T8" fmla="*/ 2147483646 w 89"/>
                <a:gd name="T9" fmla="*/ 2147483646 h 52"/>
                <a:gd name="T10" fmla="*/ 2147483646 w 89"/>
                <a:gd name="T11" fmla="*/ 2147483646 h 52"/>
                <a:gd name="T12" fmla="*/ 0 w 89"/>
                <a:gd name="T13" fmla="*/ 2147483646 h 52"/>
                <a:gd name="T14" fmla="*/ 2147483646 w 89"/>
                <a:gd name="T15" fmla="*/ 2147483646 h 52"/>
                <a:gd name="T16" fmla="*/ 2147483646 w 89"/>
                <a:gd name="T17" fmla="*/ 2147483646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52">
                  <a:moveTo>
                    <a:pt x="0" y="0"/>
                  </a:moveTo>
                  <a:cubicBezTo>
                    <a:pt x="7" y="4"/>
                    <a:pt x="13" y="8"/>
                    <a:pt x="19" y="11"/>
                  </a:cubicBezTo>
                  <a:lnTo>
                    <a:pt x="0" y="0"/>
                  </a:lnTo>
                  <a:close/>
                  <a:moveTo>
                    <a:pt x="88" y="51"/>
                  </a:moveTo>
                  <a:lnTo>
                    <a:pt x="56" y="51"/>
                  </a:lnTo>
                  <a:lnTo>
                    <a:pt x="0" y="14"/>
                  </a:lnTo>
                  <a:cubicBezTo>
                    <a:pt x="4" y="14"/>
                    <a:pt x="18" y="14"/>
                    <a:pt x="19" y="11"/>
                  </a:cubicBezTo>
                  <a:cubicBezTo>
                    <a:pt x="49" y="26"/>
                    <a:pt x="70" y="23"/>
                    <a:pt x="8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8" name="Freeform 34">
              <a:extLst>
                <a:ext uri="{FF2B5EF4-FFF2-40B4-BE49-F238E27FC236}">
                  <a16:creationId xmlns:a16="http://schemas.microsoft.com/office/drawing/2014/main" id="{FFF0A79C-E507-E64F-964B-83BE4EDC9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5350" y="6867525"/>
              <a:ext cx="146050" cy="147638"/>
            </a:xfrm>
            <a:custGeom>
              <a:avLst/>
              <a:gdLst>
                <a:gd name="T0" fmla="*/ 2147483646 w 405"/>
                <a:gd name="T1" fmla="*/ 2147483646 h 408"/>
                <a:gd name="T2" fmla="*/ 2147483646 w 405"/>
                <a:gd name="T3" fmla="*/ 2147483646 h 408"/>
                <a:gd name="T4" fmla="*/ 2147483646 w 405"/>
                <a:gd name="T5" fmla="*/ 2147483646 h 408"/>
                <a:gd name="T6" fmla="*/ 0 w 405"/>
                <a:gd name="T7" fmla="*/ 2147483646 h 408"/>
                <a:gd name="T8" fmla="*/ 2147483646 w 405"/>
                <a:gd name="T9" fmla="*/ 2147483646 h 408"/>
                <a:gd name="T10" fmla="*/ 2147483646 w 405"/>
                <a:gd name="T11" fmla="*/ 2147483646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5" h="408">
                  <a:moveTo>
                    <a:pt x="363" y="23"/>
                  </a:moveTo>
                  <a:cubicBezTo>
                    <a:pt x="374" y="67"/>
                    <a:pt x="404" y="89"/>
                    <a:pt x="404" y="132"/>
                  </a:cubicBezTo>
                  <a:cubicBezTo>
                    <a:pt x="404" y="213"/>
                    <a:pt x="305" y="407"/>
                    <a:pt x="231" y="407"/>
                  </a:cubicBezTo>
                  <a:cubicBezTo>
                    <a:pt x="121" y="407"/>
                    <a:pt x="0" y="136"/>
                    <a:pt x="0" y="59"/>
                  </a:cubicBezTo>
                  <a:cubicBezTo>
                    <a:pt x="0" y="0"/>
                    <a:pt x="198" y="59"/>
                    <a:pt x="202" y="59"/>
                  </a:cubicBezTo>
                  <a:cubicBezTo>
                    <a:pt x="249" y="59"/>
                    <a:pt x="312" y="37"/>
                    <a:pt x="363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79" name="Freeform 35">
              <a:extLst>
                <a:ext uri="{FF2B5EF4-FFF2-40B4-BE49-F238E27FC236}">
                  <a16:creationId xmlns:a16="http://schemas.microsoft.com/office/drawing/2014/main" id="{B6200A99-F4A1-3349-A1D1-B3597017C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0763" y="6840538"/>
              <a:ext cx="17462" cy="23812"/>
            </a:xfrm>
            <a:custGeom>
              <a:avLst/>
              <a:gdLst>
                <a:gd name="T0" fmla="*/ 2147483646 w 48"/>
                <a:gd name="T1" fmla="*/ 2147483646 h 64"/>
                <a:gd name="T2" fmla="*/ 0 w 48"/>
                <a:gd name="T3" fmla="*/ 0 h 64"/>
                <a:gd name="T4" fmla="*/ 2147483646 w 48"/>
                <a:gd name="T5" fmla="*/ 0 h 64"/>
                <a:gd name="T6" fmla="*/ 2147483646 w 48"/>
                <a:gd name="T7" fmla="*/ 2147483646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4">
                  <a:moveTo>
                    <a:pt x="36" y="63"/>
                  </a:moveTo>
                  <a:cubicBezTo>
                    <a:pt x="3" y="52"/>
                    <a:pt x="0" y="30"/>
                    <a:pt x="0" y="0"/>
                  </a:cubicBezTo>
                  <a:cubicBezTo>
                    <a:pt x="18" y="4"/>
                    <a:pt x="36" y="4"/>
                    <a:pt x="47" y="0"/>
                  </a:cubicBezTo>
                  <a:cubicBezTo>
                    <a:pt x="47" y="37"/>
                    <a:pt x="40" y="44"/>
                    <a:pt x="36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0" name="Freeform 36">
              <a:extLst>
                <a:ext uri="{FF2B5EF4-FFF2-40B4-BE49-F238E27FC236}">
                  <a16:creationId xmlns:a16="http://schemas.microsoft.com/office/drawing/2014/main" id="{6F7C8513-E95A-FE4B-B0FE-E4F8552B6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2138" y="6656388"/>
              <a:ext cx="46037" cy="23812"/>
            </a:xfrm>
            <a:custGeom>
              <a:avLst/>
              <a:gdLst>
                <a:gd name="T0" fmla="*/ 0 w 129"/>
                <a:gd name="T1" fmla="*/ 2147483646 h 67"/>
                <a:gd name="T2" fmla="*/ 2147483646 w 129"/>
                <a:gd name="T3" fmla="*/ 2147483646 h 67"/>
                <a:gd name="T4" fmla="*/ 0 w 129"/>
                <a:gd name="T5" fmla="*/ 2147483646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67">
                  <a:moveTo>
                    <a:pt x="0" y="33"/>
                  </a:moveTo>
                  <a:cubicBezTo>
                    <a:pt x="70" y="0"/>
                    <a:pt x="77" y="8"/>
                    <a:pt x="128" y="33"/>
                  </a:cubicBezTo>
                  <a:cubicBezTo>
                    <a:pt x="88" y="59"/>
                    <a:pt x="33" y="66"/>
                    <a:pt x="0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1" name="Freeform 37">
              <a:extLst>
                <a:ext uri="{FF2B5EF4-FFF2-40B4-BE49-F238E27FC236}">
                  <a16:creationId xmlns:a16="http://schemas.microsoft.com/office/drawing/2014/main" id="{177130D9-BB41-664C-AB78-8A2B09C08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2663" y="5659438"/>
              <a:ext cx="1520825" cy="1149350"/>
            </a:xfrm>
            <a:custGeom>
              <a:avLst/>
              <a:gdLst>
                <a:gd name="T0" fmla="*/ 2147483646 w 4224"/>
                <a:gd name="T1" fmla="*/ 2147483646 h 3191"/>
                <a:gd name="T2" fmla="*/ 2147483646 w 4224"/>
                <a:gd name="T3" fmla="*/ 2147483646 h 3191"/>
                <a:gd name="T4" fmla="*/ 2147483646 w 4224"/>
                <a:gd name="T5" fmla="*/ 2147483646 h 3191"/>
                <a:gd name="T6" fmla="*/ 2147483646 w 4224"/>
                <a:gd name="T7" fmla="*/ 2147483646 h 3191"/>
                <a:gd name="T8" fmla="*/ 2147483646 w 4224"/>
                <a:gd name="T9" fmla="*/ 2147483646 h 3191"/>
                <a:gd name="T10" fmla="*/ 2147483646 w 4224"/>
                <a:gd name="T11" fmla="*/ 2147483646 h 3191"/>
                <a:gd name="T12" fmla="*/ 2147483646 w 4224"/>
                <a:gd name="T13" fmla="*/ 2147483646 h 3191"/>
                <a:gd name="T14" fmla="*/ 2147483646 w 4224"/>
                <a:gd name="T15" fmla="*/ 2147483646 h 3191"/>
                <a:gd name="T16" fmla="*/ 2147483646 w 4224"/>
                <a:gd name="T17" fmla="*/ 2147483646 h 3191"/>
                <a:gd name="T18" fmla="*/ 2147483646 w 4224"/>
                <a:gd name="T19" fmla="*/ 2147483646 h 3191"/>
                <a:gd name="T20" fmla="*/ 2147483646 w 4224"/>
                <a:gd name="T21" fmla="*/ 2147483646 h 3191"/>
                <a:gd name="T22" fmla="*/ 2147483646 w 4224"/>
                <a:gd name="T23" fmla="*/ 2147483646 h 3191"/>
                <a:gd name="T24" fmla="*/ 2147483646 w 4224"/>
                <a:gd name="T25" fmla="*/ 2147483646 h 3191"/>
                <a:gd name="T26" fmla="*/ 2147483646 w 4224"/>
                <a:gd name="T27" fmla="*/ 2147483646 h 3191"/>
                <a:gd name="T28" fmla="*/ 2147483646 w 4224"/>
                <a:gd name="T29" fmla="*/ 2147483646 h 3191"/>
                <a:gd name="T30" fmla="*/ 2147483646 w 4224"/>
                <a:gd name="T31" fmla="*/ 2147483646 h 3191"/>
                <a:gd name="T32" fmla="*/ 2147483646 w 4224"/>
                <a:gd name="T33" fmla="*/ 2147483646 h 3191"/>
                <a:gd name="T34" fmla="*/ 2147483646 w 4224"/>
                <a:gd name="T35" fmla="*/ 2147483646 h 3191"/>
                <a:gd name="T36" fmla="*/ 2147483646 w 4224"/>
                <a:gd name="T37" fmla="*/ 2147483646 h 3191"/>
                <a:gd name="T38" fmla="*/ 2147483646 w 4224"/>
                <a:gd name="T39" fmla="*/ 2147483646 h 3191"/>
                <a:gd name="T40" fmla="*/ 2147483646 w 4224"/>
                <a:gd name="T41" fmla="*/ 2147483646 h 3191"/>
                <a:gd name="T42" fmla="*/ 2147483646 w 4224"/>
                <a:gd name="T43" fmla="*/ 2147483646 h 3191"/>
                <a:gd name="T44" fmla="*/ 2147483646 w 4224"/>
                <a:gd name="T45" fmla="*/ 2147483646 h 3191"/>
                <a:gd name="T46" fmla="*/ 2147483646 w 4224"/>
                <a:gd name="T47" fmla="*/ 2147483646 h 3191"/>
                <a:gd name="T48" fmla="*/ 2147483646 w 4224"/>
                <a:gd name="T49" fmla="*/ 2147483646 h 3191"/>
                <a:gd name="T50" fmla="*/ 2147483646 w 4224"/>
                <a:gd name="T51" fmla="*/ 2147483646 h 3191"/>
                <a:gd name="T52" fmla="*/ 2147483646 w 4224"/>
                <a:gd name="T53" fmla="*/ 2147483646 h 3191"/>
                <a:gd name="T54" fmla="*/ 2147483646 w 4224"/>
                <a:gd name="T55" fmla="*/ 2147483646 h 3191"/>
                <a:gd name="T56" fmla="*/ 2147483646 w 4224"/>
                <a:gd name="T57" fmla="*/ 2147483646 h 3191"/>
                <a:gd name="T58" fmla="*/ 2147483646 w 4224"/>
                <a:gd name="T59" fmla="*/ 2147483646 h 3191"/>
                <a:gd name="T60" fmla="*/ 2147483646 w 4224"/>
                <a:gd name="T61" fmla="*/ 2147483646 h 3191"/>
                <a:gd name="T62" fmla="*/ 2147483646 w 4224"/>
                <a:gd name="T63" fmla="*/ 2147483646 h 3191"/>
                <a:gd name="T64" fmla="*/ 2147483646 w 4224"/>
                <a:gd name="T65" fmla="*/ 2147483646 h 3191"/>
                <a:gd name="T66" fmla="*/ 2147483646 w 4224"/>
                <a:gd name="T67" fmla="*/ 2147483646 h 3191"/>
                <a:gd name="T68" fmla="*/ 2147483646 w 4224"/>
                <a:gd name="T69" fmla="*/ 2147483646 h 3191"/>
                <a:gd name="T70" fmla="*/ 2147483646 w 4224"/>
                <a:gd name="T71" fmla="*/ 2147483646 h 3191"/>
                <a:gd name="T72" fmla="*/ 2147483646 w 4224"/>
                <a:gd name="T73" fmla="*/ 2147483646 h 3191"/>
                <a:gd name="T74" fmla="*/ 2147483646 w 4224"/>
                <a:gd name="T75" fmla="*/ 2147483646 h 3191"/>
                <a:gd name="T76" fmla="*/ 2147483646 w 4224"/>
                <a:gd name="T77" fmla="*/ 2147483646 h 3191"/>
                <a:gd name="T78" fmla="*/ 2147483646 w 4224"/>
                <a:gd name="T79" fmla="*/ 2147483646 h 3191"/>
                <a:gd name="T80" fmla="*/ 2147483646 w 4224"/>
                <a:gd name="T81" fmla="*/ 2147483646 h 3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24" h="3191">
                  <a:moveTo>
                    <a:pt x="4128" y="1553"/>
                  </a:moveTo>
                  <a:cubicBezTo>
                    <a:pt x="4187" y="1630"/>
                    <a:pt x="4223" y="1828"/>
                    <a:pt x="4223" y="1938"/>
                  </a:cubicBezTo>
                  <a:cubicBezTo>
                    <a:pt x="4223" y="2019"/>
                    <a:pt x="4202" y="2133"/>
                    <a:pt x="4169" y="2166"/>
                  </a:cubicBezTo>
                  <a:lnTo>
                    <a:pt x="4169" y="2269"/>
                  </a:lnTo>
                  <a:cubicBezTo>
                    <a:pt x="4150" y="2298"/>
                    <a:pt x="4161" y="2312"/>
                    <a:pt x="4143" y="2342"/>
                  </a:cubicBezTo>
                  <a:cubicBezTo>
                    <a:pt x="4077" y="2445"/>
                    <a:pt x="4010" y="2481"/>
                    <a:pt x="3974" y="2598"/>
                  </a:cubicBezTo>
                  <a:cubicBezTo>
                    <a:pt x="3945" y="2687"/>
                    <a:pt x="3867" y="2801"/>
                    <a:pt x="3867" y="2929"/>
                  </a:cubicBezTo>
                  <a:lnTo>
                    <a:pt x="3867" y="2922"/>
                  </a:lnTo>
                  <a:cubicBezTo>
                    <a:pt x="3827" y="3091"/>
                    <a:pt x="3526" y="3013"/>
                    <a:pt x="3497" y="3190"/>
                  </a:cubicBezTo>
                  <a:cubicBezTo>
                    <a:pt x="3468" y="3186"/>
                    <a:pt x="3317" y="3102"/>
                    <a:pt x="3313" y="3079"/>
                  </a:cubicBezTo>
                  <a:cubicBezTo>
                    <a:pt x="3229" y="3087"/>
                    <a:pt x="3258" y="3160"/>
                    <a:pt x="3166" y="3160"/>
                  </a:cubicBezTo>
                  <a:cubicBezTo>
                    <a:pt x="3023" y="3160"/>
                    <a:pt x="2789" y="3065"/>
                    <a:pt x="2789" y="2914"/>
                  </a:cubicBezTo>
                  <a:cubicBezTo>
                    <a:pt x="2789" y="2859"/>
                    <a:pt x="2741" y="2815"/>
                    <a:pt x="2737" y="2768"/>
                  </a:cubicBezTo>
                  <a:cubicBezTo>
                    <a:pt x="2737" y="2768"/>
                    <a:pt x="2733" y="2753"/>
                    <a:pt x="2733" y="2749"/>
                  </a:cubicBezTo>
                  <a:cubicBezTo>
                    <a:pt x="2708" y="2764"/>
                    <a:pt x="2689" y="2768"/>
                    <a:pt x="2660" y="2775"/>
                  </a:cubicBezTo>
                  <a:lnTo>
                    <a:pt x="2616" y="2775"/>
                  </a:lnTo>
                  <a:cubicBezTo>
                    <a:pt x="2627" y="2753"/>
                    <a:pt x="2642" y="2731"/>
                    <a:pt x="2642" y="2694"/>
                  </a:cubicBezTo>
                  <a:cubicBezTo>
                    <a:pt x="2642" y="2650"/>
                    <a:pt x="2620" y="2635"/>
                    <a:pt x="2605" y="2621"/>
                  </a:cubicBezTo>
                  <a:cubicBezTo>
                    <a:pt x="2605" y="2632"/>
                    <a:pt x="2598" y="2646"/>
                    <a:pt x="2598" y="2657"/>
                  </a:cubicBezTo>
                  <a:cubicBezTo>
                    <a:pt x="2565" y="2672"/>
                    <a:pt x="2561" y="2738"/>
                    <a:pt x="2506" y="2738"/>
                  </a:cubicBezTo>
                  <a:cubicBezTo>
                    <a:pt x="2488" y="2738"/>
                    <a:pt x="2469" y="2720"/>
                    <a:pt x="2469" y="2702"/>
                  </a:cubicBezTo>
                  <a:cubicBezTo>
                    <a:pt x="2561" y="2683"/>
                    <a:pt x="2579" y="2492"/>
                    <a:pt x="2576" y="2437"/>
                  </a:cubicBezTo>
                  <a:cubicBezTo>
                    <a:pt x="2510" y="2503"/>
                    <a:pt x="2418" y="2694"/>
                    <a:pt x="2341" y="2694"/>
                  </a:cubicBezTo>
                  <a:cubicBezTo>
                    <a:pt x="2297" y="2694"/>
                    <a:pt x="2311" y="2628"/>
                    <a:pt x="2311" y="2628"/>
                  </a:cubicBezTo>
                  <a:cubicBezTo>
                    <a:pt x="2286" y="2628"/>
                    <a:pt x="2205" y="2448"/>
                    <a:pt x="2176" y="2408"/>
                  </a:cubicBezTo>
                  <a:cubicBezTo>
                    <a:pt x="2117" y="2335"/>
                    <a:pt x="1900" y="2298"/>
                    <a:pt x="1779" y="2298"/>
                  </a:cubicBezTo>
                  <a:cubicBezTo>
                    <a:pt x="1647" y="2298"/>
                    <a:pt x="1622" y="2356"/>
                    <a:pt x="1541" y="2382"/>
                  </a:cubicBezTo>
                  <a:cubicBezTo>
                    <a:pt x="1354" y="2445"/>
                    <a:pt x="1123" y="2379"/>
                    <a:pt x="1093" y="2566"/>
                  </a:cubicBezTo>
                  <a:cubicBezTo>
                    <a:pt x="1016" y="2573"/>
                    <a:pt x="954" y="2591"/>
                    <a:pt x="873" y="2591"/>
                  </a:cubicBezTo>
                  <a:cubicBezTo>
                    <a:pt x="814" y="2562"/>
                    <a:pt x="814" y="2591"/>
                    <a:pt x="770" y="2591"/>
                  </a:cubicBezTo>
                  <a:cubicBezTo>
                    <a:pt x="642" y="2591"/>
                    <a:pt x="587" y="2712"/>
                    <a:pt x="422" y="2712"/>
                  </a:cubicBezTo>
                  <a:cubicBezTo>
                    <a:pt x="359" y="2712"/>
                    <a:pt x="183" y="2635"/>
                    <a:pt x="183" y="2584"/>
                  </a:cubicBezTo>
                  <a:cubicBezTo>
                    <a:pt x="183" y="2529"/>
                    <a:pt x="267" y="2503"/>
                    <a:pt x="267" y="2419"/>
                  </a:cubicBezTo>
                  <a:cubicBezTo>
                    <a:pt x="267" y="2312"/>
                    <a:pt x="213" y="2254"/>
                    <a:pt x="194" y="2188"/>
                  </a:cubicBezTo>
                  <a:cubicBezTo>
                    <a:pt x="150" y="2026"/>
                    <a:pt x="139" y="1975"/>
                    <a:pt x="91" y="1832"/>
                  </a:cubicBezTo>
                  <a:cubicBezTo>
                    <a:pt x="73" y="1777"/>
                    <a:pt x="0" y="1758"/>
                    <a:pt x="18" y="1703"/>
                  </a:cubicBezTo>
                  <a:cubicBezTo>
                    <a:pt x="25" y="1689"/>
                    <a:pt x="29" y="1674"/>
                    <a:pt x="40" y="1656"/>
                  </a:cubicBezTo>
                  <a:cubicBezTo>
                    <a:pt x="47" y="1674"/>
                    <a:pt x="62" y="1692"/>
                    <a:pt x="73" y="1703"/>
                  </a:cubicBezTo>
                  <a:cubicBezTo>
                    <a:pt x="84" y="1689"/>
                    <a:pt x="73" y="1674"/>
                    <a:pt x="73" y="1656"/>
                  </a:cubicBezTo>
                  <a:cubicBezTo>
                    <a:pt x="73" y="1600"/>
                    <a:pt x="29" y="1556"/>
                    <a:pt x="29" y="1465"/>
                  </a:cubicBezTo>
                  <a:lnTo>
                    <a:pt x="29" y="1252"/>
                  </a:lnTo>
                  <a:cubicBezTo>
                    <a:pt x="29" y="1223"/>
                    <a:pt x="54" y="1215"/>
                    <a:pt x="69" y="1208"/>
                  </a:cubicBezTo>
                  <a:cubicBezTo>
                    <a:pt x="73" y="1219"/>
                    <a:pt x="73" y="1234"/>
                    <a:pt x="73" y="1245"/>
                  </a:cubicBezTo>
                  <a:cubicBezTo>
                    <a:pt x="143" y="1237"/>
                    <a:pt x="227" y="1146"/>
                    <a:pt x="267" y="1105"/>
                  </a:cubicBezTo>
                  <a:cubicBezTo>
                    <a:pt x="311" y="1061"/>
                    <a:pt x="444" y="1054"/>
                    <a:pt x="513" y="1043"/>
                  </a:cubicBezTo>
                  <a:cubicBezTo>
                    <a:pt x="646" y="1021"/>
                    <a:pt x="946" y="918"/>
                    <a:pt x="946" y="793"/>
                  </a:cubicBezTo>
                  <a:lnTo>
                    <a:pt x="946" y="731"/>
                  </a:lnTo>
                  <a:cubicBezTo>
                    <a:pt x="946" y="694"/>
                    <a:pt x="957" y="657"/>
                    <a:pt x="994" y="639"/>
                  </a:cubicBezTo>
                  <a:cubicBezTo>
                    <a:pt x="1013" y="672"/>
                    <a:pt x="1034" y="686"/>
                    <a:pt x="1049" y="713"/>
                  </a:cubicBezTo>
                  <a:cubicBezTo>
                    <a:pt x="1090" y="686"/>
                    <a:pt x="1071" y="632"/>
                    <a:pt x="1090" y="591"/>
                  </a:cubicBezTo>
                  <a:cubicBezTo>
                    <a:pt x="1119" y="606"/>
                    <a:pt x="1137" y="621"/>
                    <a:pt x="1167" y="621"/>
                  </a:cubicBezTo>
                  <a:cubicBezTo>
                    <a:pt x="1167" y="518"/>
                    <a:pt x="1240" y="503"/>
                    <a:pt x="1247" y="419"/>
                  </a:cubicBezTo>
                  <a:cubicBezTo>
                    <a:pt x="1346" y="419"/>
                    <a:pt x="1365" y="346"/>
                    <a:pt x="1442" y="346"/>
                  </a:cubicBezTo>
                  <a:cubicBezTo>
                    <a:pt x="1508" y="346"/>
                    <a:pt x="1545" y="419"/>
                    <a:pt x="1552" y="485"/>
                  </a:cubicBezTo>
                  <a:cubicBezTo>
                    <a:pt x="1570" y="459"/>
                    <a:pt x="1599" y="445"/>
                    <a:pt x="1633" y="445"/>
                  </a:cubicBezTo>
                  <a:cubicBezTo>
                    <a:pt x="1651" y="445"/>
                    <a:pt x="1680" y="470"/>
                    <a:pt x="1688" y="474"/>
                  </a:cubicBezTo>
                  <a:cubicBezTo>
                    <a:pt x="1710" y="441"/>
                    <a:pt x="1699" y="415"/>
                    <a:pt x="1699" y="382"/>
                  </a:cubicBezTo>
                  <a:cubicBezTo>
                    <a:pt x="1699" y="331"/>
                    <a:pt x="1754" y="305"/>
                    <a:pt x="1754" y="254"/>
                  </a:cubicBezTo>
                  <a:cubicBezTo>
                    <a:pt x="1754" y="203"/>
                    <a:pt x="1900" y="169"/>
                    <a:pt x="1963" y="169"/>
                  </a:cubicBezTo>
                  <a:cubicBezTo>
                    <a:pt x="1989" y="169"/>
                    <a:pt x="2018" y="147"/>
                    <a:pt x="2029" y="144"/>
                  </a:cubicBezTo>
                  <a:cubicBezTo>
                    <a:pt x="2007" y="111"/>
                    <a:pt x="1970" y="100"/>
                    <a:pt x="1963" y="59"/>
                  </a:cubicBezTo>
                  <a:cubicBezTo>
                    <a:pt x="2088" y="111"/>
                    <a:pt x="2161" y="162"/>
                    <a:pt x="2293" y="162"/>
                  </a:cubicBezTo>
                  <a:cubicBezTo>
                    <a:pt x="2341" y="162"/>
                    <a:pt x="2356" y="133"/>
                    <a:pt x="2396" y="133"/>
                  </a:cubicBezTo>
                  <a:cubicBezTo>
                    <a:pt x="2418" y="133"/>
                    <a:pt x="2469" y="169"/>
                    <a:pt x="2469" y="199"/>
                  </a:cubicBezTo>
                  <a:cubicBezTo>
                    <a:pt x="2469" y="247"/>
                    <a:pt x="2414" y="250"/>
                    <a:pt x="2385" y="272"/>
                  </a:cubicBezTo>
                  <a:lnTo>
                    <a:pt x="2341" y="456"/>
                  </a:lnTo>
                  <a:cubicBezTo>
                    <a:pt x="2341" y="485"/>
                    <a:pt x="2392" y="478"/>
                    <a:pt x="2414" y="492"/>
                  </a:cubicBezTo>
                  <a:cubicBezTo>
                    <a:pt x="2436" y="507"/>
                    <a:pt x="2436" y="562"/>
                    <a:pt x="2451" y="566"/>
                  </a:cubicBezTo>
                  <a:cubicBezTo>
                    <a:pt x="2550" y="602"/>
                    <a:pt x="2605" y="621"/>
                    <a:pt x="2697" y="657"/>
                  </a:cubicBezTo>
                  <a:cubicBezTo>
                    <a:pt x="2748" y="676"/>
                    <a:pt x="2767" y="756"/>
                    <a:pt x="2836" y="756"/>
                  </a:cubicBezTo>
                  <a:cubicBezTo>
                    <a:pt x="2950" y="756"/>
                    <a:pt x="2972" y="540"/>
                    <a:pt x="2990" y="456"/>
                  </a:cubicBezTo>
                  <a:lnTo>
                    <a:pt x="2990" y="125"/>
                  </a:lnTo>
                  <a:cubicBezTo>
                    <a:pt x="3049" y="81"/>
                    <a:pt x="3031" y="34"/>
                    <a:pt x="3093" y="0"/>
                  </a:cubicBezTo>
                  <a:cubicBezTo>
                    <a:pt x="3104" y="100"/>
                    <a:pt x="3152" y="166"/>
                    <a:pt x="3174" y="236"/>
                  </a:cubicBezTo>
                  <a:cubicBezTo>
                    <a:pt x="3188" y="287"/>
                    <a:pt x="3170" y="353"/>
                    <a:pt x="3211" y="382"/>
                  </a:cubicBezTo>
                  <a:cubicBezTo>
                    <a:pt x="3247" y="393"/>
                    <a:pt x="3317" y="415"/>
                    <a:pt x="3332" y="423"/>
                  </a:cubicBezTo>
                  <a:cubicBezTo>
                    <a:pt x="3376" y="452"/>
                    <a:pt x="3376" y="569"/>
                    <a:pt x="3394" y="628"/>
                  </a:cubicBezTo>
                  <a:cubicBezTo>
                    <a:pt x="3427" y="727"/>
                    <a:pt x="3456" y="775"/>
                    <a:pt x="3486" y="866"/>
                  </a:cubicBezTo>
                  <a:cubicBezTo>
                    <a:pt x="3515" y="955"/>
                    <a:pt x="3673" y="988"/>
                    <a:pt x="3735" y="1050"/>
                  </a:cubicBezTo>
                  <a:cubicBezTo>
                    <a:pt x="3779" y="1094"/>
                    <a:pt x="3787" y="1164"/>
                    <a:pt x="3802" y="1215"/>
                  </a:cubicBezTo>
                  <a:cubicBezTo>
                    <a:pt x="3816" y="1263"/>
                    <a:pt x="3875" y="1263"/>
                    <a:pt x="3923" y="1263"/>
                  </a:cubicBezTo>
                  <a:cubicBezTo>
                    <a:pt x="3923" y="1410"/>
                    <a:pt x="4062" y="1472"/>
                    <a:pt x="4132" y="1542"/>
                  </a:cubicBezTo>
                  <a:lnTo>
                    <a:pt x="4128" y="155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2" name="Freeform 38">
              <a:extLst>
                <a:ext uri="{FF2B5EF4-FFF2-40B4-BE49-F238E27FC236}">
                  <a16:creationId xmlns:a16="http://schemas.microsoft.com/office/drawing/2014/main" id="{4DB70EBB-DDB5-A24A-8736-7E9AAA184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7675" y="6875463"/>
              <a:ext cx="287338" cy="282575"/>
            </a:xfrm>
            <a:custGeom>
              <a:avLst/>
              <a:gdLst>
                <a:gd name="T0" fmla="*/ 2147483646 w 798"/>
                <a:gd name="T1" fmla="*/ 2147483646 h 786"/>
                <a:gd name="T2" fmla="*/ 2147483646 w 798"/>
                <a:gd name="T3" fmla="*/ 2147483646 h 786"/>
                <a:gd name="T4" fmla="*/ 2147483646 w 798"/>
                <a:gd name="T5" fmla="*/ 2147483646 h 786"/>
                <a:gd name="T6" fmla="*/ 2147483646 w 798"/>
                <a:gd name="T7" fmla="*/ 0 h 786"/>
                <a:gd name="T8" fmla="*/ 2147483646 w 798"/>
                <a:gd name="T9" fmla="*/ 2147483646 h 786"/>
                <a:gd name="T10" fmla="*/ 2147483646 w 798"/>
                <a:gd name="T11" fmla="*/ 2147483646 h 786"/>
                <a:gd name="T12" fmla="*/ 2147483646 w 798"/>
                <a:gd name="T13" fmla="*/ 2147483646 h 786"/>
                <a:gd name="T14" fmla="*/ 2147483646 w 798"/>
                <a:gd name="T15" fmla="*/ 2147483646 h 786"/>
                <a:gd name="T16" fmla="*/ 2147483646 w 798"/>
                <a:gd name="T17" fmla="*/ 2147483646 h 786"/>
                <a:gd name="T18" fmla="*/ 2147483646 w 798"/>
                <a:gd name="T19" fmla="*/ 2147483646 h 786"/>
                <a:gd name="T20" fmla="*/ 2147483646 w 798"/>
                <a:gd name="T21" fmla="*/ 2147483646 h 786"/>
                <a:gd name="T22" fmla="*/ 2147483646 w 798"/>
                <a:gd name="T23" fmla="*/ 2147483646 h 786"/>
                <a:gd name="T24" fmla="*/ 2147483646 w 798"/>
                <a:gd name="T25" fmla="*/ 2147483646 h 786"/>
                <a:gd name="T26" fmla="*/ 2147483646 w 798"/>
                <a:gd name="T27" fmla="*/ 2147483646 h 786"/>
                <a:gd name="T28" fmla="*/ 2147483646 w 798"/>
                <a:gd name="T29" fmla="*/ 2147483646 h 786"/>
                <a:gd name="T30" fmla="*/ 2147483646 w 798"/>
                <a:gd name="T31" fmla="*/ 2147483646 h 786"/>
                <a:gd name="T32" fmla="*/ 0 w 798"/>
                <a:gd name="T33" fmla="*/ 2147483646 h 786"/>
                <a:gd name="T34" fmla="*/ 2147483646 w 798"/>
                <a:gd name="T35" fmla="*/ 2147483646 h 786"/>
                <a:gd name="T36" fmla="*/ 2147483646 w 798"/>
                <a:gd name="T37" fmla="*/ 2147483646 h 786"/>
                <a:gd name="T38" fmla="*/ 2147483646 w 798"/>
                <a:gd name="T39" fmla="*/ 2147483646 h 786"/>
                <a:gd name="T40" fmla="*/ 2147483646 w 798"/>
                <a:gd name="T41" fmla="*/ 2147483646 h 786"/>
                <a:gd name="T42" fmla="*/ 2147483646 w 798"/>
                <a:gd name="T43" fmla="*/ 2147483646 h 78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98" h="786">
                  <a:moveTo>
                    <a:pt x="485" y="183"/>
                  </a:moveTo>
                  <a:cubicBezTo>
                    <a:pt x="499" y="154"/>
                    <a:pt x="522" y="146"/>
                    <a:pt x="551" y="142"/>
                  </a:cubicBezTo>
                  <a:cubicBezTo>
                    <a:pt x="551" y="135"/>
                    <a:pt x="554" y="128"/>
                    <a:pt x="554" y="121"/>
                  </a:cubicBezTo>
                  <a:cubicBezTo>
                    <a:pt x="554" y="66"/>
                    <a:pt x="609" y="14"/>
                    <a:pt x="642" y="0"/>
                  </a:cubicBezTo>
                  <a:cubicBezTo>
                    <a:pt x="642" y="25"/>
                    <a:pt x="657" y="36"/>
                    <a:pt x="668" y="36"/>
                  </a:cubicBezTo>
                  <a:cubicBezTo>
                    <a:pt x="668" y="62"/>
                    <a:pt x="665" y="87"/>
                    <a:pt x="687" y="87"/>
                  </a:cubicBezTo>
                  <a:cubicBezTo>
                    <a:pt x="712" y="87"/>
                    <a:pt x="731" y="62"/>
                    <a:pt x="749" y="54"/>
                  </a:cubicBezTo>
                  <a:cubicBezTo>
                    <a:pt x="753" y="66"/>
                    <a:pt x="764" y="69"/>
                    <a:pt x="775" y="69"/>
                  </a:cubicBezTo>
                  <a:cubicBezTo>
                    <a:pt x="775" y="98"/>
                    <a:pt x="782" y="117"/>
                    <a:pt x="797" y="124"/>
                  </a:cubicBezTo>
                  <a:cubicBezTo>
                    <a:pt x="785" y="172"/>
                    <a:pt x="712" y="308"/>
                    <a:pt x="653" y="308"/>
                  </a:cubicBezTo>
                  <a:cubicBezTo>
                    <a:pt x="642" y="363"/>
                    <a:pt x="661" y="377"/>
                    <a:pt x="653" y="421"/>
                  </a:cubicBezTo>
                  <a:cubicBezTo>
                    <a:pt x="635" y="421"/>
                    <a:pt x="547" y="440"/>
                    <a:pt x="518" y="440"/>
                  </a:cubicBezTo>
                  <a:cubicBezTo>
                    <a:pt x="507" y="484"/>
                    <a:pt x="404" y="697"/>
                    <a:pt x="404" y="697"/>
                  </a:cubicBezTo>
                  <a:cubicBezTo>
                    <a:pt x="371" y="730"/>
                    <a:pt x="305" y="785"/>
                    <a:pt x="265" y="785"/>
                  </a:cubicBezTo>
                  <a:cubicBezTo>
                    <a:pt x="250" y="785"/>
                    <a:pt x="206" y="766"/>
                    <a:pt x="184" y="766"/>
                  </a:cubicBezTo>
                  <a:cubicBezTo>
                    <a:pt x="162" y="766"/>
                    <a:pt x="19" y="711"/>
                    <a:pt x="19" y="693"/>
                  </a:cubicBezTo>
                  <a:cubicBezTo>
                    <a:pt x="11" y="693"/>
                    <a:pt x="0" y="686"/>
                    <a:pt x="0" y="678"/>
                  </a:cubicBezTo>
                  <a:cubicBezTo>
                    <a:pt x="0" y="583"/>
                    <a:pt x="110" y="531"/>
                    <a:pt x="147" y="476"/>
                  </a:cubicBezTo>
                  <a:cubicBezTo>
                    <a:pt x="162" y="451"/>
                    <a:pt x="180" y="429"/>
                    <a:pt x="206" y="429"/>
                  </a:cubicBezTo>
                  <a:cubicBezTo>
                    <a:pt x="294" y="429"/>
                    <a:pt x="349" y="337"/>
                    <a:pt x="411" y="308"/>
                  </a:cubicBezTo>
                  <a:cubicBezTo>
                    <a:pt x="430" y="300"/>
                    <a:pt x="481" y="219"/>
                    <a:pt x="481" y="219"/>
                  </a:cubicBezTo>
                  <a:cubicBezTo>
                    <a:pt x="481" y="219"/>
                    <a:pt x="481" y="194"/>
                    <a:pt x="485" y="1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3" name="Freeform 39">
              <a:extLst>
                <a:ext uri="{FF2B5EF4-FFF2-40B4-BE49-F238E27FC236}">
                  <a16:creationId xmlns:a16="http://schemas.microsoft.com/office/drawing/2014/main" id="{326AD666-F07F-B347-A007-3127B498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2625" y="6604000"/>
              <a:ext cx="215900" cy="312738"/>
            </a:xfrm>
            <a:custGeom>
              <a:avLst/>
              <a:gdLst>
                <a:gd name="T0" fmla="*/ 2147483646 w 599"/>
                <a:gd name="T1" fmla="*/ 2147483646 h 867"/>
                <a:gd name="T2" fmla="*/ 2147483646 w 599"/>
                <a:gd name="T3" fmla="*/ 2147483646 h 867"/>
                <a:gd name="T4" fmla="*/ 2147483646 w 599"/>
                <a:gd name="T5" fmla="*/ 2147483646 h 867"/>
                <a:gd name="T6" fmla="*/ 0 w 599"/>
                <a:gd name="T7" fmla="*/ 0 h 867"/>
                <a:gd name="T8" fmla="*/ 2147483646 w 599"/>
                <a:gd name="T9" fmla="*/ 2147483646 h 867"/>
                <a:gd name="T10" fmla="*/ 2147483646 w 599"/>
                <a:gd name="T11" fmla="*/ 2147483646 h 867"/>
                <a:gd name="T12" fmla="*/ 2147483646 w 599"/>
                <a:gd name="T13" fmla="*/ 2147483646 h 867"/>
                <a:gd name="T14" fmla="*/ 2147483646 w 599"/>
                <a:gd name="T15" fmla="*/ 2147483646 h 867"/>
                <a:gd name="T16" fmla="*/ 2147483646 w 599"/>
                <a:gd name="T17" fmla="*/ 2147483646 h 867"/>
                <a:gd name="T18" fmla="*/ 2147483646 w 599"/>
                <a:gd name="T19" fmla="*/ 2147483646 h 867"/>
                <a:gd name="T20" fmla="*/ 2147483646 w 599"/>
                <a:gd name="T21" fmla="*/ 2147483646 h 867"/>
                <a:gd name="T22" fmla="*/ 2147483646 w 599"/>
                <a:gd name="T23" fmla="*/ 2147483646 h 867"/>
                <a:gd name="T24" fmla="*/ 2147483646 w 599"/>
                <a:gd name="T25" fmla="*/ 2147483646 h 867"/>
                <a:gd name="T26" fmla="*/ 2147483646 w 599"/>
                <a:gd name="T27" fmla="*/ 2147483646 h 867"/>
                <a:gd name="T28" fmla="*/ 2147483646 w 599"/>
                <a:gd name="T29" fmla="*/ 2147483646 h 867"/>
                <a:gd name="T30" fmla="*/ 2147483646 w 599"/>
                <a:gd name="T31" fmla="*/ 2147483646 h 867"/>
                <a:gd name="T32" fmla="*/ 2147483646 w 599"/>
                <a:gd name="T33" fmla="*/ 2147483646 h 867"/>
                <a:gd name="T34" fmla="*/ 2147483646 w 599"/>
                <a:gd name="T35" fmla="*/ 2147483646 h 867"/>
                <a:gd name="T36" fmla="*/ 2147483646 w 599"/>
                <a:gd name="T37" fmla="*/ 2147483646 h 867"/>
                <a:gd name="T38" fmla="*/ 2147483646 w 599"/>
                <a:gd name="T39" fmla="*/ 2147483646 h 867"/>
                <a:gd name="T40" fmla="*/ 2147483646 w 599"/>
                <a:gd name="T41" fmla="*/ 2147483646 h 867"/>
                <a:gd name="T42" fmla="*/ 2147483646 w 599"/>
                <a:gd name="T43" fmla="*/ 2147483646 h 867"/>
                <a:gd name="T44" fmla="*/ 2147483646 w 599"/>
                <a:gd name="T45" fmla="*/ 2147483646 h 867"/>
                <a:gd name="T46" fmla="*/ 2147483646 w 599"/>
                <a:gd name="T47" fmla="*/ 2147483646 h 867"/>
                <a:gd name="T48" fmla="*/ 2147483646 w 599"/>
                <a:gd name="T49" fmla="*/ 2147483646 h 867"/>
                <a:gd name="T50" fmla="*/ 2147483646 w 599"/>
                <a:gd name="T51" fmla="*/ 2147483646 h 867"/>
                <a:gd name="T52" fmla="*/ 2147483646 w 599"/>
                <a:gd name="T53" fmla="*/ 2147483646 h 867"/>
                <a:gd name="T54" fmla="*/ 2147483646 w 599"/>
                <a:gd name="T55" fmla="*/ 2147483646 h 867"/>
                <a:gd name="T56" fmla="*/ 2147483646 w 599"/>
                <a:gd name="T57" fmla="*/ 2147483646 h 8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9" h="867">
                  <a:moveTo>
                    <a:pt x="187" y="331"/>
                  </a:moveTo>
                  <a:cubicBezTo>
                    <a:pt x="176" y="301"/>
                    <a:pt x="147" y="290"/>
                    <a:pt x="147" y="261"/>
                  </a:cubicBezTo>
                  <a:cubicBezTo>
                    <a:pt x="147" y="250"/>
                    <a:pt x="154" y="235"/>
                    <a:pt x="158" y="224"/>
                  </a:cubicBezTo>
                  <a:cubicBezTo>
                    <a:pt x="73" y="210"/>
                    <a:pt x="22" y="88"/>
                    <a:pt x="0" y="0"/>
                  </a:cubicBezTo>
                  <a:cubicBezTo>
                    <a:pt x="40" y="63"/>
                    <a:pt x="103" y="66"/>
                    <a:pt x="139" y="103"/>
                  </a:cubicBezTo>
                  <a:cubicBezTo>
                    <a:pt x="161" y="125"/>
                    <a:pt x="161" y="151"/>
                    <a:pt x="183" y="162"/>
                  </a:cubicBezTo>
                  <a:cubicBezTo>
                    <a:pt x="180" y="173"/>
                    <a:pt x="169" y="177"/>
                    <a:pt x="169" y="188"/>
                  </a:cubicBezTo>
                  <a:cubicBezTo>
                    <a:pt x="169" y="206"/>
                    <a:pt x="212" y="287"/>
                    <a:pt x="231" y="305"/>
                  </a:cubicBezTo>
                  <a:lnTo>
                    <a:pt x="253" y="305"/>
                  </a:lnTo>
                  <a:cubicBezTo>
                    <a:pt x="253" y="283"/>
                    <a:pt x="268" y="268"/>
                    <a:pt x="286" y="268"/>
                  </a:cubicBezTo>
                  <a:lnTo>
                    <a:pt x="308" y="268"/>
                  </a:lnTo>
                  <a:cubicBezTo>
                    <a:pt x="308" y="364"/>
                    <a:pt x="356" y="419"/>
                    <a:pt x="444" y="419"/>
                  </a:cubicBezTo>
                  <a:cubicBezTo>
                    <a:pt x="514" y="419"/>
                    <a:pt x="510" y="382"/>
                    <a:pt x="569" y="382"/>
                  </a:cubicBezTo>
                  <a:cubicBezTo>
                    <a:pt x="579" y="382"/>
                    <a:pt x="591" y="393"/>
                    <a:pt x="598" y="404"/>
                  </a:cubicBezTo>
                  <a:cubicBezTo>
                    <a:pt x="546" y="455"/>
                    <a:pt x="561" y="532"/>
                    <a:pt x="525" y="588"/>
                  </a:cubicBezTo>
                  <a:lnTo>
                    <a:pt x="510" y="569"/>
                  </a:lnTo>
                  <a:cubicBezTo>
                    <a:pt x="506" y="569"/>
                    <a:pt x="502" y="580"/>
                    <a:pt x="499" y="580"/>
                  </a:cubicBezTo>
                  <a:cubicBezTo>
                    <a:pt x="462" y="588"/>
                    <a:pt x="425" y="599"/>
                    <a:pt x="425" y="628"/>
                  </a:cubicBezTo>
                  <a:cubicBezTo>
                    <a:pt x="425" y="639"/>
                    <a:pt x="440" y="654"/>
                    <a:pt x="440" y="664"/>
                  </a:cubicBezTo>
                  <a:cubicBezTo>
                    <a:pt x="440" y="690"/>
                    <a:pt x="396" y="727"/>
                    <a:pt x="389" y="738"/>
                  </a:cubicBezTo>
                  <a:cubicBezTo>
                    <a:pt x="352" y="793"/>
                    <a:pt x="330" y="866"/>
                    <a:pt x="253" y="866"/>
                  </a:cubicBezTo>
                  <a:cubicBezTo>
                    <a:pt x="220" y="866"/>
                    <a:pt x="198" y="848"/>
                    <a:pt x="198" y="819"/>
                  </a:cubicBezTo>
                  <a:cubicBezTo>
                    <a:pt x="198" y="775"/>
                    <a:pt x="242" y="756"/>
                    <a:pt x="242" y="712"/>
                  </a:cubicBezTo>
                  <a:cubicBezTo>
                    <a:pt x="242" y="639"/>
                    <a:pt x="106" y="668"/>
                    <a:pt x="106" y="602"/>
                  </a:cubicBezTo>
                  <a:cubicBezTo>
                    <a:pt x="106" y="565"/>
                    <a:pt x="139" y="562"/>
                    <a:pt x="158" y="544"/>
                  </a:cubicBezTo>
                  <a:cubicBezTo>
                    <a:pt x="194" y="507"/>
                    <a:pt x="202" y="455"/>
                    <a:pt x="202" y="400"/>
                  </a:cubicBezTo>
                  <a:cubicBezTo>
                    <a:pt x="202" y="371"/>
                    <a:pt x="187" y="331"/>
                    <a:pt x="183" y="316"/>
                  </a:cubicBezTo>
                  <a:lnTo>
                    <a:pt x="187" y="316"/>
                  </a:lnTo>
                  <a:lnTo>
                    <a:pt x="187" y="3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4" name="Freeform 40">
              <a:extLst>
                <a:ext uri="{FF2B5EF4-FFF2-40B4-BE49-F238E27FC236}">
                  <a16:creationId xmlns:a16="http://schemas.microsoft.com/office/drawing/2014/main" id="{55428534-1DBB-C94A-8516-0DDF5266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4550" y="5910263"/>
              <a:ext cx="46038" cy="36512"/>
            </a:xfrm>
            <a:custGeom>
              <a:avLst/>
              <a:gdLst>
                <a:gd name="T0" fmla="*/ 2147483646 w 129"/>
                <a:gd name="T1" fmla="*/ 2147483646 h 100"/>
                <a:gd name="T2" fmla="*/ 2147483646 w 129"/>
                <a:gd name="T3" fmla="*/ 2147483646 h 100"/>
                <a:gd name="T4" fmla="*/ 2147483646 w 129"/>
                <a:gd name="T5" fmla="*/ 2147483646 h 100"/>
                <a:gd name="T6" fmla="*/ 0 w 129"/>
                <a:gd name="T7" fmla="*/ 2147483646 h 100"/>
                <a:gd name="T8" fmla="*/ 2147483646 w 129"/>
                <a:gd name="T9" fmla="*/ 0 h 100"/>
                <a:gd name="T10" fmla="*/ 2147483646 w 129"/>
                <a:gd name="T11" fmla="*/ 2147483646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00">
                  <a:moveTo>
                    <a:pt x="128" y="33"/>
                  </a:moveTo>
                  <a:lnTo>
                    <a:pt x="128" y="77"/>
                  </a:lnTo>
                  <a:cubicBezTo>
                    <a:pt x="107" y="99"/>
                    <a:pt x="107" y="92"/>
                    <a:pt x="77" y="92"/>
                  </a:cubicBezTo>
                  <a:cubicBezTo>
                    <a:pt x="48" y="92"/>
                    <a:pt x="0" y="84"/>
                    <a:pt x="0" y="70"/>
                  </a:cubicBezTo>
                  <a:cubicBezTo>
                    <a:pt x="0" y="22"/>
                    <a:pt x="51" y="11"/>
                    <a:pt x="84" y="0"/>
                  </a:cubicBezTo>
                  <a:cubicBezTo>
                    <a:pt x="95" y="18"/>
                    <a:pt x="110" y="29"/>
                    <a:pt x="12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5" name="Freeform 41">
              <a:extLst>
                <a:ext uri="{FF2B5EF4-FFF2-40B4-BE49-F238E27FC236}">
                  <a16:creationId xmlns:a16="http://schemas.microsoft.com/office/drawing/2014/main" id="{4B7794F7-E0C4-B74E-84BE-B11908AE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6938" y="5872163"/>
              <a:ext cx="41275" cy="30162"/>
            </a:xfrm>
            <a:custGeom>
              <a:avLst/>
              <a:gdLst>
                <a:gd name="T0" fmla="*/ 2147483646 w 114"/>
                <a:gd name="T1" fmla="*/ 2147483646 h 82"/>
                <a:gd name="T2" fmla="*/ 2147483646 w 114"/>
                <a:gd name="T3" fmla="*/ 2147483646 h 82"/>
                <a:gd name="T4" fmla="*/ 0 w 114"/>
                <a:gd name="T5" fmla="*/ 2147483646 h 82"/>
                <a:gd name="T6" fmla="*/ 2147483646 w 114"/>
                <a:gd name="T7" fmla="*/ 0 h 82"/>
                <a:gd name="T8" fmla="*/ 2147483646 w 114"/>
                <a:gd name="T9" fmla="*/ 214748364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113" y="33"/>
                  </a:moveTo>
                  <a:cubicBezTo>
                    <a:pt x="70" y="45"/>
                    <a:pt x="59" y="81"/>
                    <a:pt x="22" y="81"/>
                  </a:cubicBezTo>
                  <a:cubicBezTo>
                    <a:pt x="11" y="81"/>
                    <a:pt x="0" y="59"/>
                    <a:pt x="0" y="48"/>
                  </a:cubicBezTo>
                  <a:cubicBezTo>
                    <a:pt x="0" y="4"/>
                    <a:pt x="92" y="0"/>
                    <a:pt x="113" y="0"/>
                  </a:cubicBezTo>
                  <a:lnTo>
                    <a:pt x="113" y="3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6" name="Freeform 42">
              <a:extLst>
                <a:ext uri="{FF2B5EF4-FFF2-40B4-BE49-F238E27FC236}">
                  <a16:creationId xmlns:a16="http://schemas.microsoft.com/office/drawing/2014/main" id="{02298E15-23C4-334F-BEF1-E3B506E6B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9775" y="5362575"/>
              <a:ext cx="398463" cy="293688"/>
            </a:xfrm>
            <a:custGeom>
              <a:avLst/>
              <a:gdLst>
                <a:gd name="T0" fmla="*/ 2147483646 w 1106"/>
                <a:gd name="T1" fmla="*/ 0 h 817"/>
                <a:gd name="T2" fmla="*/ 2147483646 w 1106"/>
                <a:gd name="T3" fmla="*/ 2147483646 h 817"/>
                <a:gd name="T4" fmla="*/ 2147483646 w 1106"/>
                <a:gd name="T5" fmla="*/ 2147483646 h 817"/>
                <a:gd name="T6" fmla="*/ 2147483646 w 1106"/>
                <a:gd name="T7" fmla="*/ 2147483646 h 817"/>
                <a:gd name="T8" fmla="*/ 2147483646 w 1106"/>
                <a:gd name="T9" fmla="*/ 2147483646 h 817"/>
                <a:gd name="T10" fmla="*/ 2147483646 w 1106"/>
                <a:gd name="T11" fmla="*/ 2147483646 h 817"/>
                <a:gd name="T12" fmla="*/ 2147483646 w 1106"/>
                <a:gd name="T13" fmla="*/ 2147483646 h 817"/>
                <a:gd name="T14" fmla="*/ 2147483646 w 1106"/>
                <a:gd name="T15" fmla="*/ 2147483646 h 817"/>
                <a:gd name="T16" fmla="*/ 2147483646 w 1106"/>
                <a:gd name="T17" fmla="*/ 2147483646 h 817"/>
                <a:gd name="T18" fmla="*/ 2147483646 w 1106"/>
                <a:gd name="T19" fmla="*/ 2147483646 h 817"/>
                <a:gd name="T20" fmla="*/ 2147483646 w 1106"/>
                <a:gd name="T21" fmla="*/ 2147483646 h 817"/>
                <a:gd name="T22" fmla="*/ 2147483646 w 1106"/>
                <a:gd name="T23" fmla="*/ 2147483646 h 817"/>
                <a:gd name="T24" fmla="*/ 2147483646 w 1106"/>
                <a:gd name="T25" fmla="*/ 2147483646 h 817"/>
                <a:gd name="T26" fmla="*/ 2147483646 w 1106"/>
                <a:gd name="T27" fmla="*/ 2147483646 h 817"/>
                <a:gd name="T28" fmla="*/ 2147483646 w 1106"/>
                <a:gd name="T29" fmla="*/ 2147483646 h 817"/>
                <a:gd name="T30" fmla="*/ 2147483646 w 1106"/>
                <a:gd name="T31" fmla="*/ 2147483646 h 817"/>
                <a:gd name="T32" fmla="*/ 2147483646 w 1106"/>
                <a:gd name="T33" fmla="*/ 2147483646 h 817"/>
                <a:gd name="T34" fmla="*/ 2147483646 w 1106"/>
                <a:gd name="T35" fmla="*/ 2147483646 h 817"/>
                <a:gd name="T36" fmla="*/ 2147483646 w 1106"/>
                <a:gd name="T37" fmla="*/ 2147483646 h 817"/>
                <a:gd name="T38" fmla="*/ 2147483646 w 1106"/>
                <a:gd name="T39" fmla="*/ 2147483646 h 817"/>
                <a:gd name="T40" fmla="*/ 2147483646 w 1106"/>
                <a:gd name="T41" fmla="*/ 2147483646 h 817"/>
                <a:gd name="T42" fmla="*/ 2147483646 w 1106"/>
                <a:gd name="T43" fmla="*/ 2147483646 h 817"/>
                <a:gd name="T44" fmla="*/ 2147483646 w 1106"/>
                <a:gd name="T45" fmla="*/ 2147483646 h 817"/>
                <a:gd name="T46" fmla="*/ 2147483646 w 1106"/>
                <a:gd name="T47" fmla="*/ 2147483646 h 817"/>
                <a:gd name="T48" fmla="*/ 0 w 1106"/>
                <a:gd name="T49" fmla="*/ 2147483646 h 817"/>
                <a:gd name="T50" fmla="*/ 2147483646 w 1106"/>
                <a:gd name="T51" fmla="*/ 0 h 8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06" h="817">
                  <a:moveTo>
                    <a:pt x="141" y="0"/>
                  </a:moveTo>
                  <a:cubicBezTo>
                    <a:pt x="195" y="20"/>
                    <a:pt x="258" y="35"/>
                    <a:pt x="308" y="35"/>
                  </a:cubicBezTo>
                  <a:cubicBezTo>
                    <a:pt x="352" y="35"/>
                    <a:pt x="374" y="86"/>
                    <a:pt x="418" y="86"/>
                  </a:cubicBezTo>
                  <a:cubicBezTo>
                    <a:pt x="418" y="115"/>
                    <a:pt x="448" y="119"/>
                    <a:pt x="466" y="123"/>
                  </a:cubicBezTo>
                  <a:cubicBezTo>
                    <a:pt x="583" y="159"/>
                    <a:pt x="580" y="258"/>
                    <a:pt x="668" y="302"/>
                  </a:cubicBezTo>
                  <a:cubicBezTo>
                    <a:pt x="705" y="321"/>
                    <a:pt x="782" y="280"/>
                    <a:pt x="782" y="361"/>
                  </a:cubicBezTo>
                  <a:cubicBezTo>
                    <a:pt x="782" y="402"/>
                    <a:pt x="712" y="387"/>
                    <a:pt x="712" y="420"/>
                  </a:cubicBezTo>
                  <a:cubicBezTo>
                    <a:pt x="712" y="438"/>
                    <a:pt x="775" y="501"/>
                    <a:pt x="782" y="508"/>
                  </a:cubicBezTo>
                  <a:cubicBezTo>
                    <a:pt x="818" y="545"/>
                    <a:pt x="811" y="570"/>
                    <a:pt x="840" y="614"/>
                  </a:cubicBezTo>
                  <a:cubicBezTo>
                    <a:pt x="851" y="633"/>
                    <a:pt x="895" y="651"/>
                    <a:pt x="921" y="651"/>
                  </a:cubicBezTo>
                  <a:cubicBezTo>
                    <a:pt x="932" y="651"/>
                    <a:pt x="943" y="677"/>
                    <a:pt x="951" y="692"/>
                  </a:cubicBezTo>
                  <a:cubicBezTo>
                    <a:pt x="958" y="710"/>
                    <a:pt x="980" y="695"/>
                    <a:pt x="994" y="699"/>
                  </a:cubicBezTo>
                  <a:cubicBezTo>
                    <a:pt x="1016" y="706"/>
                    <a:pt x="1024" y="728"/>
                    <a:pt x="1031" y="743"/>
                  </a:cubicBezTo>
                  <a:cubicBezTo>
                    <a:pt x="1039" y="761"/>
                    <a:pt x="1094" y="754"/>
                    <a:pt x="1105" y="757"/>
                  </a:cubicBezTo>
                  <a:cubicBezTo>
                    <a:pt x="1082" y="772"/>
                    <a:pt x="1057" y="790"/>
                    <a:pt x="1057" y="816"/>
                  </a:cubicBezTo>
                  <a:lnTo>
                    <a:pt x="1035" y="816"/>
                  </a:lnTo>
                  <a:cubicBezTo>
                    <a:pt x="1028" y="816"/>
                    <a:pt x="972" y="780"/>
                    <a:pt x="965" y="772"/>
                  </a:cubicBezTo>
                  <a:lnTo>
                    <a:pt x="870" y="772"/>
                  </a:lnTo>
                  <a:cubicBezTo>
                    <a:pt x="815" y="761"/>
                    <a:pt x="730" y="721"/>
                    <a:pt x="730" y="680"/>
                  </a:cubicBezTo>
                  <a:cubicBezTo>
                    <a:pt x="730" y="666"/>
                    <a:pt x="701" y="658"/>
                    <a:pt x="694" y="651"/>
                  </a:cubicBezTo>
                  <a:cubicBezTo>
                    <a:pt x="620" y="578"/>
                    <a:pt x="554" y="475"/>
                    <a:pt x="433" y="475"/>
                  </a:cubicBezTo>
                  <a:cubicBezTo>
                    <a:pt x="341" y="475"/>
                    <a:pt x="349" y="541"/>
                    <a:pt x="297" y="567"/>
                  </a:cubicBezTo>
                  <a:cubicBezTo>
                    <a:pt x="312" y="614"/>
                    <a:pt x="279" y="629"/>
                    <a:pt x="279" y="655"/>
                  </a:cubicBezTo>
                  <a:lnTo>
                    <a:pt x="139" y="655"/>
                  </a:lnTo>
                  <a:cubicBezTo>
                    <a:pt x="76" y="655"/>
                    <a:pt x="43" y="604"/>
                    <a:pt x="0" y="570"/>
                  </a:cubicBezTo>
                  <a:lnTo>
                    <a:pt x="14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7" name="Freeform 43">
              <a:extLst>
                <a:ext uri="{FF2B5EF4-FFF2-40B4-BE49-F238E27FC236}">
                  <a16:creationId xmlns:a16="http://schemas.microsoft.com/office/drawing/2014/main" id="{BDA2FE26-9AAF-B143-84F9-B0BB6144D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2338" y="2278063"/>
              <a:ext cx="384175" cy="173037"/>
            </a:xfrm>
            <a:custGeom>
              <a:avLst/>
              <a:gdLst>
                <a:gd name="T0" fmla="*/ 2147483646 w 1065"/>
                <a:gd name="T1" fmla="*/ 2147483646 h 482"/>
                <a:gd name="T2" fmla="*/ 2147483646 w 1065"/>
                <a:gd name="T3" fmla="*/ 2147483646 h 482"/>
                <a:gd name="T4" fmla="*/ 2147483646 w 1065"/>
                <a:gd name="T5" fmla="*/ 2147483646 h 482"/>
                <a:gd name="T6" fmla="*/ 2147483646 w 1065"/>
                <a:gd name="T7" fmla="*/ 2147483646 h 482"/>
                <a:gd name="T8" fmla="*/ 2147483646 w 1065"/>
                <a:gd name="T9" fmla="*/ 2147483646 h 482"/>
                <a:gd name="T10" fmla="*/ 2147483646 w 1065"/>
                <a:gd name="T11" fmla="*/ 2147483646 h 482"/>
                <a:gd name="T12" fmla="*/ 2147483646 w 1065"/>
                <a:gd name="T13" fmla="*/ 2147483646 h 482"/>
                <a:gd name="T14" fmla="*/ 2147483646 w 1065"/>
                <a:gd name="T15" fmla="*/ 2147483646 h 482"/>
                <a:gd name="T16" fmla="*/ 2147483646 w 1065"/>
                <a:gd name="T17" fmla="*/ 2147483646 h 482"/>
                <a:gd name="T18" fmla="*/ 2147483646 w 1065"/>
                <a:gd name="T19" fmla="*/ 2147483646 h 482"/>
                <a:gd name="T20" fmla="*/ 0 w 1065"/>
                <a:gd name="T21" fmla="*/ 2147483646 h 482"/>
                <a:gd name="T22" fmla="*/ 2147483646 w 1065"/>
                <a:gd name="T23" fmla="*/ 2147483646 h 482"/>
                <a:gd name="T24" fmla="*/ 2147483646 w 1065"/>
                <a:gd name="T25" fmla="*/ 2147483646 h 482"/>
                <a:gd name="T26" fmla="*/ 2147483646 w 1065"/>
                <a:gd name="T27" fmla="*/ 0 h 482"/>
                <a:gd name="T28" fmla="*/ 2147483646 w 1065"/>
                <a:gd name="T29" fmla="*/ 0 h 482"/>
                <a:gd name="T30" fmla="*/ 2147483646 w 1065"/>
                <a:gd name="T31" fmla="*/ 2147483646 h 482"/>
                <a:gd name="T32" fmla="*/ 2147483646 w 1065"/>
                <a:gd name="T33" fmla="*/ 2147483646 h 482"/>
                <a:gd name="T34" fmla="*/ 2147483646 w 1065"/>
                <a:gd name="T35" fmla="*/ 2147483646 h 482"/>
                <a:gd name="T36" fmla="*/ 2147483646 w 1065"/>
                <a:gd name="T37" fmla="*/ 2147483646 h 482"/>
                <a:gd name="T38" fmla="*/ 2147483646 w 1065"/>
                <a:gd name="T39" fmla="*/ 2147483646 h 482"/>
                <a:gd name="T40" fmla="*/ 2147483646 w 1065"/>
                <a:gd name="T41" fmla="*/ 2147483646 h 482"/>
                <a:gd name="T42" fmla="*/ 2147483646 w 1065"/>
                <a:gd name="T43" fmla="*/ 2147483646 h 482"/>
                <a:gd name="T44" fmla="*/ 2147483646 w 1065"/>
                <a:gd name="T45" fmla="*/ 2147483646 h 482"/>
                <a:gd name="T46" fmla="*/ 2147483646 w 1065"/>
                <a:gd name="T47" fmla="*/ 2147483646 h 482"/>
                <a:gd name="T48" fmla="*/ 2147483646 w 1065"/>
                <a:gd name="T49" fmla="*/ 2147483646 h 482"/>
                <a:gd name="T50" fmla="*/ 2147483646 w 1065"/>
                <a:gd name="T51" fmla="*/ 2147483646 h 482"/>
                <a:gd name="T52" fmla="*/ 2147483646 w 1065"/>
                <a:gd name="T53" fmla="*/ 2147483646 h 482"/>
                <a:gd name="T54" fmla="*/ 2147483646 w 1065"/>
                <a:gd name="T55" fmla="*/ 2147483646 h 482"/>
                <a:gd name="T56" fmla="*/ 2147483646 w 1065"/>
                <a:gd name="T57" fmla="*/ 2147483646 h 482"/>
                <a:gd name="T58" fmla="*/ 2147483646 w 1065"/>
                <a:gd name="T59" fmla="*/ 2147483646 h 482"/>
                <a:gd name="T60" fmla="*/ 2147483646 w 1065"/>
                <a:gd name="T61" fmla="*/ 2147483646 h 482"/>
                <a:gd name="T62" fmla="*/ 2147483646 w 1065"/>
                <a:gd name="T63" fmla="*/ 2147483646 h 4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65" h="482">
                  <a:moveTo>
                    <a:pt x="1057" y="257"/>
                  </a:moveTo>
                  <a:cubicBezTo>
                    <a:pt x="1028" y="309"/>
                    <a:pt x="939" y="374"/>
                    <a:pt x="892" y="389"/>
                  </a:cubicBezTo>
                  <a:cubicBezTo>
                    <a:pt x="804" y="419"/>
                    <a:pt x="734" y="481"/>
                    <a:pt x="609" y="481"/>
                  </a:cubicBezTo>
                  <a:cubicBezTo>
                    <a:pt x="473" y="481"/>
                    <a:pt x="378" y="448"/>
                    <a:pt x="279" y="415"/>
                  </a:cubicBezTo>
                  <a:cubicBezTo>
                    <a:pt x="227" y="400"/>
                    <a:pt x="198" y="349"/>
                    <a:pt x="118" y="349"/>
                  </a:cubicBezTo>
                  <a:cubicBezTo>
                    <a:pt x="128" y="342"/>
                    <a:pt x="139" y="330"/>
                    <a:pt x="150" y="330"/>
                  </a:cubicBezTo>
                  <a:cubicBezTo>
                    <a:pt x="150" y="283"/>
                    <a:pt x="162" y="261"/>
                    <a:pt x="169" y="220"/>
                  </a:cubicBezTo>
                  <a:cubicBezTo>
                    <a:pt x="110" y="206"/>
                    <a:pt x="48" y="242"/>
                    <a:pt x="11" y="206"/>
                  </a:cubicBezTo>
                  <a:cubicBezTo>
                    <a:pt x="66" y="206"/>
                    <a:pt x="162" y="187"/>
                    <a:pt x="202" y="173"/>
                  </a:cubicBezTo>
                  <a:cubicBezTo>
                    <a:pt x="191" y="165"/>
                    <a:pt x="187" y="154"/>
                    <a:pt x="187" y="143"/>
                  </a:cubicBezTo>
                  <a:cubicBezTo>
                    <a:pt x="143" y="143"/>
                    <a:pt x="7" y="103"/>
                    <a:pt x="0" y="63"/>
                  </a:cubicBezTo>
                  <a:cubicBezTo>
                    <a:pt x="33" y="52"/>
                    <a:pt x="51" y="59"/>
                    <a:pt x="73" y="70"/>
                  </a:cubicBezTo>
                  <a:lnTo>
                    <a:pt x="73" y="41"/>
                  </a:lnTo>
                  <a:cubicBezTo>
                    <a:pt x="103" y="41"/>
                    <a:pt x="110" y="0"/>
                    <a:pt x="139" y="0"/>
                  </a:cubicBezTo>
                  <a:lnTo>
                    <a:pt x="169" y="0"/>
                  </a:lnTo>
                  <a:cubicBezTo>
                    <a:pt x="172" y="22"/>
                    <a:pt x="187" y="33"/>
                    <a:pt x="191" y="55"/>
                  </a:cubicBezTo>
                  <a:cubicBezTo>
                    <a:pt x="187" y="81"/>
                    <a:pt x="220" y="129"/>
                    <a:pt x="246" y="129"/>
                  </a:cubicBezTo>
                  <a:cubicBezTo>
                    <a:pt x="272" y="129"/>
                    <a:pt x="294" y="110"/>
                    <a:pt x="312" y="107"/>
                  </a:cubicBezTo>
                  <a:cubicBezTo>
                    <a:pt x="305" y="81"/>
                    <a:pt x="301" y="74"/>
                    <a:pt x="312" y="59"/>
                  </a:cubicBezTo>
                  <a:cubicBezTo>
                    <a:pt x="327" y="74"/>
                    <a:pt x="338" y="92"/>
                    <a:pt x="360" y="92"/>
                  </a:cubicBezTo>
                  <a:lnTo>
                    <a:pt x="448" y="70"/>
                  </a:lnTo>
                  <a:cubicBezTo>
                    <a:pt x="477" y="77"/>
                    <a:pt x="484" y="88"/>
                    <a:pt x="499" y="96"/>
                  </a:cubicBezTo>
                  <a:cubicBezTo>
                    <a:pt x="495" y="85"/>
                    <a:pt x="499" y="70"/>
                    <a:pt x="499" y="59"/>
                  </a:cubicBezTo>
                  <a:cubicBezTo>
                    <a:pt x="554" y="59"/>
                    <a:pt x="583" y="70"/>
                    <a:pt x="617" y="70"/>
                  </a:cubicBezTo>
                  <a:cubicBezTo>
                    <a:pt x="664" y="70"/>
                    <a:pt x="708" y="26"/>
                    <a:pt x="741" y="59"/>
                  </a:cubicBezTo>
                  <a:cubicBezTo>
                    <a:pt x="741" y="30"/>
                    <a:pt x="749" y="19"/>
                    <a:pt x="756" y="4"/>
                  </a:cubicBezTo>
                  <a:cubicBezTo>
                    <a:pt x="782" y="11"/>
                    <a:pt x="782" y="15"/>
                    <a:pt x="796" y="4"/>
                  </a:cubicBezTo>
                  <a:cubicBezTo>
                    <a:pt x="796" y="48"/>
                    <a:pt x="826" y="52"/>
                    <a:pt x="862" y="52"/>
                  </a:cubicBezTo>
                  <a:cubicBezTo>
                    <a:pt x="895" y="52"/>
                    <a:pt x="917" y="33"/>
                    <a:pt x="950" y="33"/>
                  </a:cubicBezTo>
                  <a:cubicBezTo>
                    <a:pt x="939" y="41"/>
                    <a:pt x="928" y="55"/>
                    <a:pt x="928" y="66"/>
                  </a:cubicBezTo>
                  <a:cubicBezTo>
                    <a:pt x="928" y="173"/>
                    <a:pt x="1064" y="147"/>
                    <a:pt x="1064" y="250"/>
                  </a:cubicBezTo>
                  <a:lnTo>
                    <a:pt x="1057" y="25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8" name="Freeform 44">
              <a:extLst>
                <a:ext uri="{FF2B5EF4-FFF2-40B4-BE49-F238E27FC236}">
                  <a16:creationId xmlns:a16="http://schemas.microsoft.com/office/drawing/2014/main" id="{17873FBB-1CD9-234A-A80F-D0D4D8D2B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1575" y="4378325"/>
              <a:ext cx="392113" cy="134938"/>
            </a:xfrm>
            <a:custGeom>
              <a:avLst/>
              <a:gdLst>
                <a:gd name="T0" fmla="*/ 2147483646 w 1091"/>
                <a:gd name="T1" fmla="*/ 2147483646 h 376"/>
                <a:gd name="T2" fmla="*/ 2147483646 w 1091"/>
                <a:gd name="T3" fmla="*/ 2147483646 h 376"/>
                <a:gd name="T4" fmla="*/ 2147483646 w 1091"/>
                <a:gd name="T5" fmla="*/ 2147483646 h 376"/>
                <a:gd name="T6" fmla="*/ 2147483646 w 1091"/>
                <a:gd name="T7" fmla="*/ 2147483646 h 376"/>
                <a:gd name="T8" fmla="*/ 2147483646 w 1091"/>
                <a:gd name="T9" fmla="*/ 2147483646 h 376"/>
                <a:gd name="T10" fmla="*/ 2147483646 w 1091"/>
                <a:gd name="T11" fmla="*/ 2147483646 h 376"/>
                <a:gd name="T12" fmla="*/ 2147483646 w 1091"/>
                <a:gd name="T13" fmla="*/ 2147483646 h 376"/>
                <a:gd name="T14" fmla="*/ 2147483646 w 1091"/>
                <a:gd name="T15" fmla="*/ 2147483646 h 376"/>
                <a:gd name="T16" fmla="*/ 2147483646 w 1091"/>
                <a:gd name="T17" fmla="*/ 2147483646 h 376"/>
                <a:gd name="T18" fmla="*/ 2147483646 w 1091"/>
                <a:gd name="T19" fmla="*/ 2147483646 h 376"/>
                <a:gd name="T20" fmla="*/ 2147483646 w 1091"/>
                <a:gd name="T21" fmla="*/ 2147483646 h 376"/>
                <a:gd name="T22" fmla="*/ 2147483646 w 1091"/>
                <a:gd name="T23" fmla="*/ 2147483646 h 376"/>
                <a:gd name="T24" fmla="*/ 0 w 1091"/>
                <a:gd name="T25" fmla="*/ 2147483646 h 376"/>
                <a:gd name="T26" fmla="*/ 2147483646 w 1091"/>
                <a:gd name="T27" fmla="*/ 0 h 376"/>
                <a:gd name="T28" fmla="*/ 2147483646 w 1091"/>
                <a:gd name="T29" fmla="*/ 2147483646 h 376"/>
                <a:gd name="T30" fmla="*/ 2147483646 w 1091"/>
                <a:gd name="T31" fmla="*/ 2147483646 h 376"/>
                <a:gd name="T32" fmla="*/ 2147483646 w 1091"/>
                <a:gd name="T33" fmla="*/ 2147483646 h 376"/>
                <a:gd name="T34" fmla="*/ 2147483646 w 1091"/>
                <a:gd name="T35" fmla="*/ 2147483646 h 376"/>
                <a:gd name="T36" fmla="*/ 2147483646 w 1091"/>
                <a:gd name="T37" fmla="*/ 2147483646 h 376"/>
                <a:gd name="T38" fmla="*/ 2147483646 w 1091"/>
                <a:gd name="T39" fmla="*/ 2147483646 h 376"/>
                <a:gd name="T40" fmla="*/ 2147483646 w 1091"/>
                <a:gd name="T41" fmla="*/ 2147483646 h 3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91" h="376">
                  <a:moveTo>
                    <a:pt x="950" y="375"/>
                  </a:moveTo>
                  <a:cubicBezTo>
                    <a:pt x="866" y="375"/>
                    <a:pt x="807" y="349"/>
                    <a:pt x="737" y="349"/>
                  </a:cubicBezTo>
                  <a:lnTo>
                    <a:pt x="737" y="327"/>
                  </a:lnTo>
                  <a:cubicBezTo>
                    <a:pt x="755" y="327"/>
                    <a:pt x="770" y="313"/>
                    <a:pt x="774" y="294"/>
                  </a:cubicBezTo>
                  <a:cubicBezTo>
                    <a:pt x="719" y="269"/>
                    <a:pt x="660" y="272"/>
                    <a:pt x="649" y="217"/>
                  </a:cubicBezTo>
                  <a:cubicBezTo>
                    <a:pt x="620" y="217"/>
                    <a:pt x="624" y="191"/>
                    <a:pt x="609" y="184"/>
                  </a:cubicBezTo>
                  <a:cubicBezTo>
                    <a:pt x="580" y="169"/>
                    <a:pt x="561" y="180"/>
                    <a:pt x="532" y="180"/>
                  </a:cubicBezTo>
                  <a:cubicBezTo>
                    <a:pt x="480" y="180"/>
                    <a:pt x="455" y="126"/>
                    <a:pt x="403" y="126"/>
                  </a:cubicBezTo>
                  <a:lnTo>
                    <a:pt x="297" y="126"/>
                  </a:lnTo>
                  <a:cubicBezTo>
                    <a:pt x="275" y="111"/>
                    <a:pt x="279" y="96"/>
                    <a:pt x="290" y="85"/>
                  </a:cubicBezTo>
                  <a:cubicBezTo>
                    <a:pt x="275" y="70"/>
                    <a:pt x="257" y="74"/>
                    <a:pt x="238" y="74"/>
                  </a:cubicBezTo>
                  <a:cubicBezTo>
                    <a:pt x="168" y="74"/>
                    <a:pt x="70" y="126"/>
                    <a:pt x="33" y="162"/>
                  </a:cubicBezTo>
                  <a:lnTo>
                    <a:pt x="0" y="162"/>
                  </a:lnTo>
                  <a:cubicBezTo>
                    <a:pt x="58" y="63"/>
                    <a:pt x="135" y="0"/>
                    <a:pt x="301" y="0"/>
                  </a:cubicBezTo>
                  <a:cubicBezTo>
                    <a:pt x="462" y="0"/>
                    <a:pt x="539" y="92"/>
                    <a:pt x="660" y="92"/>
                  </a:cubicBezTo>
                  <a:cubicBezTo>
                    <a:pt x="686" y="92"/>
                    <a:pt x="716" y="129"/>
                    <a:pt x="723" y="136"/>
                  </a:cubicBezTo>
                  <a:cubicBezTo>
                    <a:pt x="774" y="188"/>
                    <a:pt x="866" y="228"/>
                    <a:pt x="950" y="228"/>
                  </a:cubicBezTo>
                  <a:cubicBezTo>
                    <a:pt x="950" y="236"/>
                    <a:pt x="947" y="247"/>
                    <a:pt x="950" y="254"/>
                  </a:cubicBezTo>
                  <a:lnTo>
                    <a:pt x="1005" y="257"/>
                  </a:lnTo>
                  <a:cubicBezTo>
                    <a:pt x="1046" y="269"/>
                    <a:pt x="1064" y="320"/>
                    <a:pt x="1090" y="331"/>
                  </a:cubicBezTo>
                  <a:cubicBezTo>
                    <a:pt x="1064" y="375"/>
                    <a:pt x="994" y="375"/>
                    <a:pt x="950" y="3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89" name="Freeform 45">
              <a:extLst>
                <a:ext uri="{FF2B5EF4-FFF2-40B4-BE49-F238E27FC236}">
                  <a16:creationId xmlns:a16="http://schemas.microsoft.com/office/drawing/2014/main" id="{C826F26A-909B-E542-90B1-A51FCDF9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4429125"/>
              <a:ext cx="22225" cy="23813"/>
            </a:xfrm>
            <a:custGeom>
              <a:avLst/>
              <a:gdLst>
                <a:gd name="T0" fmla="*/ 2147483646 w 60"/>
                <a:gd name="T1" fmla="*/ 2147483646 h 67"/>
                <a:gd name="T2" fmla="*/ 2147483646 w 60"/>
                <a:gd name="T3" fmla="*/ 2147483646 h 67"/>
                <a:gd name="T4" fmla="*/ 0 w 60"/>
                <a:gd name="T5" fmla="*/ 2147483646 h 67"/>
                <a:gd name="T6" fmla="*/ 2147483646 w 60"/>
                <a:gd name="T7" fmla="*/ 2147483646 h 67"/>
                <a:gd name="T8" fmla="*/ 2147483646 w 60"/>
                <a:gd name="T9" fmla="*/ 0 h 67"/>
                <a:gd name="T10" fmla="*/ 2147483646 w 60"/>
                <a:gd name="T11" fmla="*/ 0 h 67"/>
                <a:gd name="T12" fmla="*/ 2147483646 w 60"/>
                <a:gd name="T13" fmla="*/ 214748364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67">
                  <a:moveTo>
                    <a:pt x="52" y="4"/>
                  </a:moveTo>
                  <a:cubicBezTo>
                    <a:pt x="55" y="22"/>
                    <a:pt x="59" y="40"/>
                    <a:pt x="52" y="59"/>
                  </a:cubicBezTo>
                  <a:cubicBezTo>
                    <a:pt x="48" y="59"/>
                    <a:pt x="0" y="66"/>
                    <a:pt x="0" y="59"/>
                  </a:cubicBezTo>
                  <a:cubicBezTo>
                    <a:pt x="0" y="33"/>
                    <a:pt x="22" y="26"/>
                    <a:pt x="33" y="26"/>
                  </a:cubicBezTo>
                  <a:lnTo>
                    <a:pt x="33" y="0"/>
                  </a:lnTo>
                  <a:lnTo>
                    <a:pt x="41" y="0"/>
                  </a:lnTo>
                  <a:lnTo>
                    <a:pt x="52" y="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0" name="Freeform 46">
              <a:extLst>
                <a:ext uri="{FF2B5EF4-FFF2-40B4-BE49-F238E27FC236}">
                  <a16:creationId xmlns:a16="http://schemas.microsoft.com/office/drawing/2014/main" id="{C3540F8F-71BE-9D4F-BB19-29BCD1F90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4562475"/>
              <a:ext cx="65088" cy="28575"/>
            </a:xfrm>
            <a:custGeom>
              <a:avLst/>
              <a:gdLst>
                <a:gd name="T0" fmla="*/ 2147483646 w 181"/>
                <a:gd name="T1" fmla="*/ 2147483646 h 78"/>
                <a:gd name="T2" fmla="*/ 2147483646 w 181"/>
                <a:gd name="T3" fmla="*/ 2147483646 h 78"/>
                <a:gd name="T4" fmla="*/ 2147483646 w 181"/>
                <a:gd name="T5" fmla="*/ 2147483646 h 78"/>
                <a:gd name="T6" fmla="*/ 0 w 181"/>
                <a:gd name="T7" fmla="*/ 2147483646 h 78"/>
                <a:gd name="T8" fmla="*/ 2147483646 w 181"/>
                <a:gd name="T9" fmla="*/ 0 h 78"/>
                <a:gd name="T10" fmla="*/ 2147483646 w 181"/>
                <a:gd name="T11" fmla="*/ 2147483646 h 78"/>
                <a:gd name="T12" fmla="*/ 2147483646 w 181"/>
                <a:gd name="T13" fmla="*/ 2147483646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78">
                  <a:moveTo>
                    <a:pt x="147" y="22"/>
                  </a:moveTo>
                  <a:cubicBezTo>
                    <a:pt x="169" y="29"/>
                    <a:pt x="176" y="40"/>
                    <a:pt x="180" y="55"/>
                  </a:cubicBezTo>
                  <a:cubicBezTo>
                    <a:pt x="136" y="62"/>
                    <a:pt x="103" y="77"/>
                    <a:pt x="58" y="77"/>
                  </a:cubicBezTo>
                  <a:cubicBezTo>
                    <a:pt x="30" y="77"/>
                    <a:pt x="0" y="51"/>
                    <a:pt x="0" y="22"/>
                  </a:cubicBezTo>
                  <a:cubicBezTo>
                    <a:pt x="0" y="7"/>
                    <a:pt x="22" y="0"/>
                    <a:pt x="37" y="0"/>
                  </a:cubicBezTo>
                  <a:cubicBezTo>
                    <a:pt x="81" y="0"/>
                    <a:pt x="132" y="22"/>
                    <a:pt x="154" y="29"/>
                  </a:cubicBezTo>
                  <a:lnTo>
                    <a:pt x="147" y="2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1" name="Freeform 47">
              <a:extLst>
                <a:ext uri="{FF2B5EF4-FFF2-40B4-BE49-F238E27FC236}">
                  <a16:creationId xmlns:a16="http://schemas.microsoft.com/office/drawing/2014/main" id="{3FFDE2FD-5AF8-AE48-A088-9D428A8E3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325" y="4559300"/>
              <a:ext cx="53975" cy="23813"/>
            </a:xfrm>
            <a:custGeom>
              <a:avLst/>
              <a:gdLst>
                <a:gd name="T0" fmla="*/ 2147483646 w 151"/>
                <a:gd name="T1" fmla="*/ 2147483646 h 64"/>
                <a:gd name="T2" fmla="*/ 0 w 151"/>
                <a:gd name="T3" fmla="*/ 2147483646 h 64"/>
                <a:gd name="T4" fmla="*/ 2147483646 w 151"/>
                <a:gd name="T5" fmla="*/ 0 h 64"/>
                <a:gd name="T6" fmla="*/ 2147483646 w 151"/>
                <a:gd name="T7" fmla="*/ 2147483646 h 64"/>
                <a:gd name="T8" fmla="*/ 2147483646 w 151"/>
                <a:gd name="T9" fmla="*/ 214748364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64">
                  <a:moveTo>
                    <a:pt x="92" y="63"/>
                  </a:moveTo>
                  <a:cubicBezTo>
                    <a:pt x="48" y="63"/>
                    <a:pt x="0" y="59"/>
                    <a:pt x="0" y="22"/>
                  </a:cubicBezTo>
                  <a:cubicBezTo>
                    <a:pt x="0" y="4"/>
                    <a:pt x="29" y="0"/>
                    <a:pt x="40" y="0"/>
                  </a:cubicBezTo>
                  <a:cubicBezTo>
                    <a:pt x="51" y="0"/>
                    <a:pt x="139" y="19"/>
                    <a:pt x="150" y="41"/>
                  </a:cubicBezTo>
                  <a:cubicBezTo>
                    <a:pt x="139" y="63"/>
                    <a:pt x="114" y="63"/>
                    <a:pt x="92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2" name="Freeform 48">
              <a:extLst>
                <a:ext uri="{FF2B5EF4-FFF2-40B4-BE49-F238E27FC236}">
                  <a16:creationId xmlns:a16="http://schemas.microsoft.com/office/drawing/2014/main" id="{A07EB38E-4D0B-5546-86FE-5C6970ADE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275" y="4503738"/>
              <a:ext cx="225425" cy="90487"/>
            </a:xfrm>
            <a:custGeom>
              <a:avLst/>
              <a:gdLst>
                <a:gd name="T0" fmla="*/ 2147483646 w 625"/>
                <a:gd name="T1" fmla="*/ 2147483646 h 251"/>
                <a:gd name="T2" fmla="*/ 2147483646 w 625"/>
                <a:gd name="T3" fmla="*/ 2147483646 h 251"/>
                <a:gd name="T4" fmla="*/ 2147483646 w 625"/>
                <a:gd name="T5" fmla="*/ 2147483646 h 251"/>
                <a:gd name="T6" fmla="*/ 2147483646 w 625"/>
                <a:gd name="T7" fmla="*/ 2147483646 h 251"/>
                <a:gd name="T8" fmla="*/ 2147483646 w 625"/>
                <a:gd name="T9" fmla="*/ 2147483646 h 251"/>
                <a:gd name="T10" fmla="*/ 2147483646 w 625"/>
                <a:gd name="T11" fmla="*/ 2147483646 h 251"/>
                <a:gd name="T12" fmla="*/ 2147483646 w 625"/>
                <a:gd name="T13" fmla="*/ 2147483646 h 251"/>
                <a:gd name="T14" fmla="*/ 2147483646 w 625"/>
                <a:gd name="T15" fmla="*/ 2147483646 h 251"/>
                <a:gd name="T16" fmla="*/ 2147483646 w 625"/>
                <a:gd name="T17" fmla="*/ 2147483646 h 251"/>
                <a:gd name="T18" fmla="*/ 2147483646 w 625"/>
                <a:gd name="T19" fmla="*/ 2147483646 h 251"/>
                <a:gd name="T20" fmla="*/ 0 w 625"/>
                <a:gd name="T21" fmla="*/ 2147483646 h 251"/>
                <a:gd name="T22" fmla="*/ 2147483646 w 625"/>
                <a:gd name="T23" fmla="*/ 2147483646 h 251"/>
                <a:gd name="T24" fmla="*/ 2147483646 w 625"/>
                <a:gd name="T25" fmla="*/ 2147483646 h 251"/>
                <a:gd name="T26" fmla="*/ 2147483646 w 625"/>
                <a:gd name="T27" fmla="*/ 2147483646 h 251"/>
                <a:gd name="T28" fmla="*/ 2147483646 w 625"/>
                <a:gd name="T29" fmla="*/ 2147483646 h 251"/>
                <a:gd name="T30" fmla="*/ 2147483646 w 625"/>
                <a:gd name="T31" fmla="*/ 0 h 251"/>
                <a:gd name="T32" fmla="*/ 2147483646 w 625"/>
                <a:gd name="T33" fmla="*/ 2147483646 h 251"/>
                <a:gd name="T34" fmla="*/ 2147483646 w 625"/>
                <a:gd name="T35" fmla="*/ 2147483646 h 251"/>
                <a:gd name="T36" fmla="*/ 2147483646 w 625"/>
                <a:gd name="T37" fmla="*/ 2147483646 h 251"/>
                <a:gd name="T38" fmla="*/ 2147483646 w 625"/>
                <a:gd name="T39" fmla="*/ 2147483646 h 2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251">
                  <a:moveTo>
                    <a:pt x="525" y="92"/>
                  </a:moveTo>
                  <a:cubicBezTo>
                    <a:pt x="561" y="121"/>
                    <a:pt x="598" y="136"/>
                    <a:pt x="624" y="173"/>
                  </a:cubicBezTo>
                  <a:lnTo>
                    <a:pt x="488" y="173"/>
                  </a:lnTo>
                  <a:cubicBezTo>
                    <a:pt x="462" y="187"/>
                    <a:pt x="448" y="202"/>
                    <a:pt x="422" y="202"/>
                  </a:cubicBezTo>
                  <a:cubicBezTo>
                    <a:pt x="400" y="202"/>
                    <a:pt x="404" y="184"/>
                    <a:pt x="385" y="184"/>
                  </a:cubicBezTo>
                  <a:cubicBezTo>
                    <a:pt x="338" y="184"/>
                    <a:pt x="341" y="250"/>
                    <a:pt x="301" y="250"/>
                  </a:cubicBezTo>
                  <a:cubicBezTo>
                    <a:pt x="268" y="250"/>
                    <a:pt x="275" y="213"/>
                    <a:pt x="257" y="202"/>
                  </a:cubicBezTo>
                  <a:cubicBezTo>
                    <a:pt x="224" y="180"/>
                    <a:pt x="136" y="191"/>
                    <a:pt x="92" y="191"/>
                  </a:cubicBezTo>
                  <a:cubicBezTo>
                    <a:pt x="66" y="191"/>
                    <a:pt x="66" y="202"/>
                    <a:pt x="48" y="191"/>
                  </a:cubicBezTo>
                  <a:cubicBezTo>
                    <a:pt x="48" y="202"/>
                    <a:pt x="44" y="210"/>
                    <a:pt x="44" y="220"/>
                  </a:cubicBezTo>
                  <a:cubicBezTo>
                    <a:pt x="22" y="217"/>
                    <a:pt x="0" y="184"/>
                    <a:pt x="0" y="162"/>
                  </a:cubicBezTo>
                  <a:cubicBezTo>
                    <a:pt x="7" y="162"/>
                    <a:pt x="15" y="151"/>
                    <a:pt x="18" y="147"/>
                  </a:cubicBezTo>
                  <a:cubicBezTo>
                    <a:pt x="103" y="147"/>
                    <a:pt x="139" y="165"/>
                    <a:pt x="183" y="143"/>
                  </a:cubicBezTo>
                  <a:cubicBezTo>
                    <a:pt x="161" y="121"/>
                    <a:pt x="158" y="96"/>
                    <a:pt x="158" y="67"/>
                  </a:cubicBezTo>
                  <a:cubicBezTo>
                    <a:pt x="136" y="67"/>
                    <a:pt x="110" y="48"/>
                    <a:pt x="110" y="26"/>
                  </a:cubicBezTo>
                  <a:cubicBezTo>
                    <a:pt x="110" y="15"/>
                    <a:pt x="128" y="0"/>
                    <a:pt x="139" y="0"/>
                  </a:cubicBezTo>
                  <a:cubicBezTo>
                    <a:pt x="172" y="0"/>
                    <a:pt x="195" y="26"/>
                    <a:pt x="228" y="26"/>
                  </a:cubicBezTo>
                  <a:cubicBezTo>
                    <a:pt x="275" y="26"/>
                    <a:pt x="297" y="11"/>
                    <a:pt x="338" y="11"/>
                  </a:cubicBezTo>
                  <a:cubicBezTo>
                    <a:pt x="455" y="11"/>
                    <a:pt x="477" y="74"/>
                    <a:pt x="543" y="107"/>
                  </a:cubicBezTo>
                  <a:lnTo>
                    <a:pt x="525" y="9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3" name="Freeform 49">
              <a:extLst>
                <a:ext uri="{FF2B5EF4-FFF2-40B4-BE49-F238E27FC236}">
                  <a16:creationId xmlns:a16="http://schemas.microsoft.com/office/drawing/2014/main" id="{E8BD47CA-81E7-524B-B132-2CBF996EA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4305300"/>
              <a:ext cx="20638" cy="26988"/>
            </a:xfrm>
            <a:custGeom>
              <a:avLst/>
              <a:gdLst>
                <a:gd name="T0" fmla="*/ 2147483646 w 56"/>
                <a:gd name="T1" fmla="*/ 2147483646 h 75"/>
                <a:gd name="T2" fmla="*/ 2147483646 w 56"/>
                <a:gd name="T3" fmla="*/ 2147483646 h 75"/>
                <a:gd name="T4" fmla="*/ 0 w 56"/>
                <a:gd name="T5" fmla="*/ 2147483646 h 75"/>
                <a:gd name="T6" fmla="*/ 2147483646 w 56"/>
                <a:gd name="T7" fmla="*/ 2147483646 h 75"/>
                <a:gd name="T8" fmla="*/ 2147483646 w 56"/>
                <a:gd name="T9" fmla="*/ 214748364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75">
                  <a:moveTo>
                    <a:pt x="55" y="55"/>
                  </a:moveTo>
                  <a:cubicBezTo>
                    <a:pt x="55" y="62"/>
                    <a:pt x="44" y="73"/>
                    <a:pt x="37" y="74"/>
                  </a:cubicBezTo>
                  <a:cubicBezTo>
                    <a:pt x="0" y="73"/>
                    <a:pt x="0" y="33"/>
                    <a:pt x="0" y="4"/>
                  </a:cubicBezTo>
                  <a:cubicBezTo>
                    <a:pt x="0" y="0"/>
                    <a:pt x="11" y="4"/>
                    <a:pt x="15" y="4"/>
                  </a:cubicBezTo>
                  <a:cubicBezTo>
                    <a:pt x="44" y="8"/>
                    <a:pt x="55" y="30"/>
                    <a:pt x="55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4" name="Freeform 50">
              <a:extLst>
                <a:ext uri="{FF2B5EF4-FFF2-40B4-BE49-F238E27FC236}">
                  <a16:creationId xmlns:a16="http://schemas.microsoft.com/office/drawing/2014/main" id="{EAEBFD80-6E1B-9741-BFD8-6E0FCC281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0" y="4230688"/>
              <a:ext cx="34925" cy="12700"/>
            </a:xfrm>
            <a:custGeom>
              <a:avLst/>
              <a:gdLst>
                <a:gd name="T0" fmla="*/ 2147483646 w 96"/>
                <a:gd name="T1" fmla="*/ 0 h 34"/>
                <a:gd name="T2" fmla="*/ 2147483646 w 96"/>
                <a:gd name="T3" fmla="*/ 2147483646 h 34"/>
                <a:gd name="T4" fmla="*/ 0 w 96"/>
                <a:gd name="T5" fmla="*/ 2147483646 h 34"/>
                <a:gd name="T6" fmla="*/ 2147483646 w 9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34">
                  <a:moveTo>
                    <a:pt x="51" y="0"/>
                  </a:moveTo>
                  <a:cubicBezTo>
                    <a:pt x="77" y="0"/>
                    <a:pt x="88" y="18"/>
                    <a:pt x="95" y="29"/>
                  </a:cubicBezTo>
                  <a:cubicBezTo>
                    <a:pt x="59" y="33"/>
                    <a:pt x="22" y="29"/>
                    <a:pt x="0" y="29"/>
                  </a:cubicBezTo>
                  <a:cubicBezTo>
                    <a:pt x="7" y="14"/>
                    <a:pt x="33" y="0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5" name="Freeform 51">
              <a:extLst>
                <a:ext uri="{FF2B5EF4-FFF2-40B4-BE49-F238E27FC236}">
                  <a16:creationId xmlns:a16="http://schemas.microsoft.com/office/drawing/2014/main" id="{270AFAE7-1968-5F4E-8927-596586C3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800" y="4246563"/>
              <a:ext cx="7938" cy="12700"/>
            </a:xfrm>
            <a:custGeom>
              <a:avLst/>
              <a:gdLst>
                <a:gd name="T0" fmla="*/ 2147483646 w 23"/>
                <a:gd name="T1" fmla="*/ 2147483646 h 34"/>
                <a:gd name="T2" fmla="*/ 2147483646 w 23"/>
                <a:gd name="T3" fmla="*/ 0 h 34"/>
                <a:gd name="T4" fmla="*/ 2147483646 w 23"/>
                <a:gd name="T5" fmla="*/ 2147483646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4">
                  <a:moveTo>
                    <a:pt x="22" y="29"/>
                  </a:moveTo>
                  <a:cubicBezTo>
                    <a:pt x="11" y="33"/>
                    <a:pt x="0" y="11"/>
                    <a:pt x="4" y="0"/>
                  </a:cubicBezTo>
                  <a:lnTo>
                    <a:pt x="22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6" name="Freeform 52">
              <a:extLst>
                <a:ext uri="{FF2B5EF4-FFF2-40B4-BE49-F238E27FC236}">
                  <a16:creationId xmlns:a16="http://schemas.microsoft.com/office/drawing/2014/main" id="{88B9392D-59C9-BB46-B4C9-79096F310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8" y="4445000"/>
              <a:ext cx="26987" cy="22225"/>
            </a:xfrm>
            <a:custGeom>
              <a:avLst/>
              <a:gdLst>
                <a:gd name="T0" fmla="*/ 0 w 74"/>
                <a:gd name="T1" fmla="*/ 2147483646 h 60"/>
                <a:gd name="T2" fmla="*/ 2147483646 w 74"/>
                <a:gd name="T3" fmla="*/ 2147483646 h 60"/>
                <a:gd name="T4" fmla="*/ 2147483646 w 74"/>
                <a:gd name="T5" fmla="*/ 2147483646 h 60"/>
                <a:gd name="T6" fmla="*/ 2147483646 w 74"/>
                <a:gd name="T7" fmla="*/ 0 h 60"/>
                <a:gd name="T8" fmla="*/ 0 w 74"/>
                <a:gd name="T9" fmla="*/ 2147483646 h 60"/>
                <a:gd name="T10" fmla="*/ 0 w 74"/>
                <a:gd name="T11" fmla="*/ 214748364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0">
                  <a:moveTo>
                    <a:pt x="0" y="55"/>
                  </a:moveTo>
                  <a:cubicBezTo>
                    <a:pt x="0" y="59"/>
                    <a:pt x="11" y="55"/>
                    <a:pt x="15" y="55"/>
                  </a:cubicBezTo>
                  <a:cubicBezTo>
                    <a:pt x="33" y="55"/>
                    <a:pt x="58" y="48"/>
                    <a:pt x="73" y="33"/>
                  </a:cubicBezTo>
                  <a:lnTo>
                    <a:pt x="73" y="0"/>
                  </a:lnTo>
                  <a:cubicBezTo>
                    <a:pt x="58" y="22"/>
                    <a:pt x="29" y="41"/>
                    <a:pt x="0" y="33"/>
                  </a:cubicBezTo>
                  <a:lnTo>
                    <a:pt x="0" y="5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7" name="Freeform 53">
              <a:extLst>
                <a:ext uri="{FF2B5EF4-FFF2-40B4-BE49-F238E27FC236}">
                  <a16:creationId xmlns:a16="http://schemas.microsoft.com/office/drawing/2014/main" id="{EA664EF0-CBE0-CA47-B814-26D673A6E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550" y="2878138"/>
              <a:ext cx="66675" cy="87312"/>
            </a:xfrm>
            <a:custGeom>
              <a:avLst/>
              <a:gdLst>
                <a:gd name="T0" fmla="*/ 0 w 185"/>
                <a:gd name="T1" fmla="*/ 2147483646 h 243"/>
                <a:gd name="T2" fmla="*/ 2147483646 w 185"/>
                <a:gd name="T3" fmla="*/ 2147483646 h 243"/>
                <a:gd name="T4" fmla="*/ 2147483646 w 185"/>
                <a:gd name="T5" fmla="*/ 2147483646 h 243"/>
                <a:gd name="T6" fmla="*/ 2147483646 w 185"/>
                <a:gd name="T7" fmla="*/ 2147483646 h 243"/>
                <a:gd name="T8" fmla="*/ 2147483646 w 185"/>
                <a:gd name="T9" fmla="*/ 2147483646 h 243"/>
                <a:gd name="T10" fmla="*/ 2147483646 w 185"/>
                <a:gd name="T11" fmla="*/ 2147483646 h 243"/>
                <a:gd name="T12" fmla="*/ 0 w 185"/>
                <a:gd name="T13" fmla="*/ 2147483646 h 2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5" h="243">
                  <a:moveTo>
                    <a:pt x="0" y="88"/>
                  </a:moveTo>
                  <a:cubicBezTo>
                    <a:pt x="0" y="0"/>
                    <a:pt x="19" y="0"/>
                    <a:pt x="96" y="15"/>
                  </a:cubicBezTo>
                  <a:cubicBezTo>
                    <a:pt x="85" y="114"/>
                    <a:pt x="184" y="125"/>
                    <a:pt x="184" y="205"/>
                  </a:cubicBezTo>
                  <a:cubicBezTo>
                    <a:pt x="184" y="231"/>
                    <a:pt x="173" y="242"/>
                    <a:pt x="155" y="242"/>
                  </a:cubicBezTo>
                  <a:cubicBezTo>
                    <a:pt x="122" y="242"/>
                    <a:pt x="81" y="165"/>
                    <a:pt x="81" y="161"/>
                  </a:cubicBezTo>
                  <a:cubicBezTo>
                    <a:pt x="81" y="136"/>
                    <a:pt x="70" y="106"/>
                    <a:pt x="81" y="88"/>
                  </a:cubicBezTo>
                  <a:cubicBezTo>
                    <a:pt x="22" y="77"/>
                    <a:pt x="44" y="59"/>
                    <a:pt x="0" y="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8" name="Freeform 54">
              <a:extLst>
                <a:ext uri="{FF2B5EF4-FFF2-40B4-BE49-F238E27FC236}">
                  <a16:creationId xmlns:a16="http://schemas.microsoft.com/office/drawing/2014/main" id="{CA1E53E8-A604-5A44-9AEA-F9DE46B07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538" y="2778125"/>
              <a:ext cx="69850" cy="106363"/>
            </a:xfrm>
            <a:custGeom>
              <a:avLst/>
              <a:gdLst>
                <a:gd name="T0" fmla="*/ 2147483646 w 196"/>
                <a:gd name="T1" fmla="*/ 2147483646 h 295"/>
                <a:gd name="T2" fmla="*/ 2147483646 w 196"/>
                <a:gd name="T3" fmla="*/ 2147483646 h 295"/>
                <a:gd name="T4" fmla="*/ 2147483646 w 196"/>
                <a:gd name="T5" fmla="*/ 2147483646 h 295"/>
                <a:gd name="T6" fmla="*/ 0 w 196"/>
                <a:gd name="T7" fmla="*/ 2147483646 h 295"/>
                <a:gd name="T8" fmla="*/ 2147483646 w 196"/>
                <a:gd name="T9" fmla="*/ 0 h 295"/>
                <a:gd name="T10" fmla="*/ 2147483646 w 196"/>
                <a:gd name="T11" fmla="*/ 0 h 295"/>
                <a:gd name="T12" fmla="*/ 2147483646 w 196"/>
                <a:gd name="T13" fmla="*/ 2147483646 h 295"/>
                <a:gd name="T14" fmla="*/ 2147483646 w 196"/>
                <a:gd name="T15" fmla="*/ 2147483646 h 2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6" h="295">
                  <a:moveTo>
                    <a:pt x="165" y="154"/>
                  </a:moveTo>
                  <a:cubicBezTo>
                    <a:pt x="158" y="205"/>
                    <a:pt x="195" y="257"/>
                    <a:pt x="158" y="294"/>
                  </a:cubicBezTo>
                  <a:cubicBezTo>
                    <a:pt x="114" y="249"/>
                    <a:pt x="99" y="205"/>
                    <a:pt x="99" y="147"/>
                  </a:cubicBezTo>
                  <a:cubicBezTo>
                    <a:pt x="44" y="139"/>
                    <a:pt x="0" y="92"/>
                    <a:pt x="0" y="37"/>
                  </a:cubicBezTo>
                  <a:cubicBezTo>
                    <a:pt x="0" y="7"/>
                    <a:pt x="30" y="0"/>
                    <a:pt x="44" y="0"/>
                  </a:cubicBezTo>
                  <a:cubicBezTo>
                    <a:pt x="110" y="0"/>
                    <a:pt x="77" y="29"/>
                    <a:pt x="129" y="0"/>
                  </a:cubicBezTo>
                  <a:cubicBezTo>
                    <a:pt x="129" y="95"/>
                    <a:pt x="110" y="95"/>
                    <a:pt x="129" y="154"/>
                  </a:cubicBezTo>
                  <a:cubicBezTo>
                    <a:pt x="129" y="165"/>
                    <a:pt x="158" y="158"/>
                    <a:pt x="165" y="1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799" name="Freeform 55">
              <a:extLst>
                <a:ext uri="{FF2B5EF4-FFF2-40B4-BE49-F238E27FC236}">
                  <a16:creationId xmlns:a16="http://schemas.microsoft.com/office/drawing/2014/main" id="{81F090A0-F687-AA49-A4CB-3015204DB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888" y="1787525"/>
              <a:ext cx="693737" cy="363538"/>
            </a:xfrm>
            <a:custGeom>
              <a:avLst/>
              <a:gdLst>
                <a:gd name="T0" fmla="*/ 2147483646 w 1928"/>
                <a:gd name="T1" fmla="*/ 2147483646 h 1010"/>
                <a:gd name="T2" fmla="*/ 2147483646 w 1928"/>
                <a:gd name="T3" fmla="*/ 2147483646 h 1010"/>
                <a:gd name="T4" fmla="*/ 2147483646 w 1928"/>
                <a:gd name="T5" fmla="*/ 2147483646 h 1010"/>
                <a:gd name="T6" fmla="*/ 2147483646 w 1928"/>
                <a:gd name="T7" fmla="*/ 2147483646 h 1010"/>
                <a:gd name="T8" fmla="*/ 2147483646 w 1928"/>
                <a:gd name="T9" fmla="*/ 2147483646 h 1010"/>
                <a:gd name="T10" fmla="*/ 2147483646 w 1928"/>
                <a:gd name="T11" fmla="*/ 2147483646 h 1010"/>
                <a:gd name="T12" fmla="*/ 2147483646 w 1928"/>
                <a:gd name="T13" fmla="*/ 2147483646 h 1010"/>
                <a:gd name="T14" fmla="*/ 2147483646 w 1928"/>
                <a:gd name="T15" fmla="*/ 2147483646 h 1010"/>
                <a:gd name="T16" fmla="*/ 2147483646 w 1928"/>
                <a:gd name="T17" fmla="*/ 2147483646 h 1010"/>
                <a:gd name="T18" fmla="*/ 2147483646 w 1928"/>
                <a:gd name="T19" fmla="*/ 2147483646 h 1010"/>
                <a:gd name="T20" fmla="*/ 2147483646 w 1928"/>
                <a:gd name="T21" fmla="*/ 2147483646 h 1010"/>
                <a:gd name="T22" fmla="*/ 2147483646 w 1928"/>
                <a:gd name="T23" fmla="*/ 2147483646 h 1010"/>
                <a:gd name="T24" fmla="*/ 2147483646 w 1928"/>
                <a:gd name="T25" fmla="*/ 2147483646 h 1010"/>
                <a:gd name="T26" fmla="*/ 2147483646 w 1928"/>
                <a:gd name="T27" fmla="*/ 2147483646 h 1010"/>
                <a:gd name="T28" fmla="*/ 2147483646 w 1928"/>
                <a:gd name="T29" fmla="*/ 2147483646 h 1010"/>
                <a:gd name="T30" fmla="*/ 2147483646 w 1928"/>
                <a:gd name="T31" fmla="*/ 2147483646 h 1010"/>
                <a:gd name="T32" fmla="*/ 2147483646 w 1928"/>
                <a:gd name="T33" fmla="*/ 2147483646 h 1010"/>
                <a:gd name="T34" fmla="*/ 2147483646 w 1928"/>
                <a:gd name="T35" fmla="*/ 2147483646 h 1010"/>
                <a:gd name="T36" fmla="*/ 0 w 1928"/>
                <a:gd name="T37" fmla="*/ 2147483646 h 1010"/>
                <a:gd name="T38" fmla="*/ 2147483646 w 1928"/>
                <a:gd name="T39" fmla="*/ 2147483646 h 1010"/>
                <a:gd name="T40" fmla="*/ 2147483646 w 1928"/>
                <a:gd name="T41" fmla="*/ 2147483646 h 1010"/>
                <a:gd name="T42" fmla="*/ 2147483646 w 1928"/>
                <a:gd name="T43" fmla="*/ 2147483646 h 1010"/>
                <a:gd name="T44" fmla="*/ 2147483646 w 1928"/>
                <a:gd name="T45" fmla="*/ 2147483646 h 1010"/>
                <a:gd name="T46" fmla="*/ 2147483646 w 1928"/>
                <a:gd name="T47" fmla="*/ 2147483646 h 1010"/>
                <a:gd name="T48" fmla="*/ 2147483646 w 1928"/>
                <a:gd name="T49" fmla="*/ 2147483646 h 1010"/>
                <a:gd name="T50" fmla="*/ 2147483646 w 1928"/>
                <a:gd name="T51" fmla="*/ 2147483646 h 1010"/>
                <a:gd name="T52" fmla="*/ 2147483646 w 1928"/>
                <a:gd name="T53" fmla="*/ 2147483646 h 1010"/>
                <a:gd name="T54" fmla="*/ 2147483646 w 1928"/>
                <a:gd name="T55" fmla="*/ 2147483646 h 1010"/>
                <a:gd name="T56" fmla="*/ 2147483646 w 1928"/>
                <a:gd name="T57" fmla="*/ 2147483646 h 1010"/>
                <a:gd name="T58" fmla="*/ 2147483646 w 1928"/>
                <a:gd name="T59" fmla="*/ 2147483646 h 1010"/>
                <a:gd name="T60" fmla="*/ 2147483646 w 1928"/>
                <a:gd name="T61" fmla="*/ 2147483646 h 1010"/>
                <a:gd name="T62" fmla="*/ 2147483646 w 1928"/>
                <a:gd name="T63" fmla="*/ 2147483646 h 1010"/>
                <a:gd name="T64" fmla="*/ 2147483646 w 1928"/>
                <a:gd name="T65" fmla="*/ 2147483646 h 1010"/>
                <a:gd name="T66" fmla="*/ 2147483646 w 1928"/>
                <a:gd name="T67" fmla="*/ 0 h 1010"/>
                <a:gd name="T68" fmla="*/ 2147483646 w 1928"/>
                <a:gd name="T69" fmla="*/ 2147483646 h 1010"/>
                <a:gd name="T70" fmla="*/ 2147483646 w 1928"/>
                <a:gd name="T71" fmla="*/ 2147483646 h 1010"/>
                <a:gd name="T72" fmla="*/ 2147483646 w 1928"/>
                <a:gd name="T73" fmla="*/ 2147483646 h 1010"/>
                <a:gd name="T74" fmla="*/ 2147483646 w 1928"/>
                <a:gd name="T75" fmla="*/ 2147483646 h 1010"/>
                <a:gd name="T76" fmla="*/ 2147483646 w 1928"/>
                <a:gd name="T77" fmla="*/ 2147483646 h 1010"/>
                <a:gd name="T78" fmla="*/ 2147483646 w 1928"/>
                <a:gd name="T79" fmla="*/ 2147483646 h 10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928" h="1010">
                  <a:moveTo>
                    <a:pt x="1732" y="833"/>
                  </a:moveTo>
                  <a:cubicBezTo>
                    <a:pt x="1732" y="862"/>
                    <a:pt x="1772" y="862"/>
                    <a:pt x="1787" y="862"/>
                  </a:cubicBezTo>
                  <a:cubicBezTo>
                    <a:pt x="1791" y="891"/>
                    <a:pt x="1809" y="902"/>
                    <a:pt x="1824" y="914"/>
                  </a:cubicBezTo>
                  <a:cubicBezTo>
                    <a:pt x="1791" y="983"/>
                    <a:pt x="1707" y="980"/>
                    <a:pt x="1615" y="980"/>
                  </a:cubicBezTo>
                  <a:cubicBezTo>
                    <a:pt x="1471" y="980"/>
                    <a:pt x="1420" y="869"/>
                    <a:pt x="1314" y="869"/>
                  </a:cubicBezTo>
                  <a:cubicBezTo>
                    <a:pt x="1248" y="869"/>
                    <a:pt x="1273" y="910"/>
                    <a:pt x="1218" y="936"/>
                  </a:cubicBezTo>
                  <a:cubicBezTo>
                    <a:pt x="1123" y="983"/>
                    <a:pt x="1031" y="954"/>
                    <a:pt x="954" y="1009"/>
                  </a:cubicBezTo>
                  <a:lnTo>
                    <a:pt x="624" y="1009"/>
                  </a:lnTo>
                  <a:cubicBezTo>
                    <a:pt x="561" y="1009"/>
                    <a:pt x="602" y="950"/>
                    <a:pt x="558" y="917"/>
                  </a:cubicBezTo>
                  <a:cubicBezTo>
                    <a:pt x="518" y="888"/>
                    <a:pt x="407" y="899"/>
                    <a:pt x="356" y="899"/>
                  </a:cubicBezTo>
                  <a:cubicBezTo>
                    <a:pt x="275" y="899"/>
                    <a:pt x="209" y="814"/>
                    <a:pt x="184" y="770"/>
                  </a:cubicBezTo>
                  <a:cubicBezTo>
                    <a:pt x="272" y="704"/>
                    <a:pt x="385" y="686"/>
                    <a:pt x="540" y="686"/>
                  </a:cubicBezTo>
                  <a:cubicBezTo>
                    <a:pt x="595" y="686"/>
                    <a:pt x="616" y="682"/>
                    <a:pt x="661" y="679"/>
                  </a:cubicBezTo>
                  <a:cubicBezTo>
                    <a:pt x="635" y="664"/>
                    <a:pt x="605" y="642"/>
                    <a:pt x="569" y="642"/>
                  </a:cubicBezTo>
                  <a:lnTo>
                    <a:pt x="375" y="642"/>
                  </a:lnTo>
                  <a:cubicBezTo>
                    <a:pt x="294" y="642"/>
                    <a:pt x="92" y="679"/>
                    <a:pt x="92" y="576"/>
                  </a:cubicBezTo>
                  <a:cubicBezTo>
                    <a:pt x="92" y="495"/>
                    <a:pt x="198" y="524"/>
                    <a:pt x="238" y="499"/>
                  </a:cubicBezTo>
                  <a:cubicBezTo>
                    <a:pt x="180" y="484"/>
                    <a:pt x="158" y="495"/>
                    <a:pt x="110" y="495"/>
                  </a:cubicBezTo>
                  <a:cubicBezTo>
                    <a:pt x="70" y="495"/>
                    <a:pt x="0" y="440"/>
                    <a:pt x="0" y="422"/>
                  </a:cubicBezTo>
                  <a:cubicBezTo>
                    <a:pt x="0" y="242"/>
                    <a:pt x="334" y="110"/>
                    <a:pt x="466" y="110"/>
                  </a:cubicBezTo>
                  <a:cubicBezTo>
                    <a:pt x="518" y="110"/>
                    <a:pt x="514" y="216"/>
                    <a:pt x="528" y="238"/>
                  </a:cubicBezTo>
                  <a:cubicBezTo>
                    <a:pt x="558" y="220"/>
                    <a:pt x="583" y="172"/>
                    <a:pt x="642" y="172"/>
                  </a:cubicBezTo>
                  <a:cubicBezTo>
                    <a:pt x="745" y="172"/>
                    <a:pt x="781" y="216"/>
                    <a:pt x="807" y="282"/>
                  </a:cubicBezTo>
                  <a:cubicBezTo>
                    <a:pt x="848" y="275"/>
                    <a:pt x="877" y="268"/>
                    <a:pt x="918" y="257"/>
                  </a:cubicBezTo>
                  <a:cubicBezTo>
                    <a:pt x="914" y="224"/>
                    <a:pt x="907" y="213"/>
                    <a:pt x="899" y="191"/>
                  </a:cubicBezTo>
                  <a:lnTo>
                    <a:pt x="980" y="191"/>
                  </a:lnTo>
                  <a:cubicBezTo>
                    <a:pt x="1031" y="205"/>
                    <a:pt x="1083" y="253"/>
                    <a:pt x="1101" y="293"/>
                  </a:cubicBezTo>
                  <a:cubicBezTo>
                    <a:pt x="1123" y="337"/>
                    <a:pt x="1097" y="429"/>
                    <a:pt x="1163" y="429"/>
                  </a:cubicBezTo>
                  <a:cubicBezTo>
                    <a:pt x="1192" y="429"/>
                    <a:pt x="1192" y="414"/>
                    <a:pt x="1211" y="400"/>
                  </a:cubicBezTo>
                  <a:cubicBezTo>
                    <a:pt x="1182" y="352"/>
                    <a:pt x="1127" y="180"/>
                    <a:pt x="1127" y="147"/>
                  </a:cubicBezTo>
                  <a:cubicBezTo>
                    <a:pt x="1127" y="117"/>
                    <a:pt x="1163" y="99"/>
                    <a:pt x="1192" y="99"/>
                  </a:cubicBezTo>
                  <a:cubicBezTo>
                    <a:pt x="1259" y="99"/>
                    <a:pt x="1237" y="128"/>
                    <a:pt x="1295" y="99"/>
                  </a:cubicBezTo>
                  <a:cubicBezTo>
                    <a:pt x="1292" y="88"/>
                    <a:pt x="1292" y="73"/>
                    <a:pt x="1292" y="62"/>
                  </a:cubicBezTo>
                  <a:cubicBezTo>
                    <a:pt x="1292" y="25"/>
                    <a:pt x="1343" y="0"/>
                    <a:pt x="1402" y="0"/>
                  </a:cubicBezTo>
                  <a:cubicBezTo>
                    <a:pt x="1468" y="0"/>
                    <a:pt x="1530" y="25"/>
                    <a:pt x="1530" y="80"/>
                  </a:cubicBezTo>
                  <a:cubicBezTo>
                    <a:pt x="1530" y="135"/>
                    <a:pt x="1450" y="169"/>
                    <a:pt x="1450" y="202"/>
                  </a:cubicBezTo>
                  <a:cubicBezTo>
                    <a:pt x="1450" y="334"/>
                    <a:pt x="1549" y="418"/>
                    <a:pt x="1549" y="514"/>
                  </a:cubicBezTo>
                  <a:cubicBezTo>
                    <a:pt x="1549" y="631"/>
                    <a:pt x="1857" y="712"/>
                    <a:pt x="1927" y="767"/>
                  </a:cubicBezTo>
                  <a:cubicBezTo>
                    <a:pt x="1861" y="811"/>
                    <a:pt x="1846" y="796"/>
                    <a:pt x="1780" y="796"/>
                  </a:cubicBezTo>
                  <a:cubicBezTo>
                    <a:pt x="1751" y="796"/>
                    <a:pt x="1732" y="807"/>
                    <a:pt x="1732" y="8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0" name="Freeform 56">
              <a:extLst>
                <a:ext uri="{FF2B5EF4-FFF2-40B4-BE49-F238E27FC236}">
                  <a16:creationId xmlns:a16="http://schemas.microsoft.com/office/drawing/2014/main" id="{A7530052-3A85-F247-8FD8-2865648C9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300" y="1727200"/>
              <a:ext cx="387350" cy="258763"/>
            </a:xfrm>
            <a:custGeom>
              <a:avLst/>
              <a:gdLst>
                <a:gd name="T0" fmla="*/ 2147483646 w 1076"/>
                <a:gd name="T1" fmla="*/ 2147483646 h 717"/>
                <a:gd name="T2" fmla="*/ 0 w 1076"/>
                <a:gd name="T3" fmla="*/ 2147483646 h 717"/>
                <a:gd name="T4" fmla="*/ 2147483646 w 1076"/>
                <a:gd name="T5" fmla="*/ 2147483646 h 717"/>
                <a:gd name="T6" fmla="*/ 2147483646 w 1076"/>
                <a:gd name="T7" fmla="*/ 2147483646 h 717"/>
                <a:gd name="T8" fmla="*/ 2147483646 w 1076"/>
                <a:gd name="T9" fmla="*/ 2147483646 h 717"/>
                <a:gd name="T10" fmla="*/ 2147483646 w 1076"/>
                <a:gd name="T11" fmla="*/ 2147483646 h 717"/>
                <a:gd name="T12" fmla="*/ 2147483646 w 1076"/>
                <a:gd name="T13" fmla="*/ 2147483646 h 717"/>
                <a:gd name="T14" fmla="*/ 2147483646 w 1076"/>
                <a:gd name="T15" fmla="*/ 2147483646 h 717"/>
                <a:gd name="T16" fmla="*/ 2147483646 w 1076"/>
                <a:gd name="T17" fmla="*/ 2147483646 h 717"/>
                <a:gd name="T18" fmla="*/ 2147483646 w 1076"/>
                <a:gd name="T19" fmla="*/ 2147483646 h 717"/>
                <a:gd name="T20" fmla="*/ 2147483646 w 1076"/>
                <a:gd name="T21" fmla="*/ 2147483646 h 717"/>
                <a:gd name="T22" fmla="*/ 2147483646 w 1076"/>
                <a:gd name="T23" fmla="*/ 2147483646 h 717"/>
                <a:gd name="T24" fmla="*/ 2147483646 w 1076"/>
                <a:gd name="T25" fmla="*/ 2147483646 h 717"/>
                <a:gd name="T26" fmla="*/ 2147483646 w 1076"/>
                <a:gd name="T27" fmla="*/ 2147483646 h 7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76" h="717">
                  <a:moveTo>
                    <a:pt x="176" y="606"/>
                  </a:moveTo>
                  <a:cubicBezTo>
                    <a:pt x="147" y="566"/>
                    <a:pt x="0" y="577"/>
                    <a:pt x="0" y="533"/>
                  </a:cubicBezTo>
                  <a:cubicBezTo>
                    <a:pt x="0" y="408"/>
                    <a:pt x="183" y="305"/>
                    <a:pt x="183" y="173"/>
                  </a:cubicBezTo>
                  <a:cubicBezTo>
                    <a:pt x="183" y="144"/>
                    <a:pt x="132" y="85"/>
                    <a:pt x="128" y="45"/>
                  </a:cubicBezTo>
                  <a:cubicBezTo>
                    <a:pt x="220" y="8"/>
                    <a:pt x="260" y="45"/>
                    <a:pt x="348" y="45"/>
                  </a:cubicBezTo>
                  <a:cubicBezTo>
                    <a:pt x="392" y="45"/>
                    <a:pt x="429" y="0"/>
                    <a:pt x="495" y="19"/>
                  </a:cubicBezTo>
                  <a:cubicBezTo>
                    <a:pt x="576" y="41"/>
                    <a:pt x="612" y="85"/>
                    <a:pt x="693" y="92"/>
                  </a:cubicBezTo>
                  <a:cubicBezTo>
                    <a:pt x="726" y="126"/>
                    <a:pt x="771" y="81"/>
                    <a:pt x="818" y="81"/>
                  </a:cubicBezTo>
                  <a:cubicBezTo>
                    <a:pt x="895" y="81"/>
                    <a:pt x="1075" y="155"/>
                    <a:pt x="1075" y="239"/>
                  </a:cubicBezTo>
                  <a:cubicBezTo>
                    <a:pt x="1075" y="279"/>
                    <a:pt x="880" y="309"/>
                    <a:pt x="844" y="320"/>
                  </a:cubicBezTo>
                  <a:cubicBezTo>
                    <a:pt x="730" y="357"/>
                    <a:pt x="569" y="511"/>
                    <a:pt x="569" y="595"/>
                  </a:cubicBezTo>
                  <a:cubicBezTo>
                    <a:pt x="569" y="624"/>
                    <a:pt x="315" y="716"/>
                    <a:pt x="286" y="716"/>
                  </a:cubicBezTo>
                  <a:cubicBezTo>
                    <a:pt x="260" y="716"/>
                    <a:pt x="249" y="680"/>
                    <a:pt x="231" y="680"/>
                  </a:cubicBezTo>
                  <a:cubicBezTo>
                    <a:pt x="213" y="680"/>
                    <a:pt x="187" y="624"/>
                    <a:pt x="176" y="60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1" name="Freeform 57">
              <a:extLst>
                <a:ext uri="{FF2B5EF4-FFF2-40B4-BE49-F238E27FC236}">
                  <a16:creationId xmlns:a16="http://schemas.microsoft.com/office/drawing/2014/main" id="{BF989DBF-2E48-0D43-9FD8-3F4260150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275" y="1549400"/>
              <a:ext cx="461963" cy="195263"/>
            </a:xfrm>
            <a:custGeom>
              <a:avLst/>
              <a:gdLst>
                <a:gd name="T0" fmla="*/ 2147483646 w 1285"/>
                <a:gd name="T1" fmla="*/ 2147483646 h 541"/>
                <a:gd name="T2" fmla="*/ 2147483646 w 1285"/>
                <a:gd name="T3" fmla="*/ 2147483646 h 541"/>
                <a:gd name="T4" fmla="*/ 2147483646 w 1285"/>
                <a:gd name="T5" fmla="*/ 2147483646 h 541"/>
                <a:gd name="T6" fmla="*/ 2147483646 w 1285"/>
                <a:gd name="T7" fmla="*/ 2147483646 h 541"/>
                <a:gd name="T8" fmla="*/ 2147483646 w 1285"/>
                <a:gd name="T9" fmla="*/ 2147483646 h 541"/>
                <a:gd name="T10" fmla="*/ 2147483646 w 1285"/>
                <a:gd name="T11" fmla="*/ 2147483646 h 541"/>
                <a:gd name="T12" fmla="*/ 0 w 1285"/>
                <a:gd name="T13" fmla="*/ 2147483646 h 541"/>
                <a:gd name="T14" fmla="*/ 0 w 1285"/>
                <a:gd name="T15" fmla="*/ 2147483646 h 541"/>
                <a:gd name="T16" fmla="*/ 2147483646 w 1285"/>
                <a:gd name="T17" fmla="*/ 2147483646 h 541"/>
                <a:gd name="T18" fmla="*/ 2147483646 w 1285"/>
                <a:gd name="T19" fmla="*/ 2147483646 h 541"/>
                <a:gd name="T20" fmla="*/ 2147483646 w 1285"/>
                <a:gd name="T21" fmla="*/ 2147483646 h 541"/>
                <a:gd name="T22" fmla="*/ 2147483646 w 1285"/>
                <a:gd name="T23" fmla="*/ 2147483646 h 541"/>
                <a:gd name="T24" fmla="*/ 2147483646 w 1285"/>
                <a:gd name="T25" fmla="*/ 2147483646 h 541"/>
                <a:gd name="T26" fmla="*/ 2147483646 w 1285"/>
                <a:gd name="T27" fmla="*/ 2147483646 h 541"/>
                <a:gd name="T28" fmla="*/ 2147483646 w 1285"/>
                <a:gd name="T29" fmla="*/ 2147483646 h 541"/>
                <a:gd name="T30" fmla="*/ 2147483646 w 1285"/>
                <a:gd name="T31" fmla="*/ 2147483646 h 541"/>
                <a:gd name="T32" fmla="*/ 2147483646 w 1285"/>
                <a:gd name="T33" fmla="*/ 2147483646 h 541"/>
                <a:gd name="T34" fmla="*/ 2147483646 w 1285"/>
                <a:gd name="T35" fmla="*/ 2147483646 h 541"/>
                <a:gd name="T36" fmla="*/ 2147483646 w 1285"/>
                <a:gd name="T37" fmla="*/ 2147483646 h 541"/>
                <a:gd name="T38" fmla="*/ 2147483646 w 1285"/>
                <a:gd name="T39" fmla="*/ 2147483646 h 541"/>
                <a:gd name="T40" fmla="*/ 2147483646 w 1285"/>
                <a:gd name="T41" fmla="*/ 2147483646 h 541"/>
                <a:gd name="T42" fmla="*/ 2147483646 w 1285"/>
                <a:gd name="T43" fmla="*/ 2147483646 h 541"/>
                <a:gd name="T44" fmla="*/ 2147483646 w 1285"/>
                <a:gd name="T45" fmla="*/ 2147483646 h 541"/>
                <a:gd name="T46" fmla="*/ 2147483646 w 1285"/>
                <a:gd name="T47" fmla="*/ 2147483646 h 541"/>
                <a:gd name="T48" fmla="*/ 2147483646 w 1285"/>
                <a:gd name="T49" fmla="*/ 2147483646 h 541"/>
                <a:gd name="T50" fmla="*/ 2147483646 w 1285"/>
                <a:gd name="T51" fmla="*/ 2147483646 h 541"/>
                <a:gd name="T52" fmla="*/ 2147483646 w 1285"/>
                <a:gd name="T53" fmla="*/ 2147483646 h 541"/>
                <a:gd name="T54" fmla="*/ 2147483646 w 1285"/>
                <a:gd name="T55" fmla="*/ 0 h 541"/>
                <a:gd name="T56" fmla="*/ 2147483646 w 1285"/>
                <a:gd name="T57" fmla="*/ 2147483646 h 541"/>
                <a:gd name="T58" fmla="*/ 2147483646 w 1285"/>
                <a:gd name="T59" fmla="*/ 2147483646 h 541"/>
                <a:gd name="T60" fmla="*/ 2147483646 w 1285"/>
                <a:gd name="T61" fmla="*/ 2147483646 h 541"/>
                <a:gd name="T62" fmla="*/ 2147483646 w 1285"/>
                <a:gd name="T63" fmla="*/ 2147483646 h 541"/>
                <a:gd name="T64" fmla="*/ 2147483646 w 1285"/>
                <a:gd name="T65" fmla="*/ 2147483646 h 541"/>
                <a:gd name="T66" fmla="*/ 2147483646 w 1285"/>
                <a:gd name="T67" fmla="*/ 2147483646 h 541"/>
                <a:gd name="T68" fmla="*/ 2147483646 w 1285"/>
                <a:gd name="T69" fmla="*/ 2147483646 h 541"/>
                <a:gd name="T70" fmla="*/ 2147483646 w 1285"/>
                <a:gd name="T71" fmla="*/ 2147483646 h 541"/>
                <a:gd name="T72" fmla="*/ 2147483646 w 1285"/>
                <a:gd name="T73" fmla="*/ 2147483646 h 541"/>
                <a:gd name="T74" fmla="*/ 2147483646 w 1285"/>
                <a:gd name="T75" fmla="*/ 2147483646 h 541"/>
                <a:gd name="T76" fmla="*/ 2147483646 w 1285"/>
                <a:gd name="T77" fmla="*/ 2147483646 h 541"/>
                <a:gd name="T78" fmla="*/ 2147483646 w 1285"/>
                <a:gd name="T79" fmla="*/ 2147483646 h 541"/>
                <a:gd name="T80" fmla="*/ 2147483646 w 1285"/>
                <a:gd name="T81" fmla="*/ 2147483646 h 541"/>
                <a:gd name="T82" fmla="*/ 2147483646 w 1285"/>
                <a:gd name="T83" fmla="*/ 2147483646 h 541"/>
                <a:gd name="T84" fmla="*/ 2147483646 w 1285"/>
                <a:gd name="T85" fmla="*/ 2147483646 h 541"/>
                <a:gd name="T86" fmla="*/ 2147483646 w 1285"/>
                <a:gd name="T87" fmla="*/ 2147483646 h 541"/>
                <a:gd name="T88" fmla="*/ 2147483646 w 1285"/>
                <a:gd name="T89" fmla="*/ 2147483646 h 541"/>
                <a:gd name="T90" fmla="*/ 2147483646 w 1285"/>
                <a:gd name="T91" fmla="*/ 2147483646 h 541"/>
                <a:gd name="T92" fmla="*/ 2147483646 w 1285"/>
                <a:gd name="T93" fmla="*/ 2147483646 h 5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85" h="541">
                  <a:moveTo>
                    <a:pt x="337" y="484"/>
                  </a:moveTo>
                  <a:cubicBezTo>
                    <a:pt x="337" y="429"/>
                    <a:pt x="393" y="441"/>
                    <a:pt x="440" y="441"/>
                  </a:cubicBezTo>
                  <a:cubicBezTo>
                    <a:pt x="418" y="411"/>
                    <a:pt x="385" y="393"/>
                    <a:pt x="378" y="356"/>
                  </a:cubicBezTo>
                  <a:cubicBezTo>
                    <a:pt x="356" y="360"/>
                    <a:pt x="337" y="382"/>
                    <a:pt x="337" y="404"/>
                  </a:cubicBezTo>
                  <a:cubicBezTo>
                    <a:pt x="275" y="411"/>
                    <a:pt x="228" y="429"/>
                    <a:pt x="183" y="429"/>
                  </a:cubicBezTo>
                  <a:cubicBezTo>
                    <a:pt x="136" y="429"/>
                    <a:pt x="81" y="404"/>
                    <a:pt x="55" y="404"/>
                  </a:cubicBezTo>
                  <a:cubicBezTo>
                    <a:pt x="25" y="404"/>
                    <a:pt x="0" y="378"/>
                    <a:pt x="0" y="349"/>
                  </a:cubicBezTo>
                  <a:cubicBezTo>
                    <a:pt x="0" y="312"/>
                    <a:pt x="14" y="319"/>
                    <a:pt x="0" y="294"/>
                  </a:cubicBezTo>
                  <a:cubicBezTo>
                    <a:pt x="37" y="286"/>
                    <a:pt x="55" y="257"/>
                    <a:pt x="91" y="257"/>
                  </a:cubicBezTo>
                  <a:cubicBezTo>
                    <a:pt x="105" y="257"/>
                    <a:pt x="117" y="258"/>
                    <a:pt x="128" y="260"/>
                  </a:cubicBezTo>
                  <a:cubicBezTo>
                    <a:pt x="115" y="255"/>
                    <a:pt x="103" y="251"/>
                    <a:pt x="91" y="246"/>
                  </a:cubicBezTo>
                  <a:lnTo>
                    <a:pt x="91" y="191"/>
                  </a:lnTo>
                  <a:cubicBezTo>
                    <a:pt x="121" y="187"/>
                    <a:pt x="154" y="191"/>
                    <a:pt x="154" y="191"/>
                  </a:cubicBezTo>
                  <a:cubicBezTo>
                    <a:pt x="157" y="191"/>
                    <a:pt x="163" y="192"/>
                    <a:pt x="172" y="193"/>
                  </a:cubicBezTo>
                  <a:cubicBezTo>
                    <a:pt x="159" y="189"/>
                    <a:pt x="147" y="184"/>
                    <a:pt x="136" y="176"/>
                  </a:cubicBezTo>
                  <a:cubicBezTo>
                    <a:pt x="150" y="154"/>
                    <a:pt x="180" y="136"/>
                    <a:pt x="209" y="136"/>
                  </a:cubicBezTo>
                  <a:cubicBezTo>
                    <a:pt x="212" y="136"/>
                    <a:pt x="214" y="136"/>
                    <a:pt x="216" y="136"/>
                  </a:cubicBezTo>
                  <a:cubicBezTo>
                    <a:pt x="201" y="128"/>
                    <a:pt x="191" y="117"/>
                    <a:pt x="191" y="99"/>
                  </a:cubicBezTo>
                  <a:cubicBezTo>
                    <a:pt x="257" y="88"/>
                    <a:pt x="279" y="99"/>
                    <a:pt x="312" y="99"/>
                  </a:cubicBezTo>
                  <a:cubicBezTo>
                    <a:pt x="326" y="99"/>
                    <a:pt x="371" y="110"/>
                    <a:pt x="374" y="154"/>
                  </a:cubicBezTo>
                  <a:lnTo>
                    <a:pt x="458" y="154"/>
                  </a:lnTo>
                  <a:cubicBezTo>
                    <a:pt x="569" y="154"/>
                    <a:pt x="646" y="294"/>
                    <a:pt x="807" y="294"/>
                  </a:cubicBezTo>
                  <a:cubicBezTo>
                    <a:pt x="855" y="294"/>
                    <a:pt x="873" y="279"/>
                    <a:pt x="888" y="246"/>
                  </a:cubicBezTo>
                  <a:cubicBezTo>
                    <a:pt x="848" y="246"/>
                    <a:pt x="829" y="242"/>
                    <a:pt x="814" y="235"/>
                  </a:cubicBezTo>
                  <a:cubicBezTo>
                    <a:pt x="818" y="228"/>
                    <a:pt x="840" y="220"/>
                    <a:pt x="851" y="220"/>
                  </a:cubicBezTo>
                  <a:lnTo>
                    <a:pt x="851" y="173"/>
                  </a:lnTo>
                  <a:cubicBezTo>
                    <a:pt x="825" y="169"/>
                    <a:pt x="760" y="151"/>
                    <a:pt x="760" y="118"/>
                  </a:cubicBezTo>
                  <a:cubicBezTo>
                    <a:pt x="760" y="59"/>
                    <a:pt x="855" y="29"/>
                    <a:pt x="891" y="0"/>
                  </a:cubicBezTo>
                  <a:cubicBezTo>
                    <a:pt x="914" y="15"/>
                    <a:pt x="936" y="26"/>
                    <a:pt x="961" y="26"/>
                  </a:cubicBezTo>
                  <a:cubicBezTo>
                    <a:pt x="958" y="55"/>
                    <a:pt x="961" y="66"/>
                    <a:pt x="961" y="74"/>
                  </a:cubicBezTo>
                  <a:cubicBezTo>
                    <a:pt x="961" y="129"/>
                    <a:pt x="1031" y="209"/>
                    <a:pt x="1101" y="209"/>
                  </a:cubicBezTo>
                  <a:cubicBezTo>
                    <a:pt x="1134" y="209"/>
                    <a:pt x="1152" y="165"/>
                    <a:pt x="1200" y="165"/>
                  </a:cubicBezTo>
                  <a:cubicBezTo>
                    <a:pt x="1244" y="165"/>
                    <a:pt x="1284" y="213"/>
                    <a:pt x="1284" y="257"/>
                  </a:cubicBezTo>
                  <a:cubicBezTo>
                    <a:pt x="1284" y="308"/>
                    <a:pt x="1196" y="419"/>
                    <a:pt x="1163" y="429"/>
                  </a:cubicBezTo>
                  <a:cubicBezTo>
                    <a:pt x="1141" y="437"/>
                    <a:pt x="924" y="411"/>
                    <a:pt x="924" y="422"/>
                  </a:cubicBezTo>
                  <a:cubicBezTo>
                    <a:pt x="924" y="429"/>
                    <a:pt x="690" y="481"/>
                    <a:pt x="679" y="484"/>
                  </a:cubicBezTo>
                  <a:cubicBezTo>
                    <a:pt x="605" y="514"/>
                    <a:pt x="532" y="540"/>
                    <a:pt x="440" y="540"/>
                  </a:cubicBezTo>
                  <a:cubicBezTo>
                    <a:pt x="396" y="540"/>
                    <a:pt x="337" y="507"/>
                    <a:pt x="337" y="484"/>
                  </a:cubicBezTo>
                  <a:close/>
                  <a:moveTo>
                    <a:pt x="257" y="294"/>
                  </a:moveTo>
                  <a:cubicBezTo>
                    <a:pt x="248" y="293"/>
                    <a:pt x="239" y="292"/>
                    <a:pt x="231" y="290"/>
                  </a:cubicBezTo>
                  <a:cubicBezTo>
                    <a:pt x="239" y="292"/>
                    <a:pt x="248" y="293"/>
                    <a:pt x="257" y="294"/>
                  </a:cubicBezTo>
                  <a:close/>
                  <a:moveTo>
                    <a:pt x="319" y="217"/>
                  </a:moveTo>
                  <a:cubicBezTo>
                    <a:pt x="299" y="213"/>
                    <a:pt x="280" y="210"/>
                    <a:pt x="262" y="208"/>
                  </a:cubicBezTo>
                  <a:cubicBezTo>
                    <a:pt x="285" y="212"/>
                    <a:pt x="306" y="215"/>
                    <a:pt x="319" y="217"/>
                  </a:cubicBezTo>
                  <a:close/>
                  <a:moveTo>
                    <a:pt x="301" y="147"/>
                  </a:moveTo>
                  <a:cubicBezTo>
                    <a:pt x="298" y="147"/>
                    <a:pt x="295" y="147"/>
                    <a:pt x="292" y="148"/>
                  </a:cubicBezTo>
                  <a:cubicBezTo>
                    <a:pt x="294" y="148"/>
                    <a:pt x="298" y="147"/>
                    <a:pt x="301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2" name="Freeform 58">
              <a:extLst>
                <a:ext uri="{FF2B5EF4-FFF2-40B4-BE49-F238E27FC236}">
                  <a16:creationId xmlns:a16="http://schemas.microsoft.com/office/drawing/2014/main" id="{81478E02-6B1E-C743-9A92-B20DA49A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600" y="1616075"/>
              <a:ext cx="61913" cy="47625"/>
            </a:xfrm>
            <a:custGeom>
              <a:avLst/>
              <a:gdLst>
                <a:gd name="T0" fmla="*/ 0 w 174"/>
                <a:gd name="T1" fmla="*/ 2147483646 h 133"/>
                <a:gd name="T2" fmla="*/ 2147483646 w 174"/>
                <a:gd name="T3" fmla="*/ 2147483646 h 133"/>
                <a:gd name="T4" fmla="*/ 2147483646 w 174"/>
                <a:gd name="T5" fmla="*/ 2147483646 h 133"/>
                <a:gd name="T6" fmla="*/ 0 w 174"/>
                <a:gd name="T7" fmla="*/ 2147483646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133">
                  <a:moveTo>
                    <a:pt x="0" y="88"/>
                  </a:moveTo>
                  <a:cubicBezTo>
                    <a:pt x="0" y="30"/>
                    <a:pt x="136" y="0"/>
                    <a:pt x="173" y="4"/>
                  </a:cubicBezTo>
                  <a:cubicBezTo>
                    <a:pt x="165" y="55"/>
                    <a:pt x="110" y="132"/>
                    <a:pt x="63" y="132"/>
                  </a:cubicBezTo>
                  <a:cubicBezTo>
                    <a:pt x="33" y="132"/>
                    <a:pt x="0" y="114"/>
                    <a:pt x="0" y="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3" name="Freeform 59">
              <a:extLst>
                <a:ext uri="{FF2B5EF4-FFF2-40B4-BE49-F238E27FC236}">
                  <a16:creationId xmlns:a16="http://schemas.microsoft.com/office/drawing/2014/main" id="{0F66606D-90B8-934A-B1B5-8CE3F3194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1552575"/>
              <a:ext cx="46038" cy="17463"/>
            </a:xfrm>
            <a:custGeom>
              <a:avLst/>
              <a:gdLst>
                <a:gd name="T0" fmla="*/ 2147483646 w 130"/>
                <a:gd name="T1" fmla="*/ 2147483646 h 48"/>
                <a:gd name="T2" fmla="*/ 0 w 130"/>
                <a:gd name="T3" fmla="*/ 0 h 48"/>
                <a:gd name="T4" fmla="*/ 2147483646 w 130"/>
                <a:gd name="T5" fmla="*/ 0 h 48"/>
                <a:gd name="T6" fmla="*/ 2147483646 w 130"/>
                <a:gd name="T7" fmla="*/ 2147483646 h 48"/>
                <a:gd name="T8" fmla="*/ 2147483646 w 130"/>
                <a:gd name="T9" fmla="*/ 214748364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8">
                  <a:moveTo>
                    <a:pt x="48" y="47"/>
                  </a:moveTo>
                  <a:cubicBezTo>
                    <a:pt x="30" y="47"/>
                    <a:pt x="0" y="33"/>
                    <a:pt x="0" y="0"/>
                  </a:cubicBezTo>
                  <a:lnTo>
                    <a:pt x="129" y="0"/>
                  </a:lnTo>
                  <a:lnTo>
                    <a:pt x="129" y="47"/>
                  </a:lnTo>
                  <a:lnTo>
                    <a:pt x="48" y="4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4" name="Freeform 60">
              <a:extLst>
                <a:ext uri="{FF2B5EF4-FFF2-40B4-BE49-F238E27FC236}">
                  <a16:creationId xmlns:a16="http://schemas.microsoft.com/office/drawing/2014/main" id="{F2F4FFEB-980E-8743-9DAB-C7C69F4B5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838" y="1492250"/>
              <a:ext cx="265112" cy="147638"/>
            </a:xfrm>
            <a:custGeom>
              <a:avLst/>
              <a:gdLst>
                <a:gd name="T0" fmla="*/ 2147483646 w 735"/>
                <a:gd name="T1" fmla="*/ 2147483646 h 408"/>
                <a:gd name="T2" fmla="*/ 2147483646 w 735"/>
                <a:gd name="T3" fmla="*/ 2147483646 h 408"/>
                <a:gd name="T4" fmla="*/ 2147483646 w 735"/>
                <a:gd name="T5" fmla="*/ 2147483646 h 408"/>
                <a:gd name="T6" fmla="*/ 2147483646 w 735"/>
                <a:gd name="T7" fmla="*/ 2147483646 h 408"/>
                <a:gd name="T8" fmla="*/ 2147483646 w 735"/>
                <a:gd name="T9" fmla="*/ 2147483646 h 408"/>
                <a:gd name="T10" fmla="*/ 2147483646 w 735"/>
                <a:gd name="T11" fmla="*/ 2147483646 h 408"/>
                <a:gd name="T12" fmla="*/ 2147483646 w 735"/>
                <a:gd name="T13" fmla="*/ 2147483646 h 408"/>
                <a:gd name="T14" fmla="*/ 2147483646 w 735"/>
                <a:gd name="T15" fmla="*/ 2147483646 h 408"/>
                <a:gd name="T16" fmla="*/ 2147483646 w 735"/>
                <a:gd name="T17" fmla="*/ 2147483646 h 408"/>
                <a:gd name="T18" fmla="*/ 0 w 735"/>
                <a:gd name="T19" fmla="*/ 2147483646 h 408"/>
                <a:gd name="T20" fmla="*/ 2147483646 w 735"/>
                <a:gd name="T21" fmla="*/ 2147483646 h 408"/>
                <a:gd name="T22" fmla="*/ 2147483646 w 735"/>
                <a:gd name="T23" fmla="*/ 2147483646 h 408"/>
                <a:gd name="T24" fmla="*/ 2147483646 w 735"/>
                <a:gd name="T25" fmla="*/ 2147483646 h 408"/>
                <a:gd name="T26" fmla="*/ 2147483646 w 735"/>
                <a:gd name="T27" fmla="*/ 2147483646 h 408"/>
                <a:gd name="T28" fmla="*/ 2147483646 w 735"/>
                <a:gd name="T29" fmla="*/ 2147483646 h 408"/>
                <a:gd name="T30" fmla="*/ 2147483646 w 735"/>
                <a:gd name="T31" fmla="*/ 2147483646 h 4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5" h="408">
                  <a:moveTo>
                    <a:pt x="687" y="124"/>
                  </a:moveTo>
                  <a:cubicBezTo>
                    <a:pt x="690" y="161"/>
                    <a:pt x="716" y="169"/>
                    <a:pt x="716" y="198"/>
                  </a:cubicBezTo>
                  <a:lnTo>
                    <a:pt x="558" y="315"/>
                  </a:lnTo>
                  <a:cubicBezTo>
                    <a:pt x="496" y="315"/>
                    <a:pt x="499" y="231"/>
                    <a:pt x="467" y="213"/>
                  </a:cubicBezTo>
                  <a:cubicBezTo>
                    <a:pt x="459" y="275"/>
                    <a:pt x="404" y="334"/>
                    <a:pt x="342" y="326"/>
                  </a:cubicBezTo>
                  <a:cubicBezTo>
                    <a:pt x="334" y="367"/>
                    <a:pt x="305" y="407"/>
                    <a:pt x="265" y="407"/>
                  </a:cubicBezTo>
                  <a:cubicBezTo>
                    <a:pt x="235" y="407"/>
                    <a:pt x="209" y="367"/>
                    <a:pt x="202" y="352"/>
                  </a:cubicBezTo>
                  <a:cubicBezTo>
                    <a:pt x="158" y="374"/>
                    <a:pt x="136" y="352"/>
                    <a:pt x="100" y="352"/>
                  </a:cubicBezTo>
                  <a:cubicBezTo>
                    <a:pt x="77" y="352"/>
                    <a:pt x="66" y="378"/>
                    <a:pt x="37" y="381"/>
                  </a:cubicBezTo>
                  <a:cubicBezTo>
                    <a:pt x="30" y="356"/>
                    <a:pt x="0" y="337"/>
                    <a:pt x="0" y="326"/>
                  </a:cubicBezTo>
                  <a:cubicBezTo>
                    <a:pt x="0" y="319"/>
                    <a:pt x="66" y="268"/>
                    <a:pt x="81" y="260"/>
                  </a:cubicBezTo>
                  <a:cubicBezTo>
                    <a:pt x="140" y="231"/>
                    <a:pt x="195" y="223"/>
                    <a:pt x="257" y="187"/>
                  </a:cubicBezTo>
                  <a:cubicBezTo>
                    <a:pt x="327" y="146"/>
                    <a:pt x="345" y="51"/>
                    <a:pt x="448" y="51"/>
                  </a:cubicBezTo>
                  <a:cubicBezTo>
                    <a:pt x="477" y="51"/>
                    <a:pt x="481" y="55"/>
                    <a:pt x="514" y="59"/>
                  </a:cubicBezTo>
                  <a:cubicBezTo>
                    <a:pt x="514" y="59"/>
                    <a:pt x="734" y="0"/>
                    <a:pt x="734" y="66"/>
                  </a:cubicBezTo>
                  <a:cubicBezTo>
                    <a:pt x="734" y="92"/>
                    <a:pt x="712" y="117"/>
                    <a:pt x="687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5" name="Freeform 61">
              <a:extLst>
                <a:ext uri="{FF2B5EF4-FFF2-40B4-BE49-F238E27FC236}">
                  <a16:creationId xmlns:a16="http://schemas.microsoft.com/office/drawing/2014/main" id="{6B2A27B2-5B55-9741-9458-4D57CA5BE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8263" y="1397000"/>
              <a:ext cx="152400" cy="46038"/>
            </a:xfrm>
            <a:custGeom>
              <a:avLst/>
              <a:gdLst>
                <a:gd name="T0" fmla="*/ 2147483646 w 423"/>
                <a:gd name="T1" fmla="*/ 2147483646 h 130"/>
                <a:gd name="T2" fmla="*/ 2147483646 w 423"/>
                <a:gd name="T3" fmla="*/ 2147483646 h 130"/>
                <a:gd name="T4" fmla="*/ 0 w 423"/>
                <a:gd name="T5" fmla="*/ 2147483646 h 130"/>
                <a:gd name="T6" fmla="*/ 2147483646 w 423"/>
                <a:gd name="T7" fmla="*/ 0 h 130"/>
                <a:gd name="T8" fmla="*/ 2147483646 w 423"/>
                <a:gd name="T9" fmla="*/ 2147483646 h 130"/>
                <a:gd name="T10" fmla="*/ 2147483646 w 423"/>
                <a:gd name="T11" fmla="*/ 2147483646 h 130"/>
                <a:gd name="T12" fmla="*/ 2147483646 w 423"/>
                <a:gd name="T13" fmla="*/ 214748364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3" h="130">
                  <a:moveTo>
                    <a:pt x="165" y="129"/>
                  </a:moveTo>
                  <a:cubicBezTo>
                    <a:pt x="121" y="129"/>
                    <a:pt x="110" y="99"/>
                    <a:pt x="74" y="99"/>
                  </a:cubicBezTo>
                  <a:cubicBezTo>
                    <a:pt x="44" y="99"/>
                    <a:pt x="29" y="125"/>
                    <a:pt x="0" y="129"/>
                  </a:cubicBezTo>
                  <a:cubicBezTo>
                    <a:pt x="0" y="81"/>
                    <a:pt x="220" y="0"/>
                    <a:pt x="268" y="0"/>
                  </a:cubicBezTo>
                  <a:cubicBezTo>
                    <a:pt x="345" y="0"/>
                    <a:pt x="407" y="44"/>
                    <a:pt x="422" y="92"/>
                  </a:cubicBezTo>
                  <a:cubicBezTo>
                    <a:pt x="393" y="107"/>
                    <a:pt x="367" y="129"/>
                    <a:pt x="323" y="129"/>
                  </a:cubicBezTo>
                  <a:lnTo>
                    <a:pt x="165" y="1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6" name="Freeform 62">
              <a:extLst>
                <a:ext uri="{FF2B5EF4-FFF2-40B4-BE49-F238E27FC236}">
                  <a16:creationId xmlns:a16="http://schemas.microsoft.com/office/drawing/2014/main" id="{8BDAC7E8-EC07-2745-B6EF-F4027FF5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025" y="1450975"/>
              <a:ext cx="131763" cy="69850"/>
            </a:xfrm>
            <a:custGeom>
              <a:avLst/>
              <a:gdLst>
                <a:gd name="T0" fmla="*/ 2147483646 w 368"/>
                <a:gd name="T1" fmla="*/ 2147483646 h 192"/>
                <a:gd name="T2" fmla="*/ 2147483646 w 368"/>
                <a:gd name="T3" fmla="*/ 2147483646 h 192"/>
                <a:gd name="T4" fmla="*/ 0 w 368"/>
                <a:gd name="T5" fmla="*/ 2147483646 h 192"/>
                <a:gd name="T6" fmla="*/ 2147483646 w 368"/>
                <a:gd name="T7" fmla="*/ 0 h 192"/>
                <a:gd name="T8" fmla="*/ 2147483646 w 368"/>
                <a:gd name="T9" fmla="*/ 2147483646 h 192"/>
                <a:gd name="T10" fmla="*/ 2147483646 w 368"/>
                <a:gd name="T11" fmla="*/ 2147483646 h 192"/>
                <a:gd name="T12" fmla="*/ 2147483646 w 368"/>
                <a:gd name="T13" fmla="*/ 2147483646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8" h="192">
                  <a:moveTo>
                    <a:pt x="312" y="81"/>
                  </a:moveTo>
                  <a:cubicBezTo>
                    <a:pt x="320" y="158"/>
                    <a:pt x="198" y="191"/>
                    <a:pt x="118" y="191"/>
                  </a:cubicBezTo>
                  <a:cubicBezTo>
                    <a:pt x="63" y="191"/>
                    <a:pt x="0" y="125"/>
                    <a:pt x="0" y="92"/>
                  </a:cubicBezTo>
                  <a:cubicBezTo>
                    <a:pt x="0" y="7"/>
                    <a:pt x="224" y="0"/>
                    <a:pt x="301" y="0"/>
                  </a:cubicBezTo>
                  <a:cubicBezTo>
                    <a:pt x="342" y="0"/>
                    <a:pt x="356" y="22"/>
                    <a:pt x="367" y="37"/>
                  </a:cubicBezTo>
                  <a:cubicBezTo>
                    <a:pt x="327" y="70"/>
                    <a:pt x="264" y="81"/>
                    <a:pt x="209" y="81"/>
                  </a:cubicBezTo>
                  <a:lnTo>
                    <a:pt x="312" y="8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7" name="Freeform 63">
              <a:extLst>
                <a:ext uri="{FF2B5EF4-FFF2-40B4-BE49-F238E27FC236}">
                  <a16:creationId xmlns:a16="http://schemas.microsoft.com/office/drawing/2014/main" id="{1CB6F4A6-AF91-FE45-BF4C-3BDCD8B7B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1439863"/>
              <a:ext cx="46038" cy="52387"/>
            </a:xfrm>
            <a:custGeom>
              <a:avLst/>
              <a:gdLst>
                <a:gd name="T0" fmla="*/ 2147483646 w 126"/>
                <a:gd name="T1" fmla="*/ 2147483646 h 147"/>
                <a:gd name="T2" fmla="*/ 0 w 126"/>
                <a:gd name="T3" fmla="*/ 2147483646 h 147"/>
                <a:gd name="T4" fmla="*/ 2147483646 w 126"/>
                <a:gd name="T5" fmla="*/ 2147483646 h 147"/>
                <a:gd name="T6" fmla="*/ 2147483646 w 126"/>
                <a:gd name="T7" fmla="*/ 2147483646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47">
                  <a:moveTo>
                    <a:pt x="73" y="146"/>
                  </a:moveTo>
                  <a:cubicBezTo>
                    <a:pt x="40" y="146"/>
                    <a:pt x="0" y="110"/>
                    <a:pt x="0" y="91"/>
                  </a:cubicBezTo>
                  <a:cubicBezTo>
                    <a:pt x="0" y="0"/>
                    <a:pt x="103" y="91"/>
                    <a:pt x="125" y="102"/>
                  </a:cubicBezTo>
                  <a:cubicBezTo>
                    <a:pt x="110" y="124"/>
                    <a:pt x="99" y="146"/>
                    <a:pt x="73" y="1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8" name="Freeform 64">
              <a:extLst>
                <a:ext uri="{FF2B5EF4-FFF2-40B4-BE49-F238E27FC236}">
                  <a16:creationId xmlns:a16="http://schemas.microsoft.com/office/drawing/2014/main" id="{32448461-3BE7-BB45-86F2-EFAB561E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1784350"/>
              <a:ext cx="225425" cy="184150"/>
            </a:xfrm>
            <a:custGeom>
              <a:avLst/>
              <a:gdLst>
                <a:gd name="T0" fmla="*/ 2147483646 w 625"/>
                <a:gd name="T1" fmla="*/ 2147483646 h 510"/>
                <a:gd name="T2" fmla="*/ 2147483646 w 625"/>
                <a:gd name="T3" fmla="*/ 2147483646 h 510"/>
                <a:gd name="T4" fmla="*/ 2147483646 w 625"/>
                <a:gd name="T5" fmla="*/ 2147483646 h 510"/>
                <a:gd name="T6" fmla="*/ 2147483646 w 625"/>
                <a:gd name="T7" fmla="*/ 2147483646 h 510"/>
                <a:gd name="T8" fmla="*/ 2147483646 w 625"/>
                <a:gd name="T9" fmla="*/ 2147483646 h 510"/>
                <a:gd name="T10" fmla="*/ 0 w 625"/>
                <a:gd name="T11" fmla="*/ 2147483646 h 510"/>
                <a:gd name="T12" fmla="*/ 0 w 625"/>
                <a:gd name="T13" fmla="*/ 2147483646 h 510"/>
                <a:gd name="T14" fmla="*/ 2147483646 w 625"/>
                <a:gd name="T15" fmla="*/ 2147483646 h 510"/>
                <a:gd name="T16" fmla="*/ 2147483646 w 625"/>
                <a:gd name="T17" fmla="*/ 2147483646 h 510"/>
                <a:gd name="T18" fmla="*/ 2147483646 w 625"/>
                <a:gd name="T19" fmla="*/ 2147483646 h 510"/>
                <a:gd name="T20" fmla="*/ 2147483646 w 625"/>
                <a:gd name="T21" fmla="*/ 2147483646 h 510"/>
                <a:gd name="T22" fmla="*/ 2147483646 w 625"/>
                <a:gd name="T23" fmla="*/ 2147483646 h 510"/>
                <a:gd name="T24" fmla="*/ 2147483646 w 625"/>
                <a:gd name="T25" fmla="*/ 2147483646 h 510"/>
                <a:gd name="T26" fmla="*/ 2147483646 w 625"/>
                <a:gd name="T27" fmla="*/ 2147483646 h 510"/>
                <a:gd name="T28" fmla="*/ 2147483646 w 625"/>
                <a:gd name="T29" fmla="*/ 2147483646 h 510"/>
                <a:gd name="T30" fmla="*/ 2147483646 w 625"/>
                <a:gd name="T31" fmla="*/ 2147483646 h 510"/>
                <a:gd name="T32" fmla="*/ 2147483646 w 625"/>
                <a:gd name="T33" fmla="*/ 2147483646 h 510"/>
                <a:gd name="T34" fmla="*/ 2147483646 w 625"/>
                <a:gd name="T35" fmla="*/ 2147483646 h 51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25" h="510">
                  <a:moveTo>
                    <a:pt x="539" y="245"/>
                  </a:moveTo>
                  <a:cubicBezTo>
                    <a:pt x="554" y="249"/>
                    <a:pt x="601" y="256"/>
                    <a:pt x="624" y="264"/>
                  </a:cubicBezTo>
                  <a:cubicBezTo>
                    <a:pt x="606" y="464"/>
                    <a:pt x="594" y="410"/>
                    <a:pt x="477" y="454"/>
                  </a:cubicBezTo>
                  <a:cubicBezTo>
                    <a:pt x="444" y="465"/>
                    <a:pt x="437" y="509"/>
                    <a:pt x="404" y="509"/>
                  </a:cubicBezTo>
                  <a:cubicBezTo>
                    <a:pt x="352" y="509"/>
                    <a:pt x="345" y="469"/>
                    <a:pt x="323" y="447"/>
                  </a:cubicBezTo>
                  <a:cubicBezTo>
                    <a:pt x="220" y="344"/>
                    <a:pt x="106" y="359"/>
                    <a:pt x="0" y="253"/>
                  </a:cubicBezTo>
                  <a:lnTo>
                    <a:pt x="0" y="190"/>
                  </a:lnTo>
                  <a:cubicBezTo>
                    <a:pt x="47" y="190"/>
                    <a:pt x="102" y="234"/>
                    <a:pt x="165" y="234"/>
                  </a:cubicBezTo>
                  <a:lnTo>
                    <a:pt x="220" y="234"/>
                  </a:lnTo>
                  <a:lnTo>
                    <a:pt x="220" y="135"/>
                  </a:lnTo>
                  <a:cubicBezTo>
                    <a:pt x="172" y="128"/>
                    <a:pt x="102" y="135"/>
                    <a:pt x="102" y="87"/>
                  </a:cubicBezTo>
                  <a:cubicBezTo>
                    <a:pt x="102" y="76"/>
                    <a:pt x="125" y="69"/>
                    <a:pt x="128" y="58"/>
                  </a:cubicBezTo>
                  <a:cubicBezTo>
                    <a:pt x="187" y="0"/>
                    <a:pt x="268" y="14"/>
                    <a:pt x="349" y="14"/>
                  </a:cubicBezTo>
                  <a:lnTo>
                    <a:pt x="495" y="14"/>
                  </a:lnTo>
                  <a:cubicBezTo>
                    <a:pt x="506" y="14"/>
                    <a:pt x="532" y="32"/>
                    <a:pt x="532" y="51"/>
                  </a:cubicBezTo>
                  <a:cubicBezTo>
                    <a:pt x="532" y="124"/>
                    <a:pt x="440" y="154"/>
                    <a:pt x="414" y="187"/>
                  </a:cubicBezTo>
                  <a:cubicBezTo>
                    <a:pt x="444" y="183"/>
                    <a:pt x="550" y="150"/>
                    <a:pt x="550" y="190"/>
                  </a:cubicBezTo>
                  <a:cubicBezTo>
                    <a:pt x="550" y="242"/>
                    <a:pt x="539" y="209"/>
                    <a:pt x="539" y="2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09" name="Freeform 65">
              <a:extLst>
                <a:ext uri="{FF2B5EF4-FFF2-40B4-BE49-F238E27FC236}">
                  <a16:creationId xmlns:a16="http://schemas.microsoft.com/office/drawing/2014/main" id="{E1EFE67B-5462-E143-A3D2-27FF973A1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925" y="1566863"/>
              <a:ext cx="252413" cy="133350"/>
            </a:xfrm>
            <a:custGeom>
              <a:avLst/>
              <a:gdLst>
                <a:gd name="T0" fmla="*/ 0 w 699"/>
                <a:gd name="T1" fmla="*/ 2147483646 h 372"/>
                <a:gd name="T2" fmla="*/ 2147483646 w 699"/>
                <a:gd name="T3" fmla="*/ 2147483646 h 372"/>
                <a:gd name="T4" fmla="*/ 2147483646 w 699"/>
                <a:gd name="T5" fmla="*/ 2147483646 h 372"/>
                <a:gd name="T6" fmla="*/ 2147483646 w 699"/>
                <a:gd name="T7" fmla="*/ 2147483646 h 372"/>
                <a:gd name="T8" fmla="*/ 2147483646 w 699"/>
                <a:gd name="T9" fmla="*/ 2147483646 h 372"/>
                <a:gd name="T10" fmla="*/ 2147483646 w 699"/>
                <a:gd name="T11" fmla="*/ 2147483646 h 372"/>
                <a:gd name="T12" fmla="*/ 2147483646 w 699"/>
                <a:gd name="T13" fmla="*/ 2147483646 h 372"/>
                <a:gd name="T14" fmla="*/ 2147483646 w 699"/>
                <a:gd name="T15" fmla="*/ 2147483646 h 372"/>
                <a:gd name="T16" fmla="*/ 2147483646 w 699"/>
                <a:gd name="T17" fmla="*/ 2147483646 h 372"/>
                <a:gd name="T18" fmla="*/ 2147483646 w 699"/>
                <a:gd name="T19" fmla="*/ 2147483646 h 372"/>
                <a:gd name="T20" fmla="*/ 2147483646 w 699"/>
                <a:gd name="T21" fmla="*/ 2147483646 h 372"/>
                <a:gd name="T22" fmla="*/ 2147483646 w 699"/>
                <a:gd name="T23" fmla="*/ 2147483646 h 372"/>
                <a:gd name="T24" fmla="*/ 2147483646 w 699"/>
                <a:gd name="T25" fmla="*/ 2147483646 h 372"/>
                <a:gd name="T26" fmla="*/ 2147483646 w 699"/>
                <a:gd name="T27" fmla="*/ 2147483646 h 372"/>
                <a:gd name="T28" fmla="*/ 2147483646 w 699"/>
                <a:gd name="T29" fmla="*/ 2147483646 h 372"/>
                <a:gd name="T30" fmla="*/ 2147483646 w 699"/>
                <a:gd name="T31" fmla="*/ 2147483646 h 372"/>
                <a:gd name="T32" fmla="*/ 2147483646 w 699"/>
                <a:gd name="T33" fmla="*/ 2147483646 h 372"/>
                <a:gd name="T34" fmla="*/ 2147483646 w 699"/>
                <a:gd name="T35" fmla="*/ 2147483646 h 372"/>
                <a:gd name="T36" fmla="*/ 2147483646 w 699"/>
                <a:gd name="T37" fmla="*/ 2147483646 h 372"/>
                <a:gd name="T38" fmla="*/ 2147483646 w 699"/>
                <a:gd name="T39" fmla="*/ 2147483646 h 372"/>
                <a:gd name="T40" fmla="*/ 2147483646 w 699"/>
                <a:gd name="T41" fmla="*/ 2147483646 h 372"/>
                <a:gd name="T42" fmla="*/ 2147483646 w 699"/>
                <a:gd name="T43" fmla="*/ 2147483646 h 372"/>
                <a:gd name="T44" fmla="*/ 2147483646 w 699"/>
                <a:gd name="T45" fmla="*/ 2147483646 h 372"/>
                <a:gd name="T46" fmla="*/ 2147483646 w 699"/>
                <a:gd name="T47" fmla="*/ 2147483646 h 372"/>
                <a:gd name="T48" fmla="*/ 2147483646 w 699"/>
                <a:gd name="T49" fmla="*/ 2147483646 h 372"/>
                <a:gd name="T50" fmla="*/ 2147483646 w 699"/>
                <a:gd name="T51" fmla="*/ 2147483646 h 372"/>
                <a:gd name="T52" fmla="*/ 0 w 699"/>
                <a:gd name="T53" fmla="*/ 2147483646 h 3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99" h="372">
                  <a:moveTo>
                    <a:pt x="0" y="14"/>
                  </a:moveTo>
                  <a:lnTo>
                    <a:pt x="44" y="14"/>
                  </a:lnTo>
                  <a:cubicBezTo>
                    <a:pt x="151" y="14"/>
                    <a:pt x="206" y="202"/>
                    <a:pt x="320" y="169"/>
                  </a:cubicBezTo>
                  <a:cubicBezTo>
                    <a:pt x="290" y="150"/>
                    <a:pt x="261" y="125"/>
                    <a:pt x="246" y="106"/>
                  </a:cubicBezTo>
                  <a:lnTo>
                    <a:pt x="246" y="62"/>
                  </a:lnTo>
                  <a:cubicBezTo>
                    <a:pt x="327" y="62"/>
                    <a:pt x="356" y="143"/>
                    <a:pt x="448" y="143"/>
                  </a:cubicBezTo>
                  <a:lnTo>
                    <a:pt x="448" y="62"/>
                  </a:lnTo>
                  <a:cubicBezTo>
                    <a:pt x="386" y="62"/>
                    <a:pt x="334" y="62"/>
                    <a:pt x="320" y="11"/>
                  </a:cubicBezTo>
                  <a:cubicBezTo>
                    <a:pt x="345" y="0"/>
                    <a:pt x="360" y="7"/>
                    <a:pt x="386" y="7"/>
                  </a:cubicBezTo>
                  <a:cubicBezTo>
                    <a:pt x="444" y="7"/>
                    <a:pt x="481" y="44"/>
                    <a:pt x="551" y="44"/>
                  </a:cubicBezTo>
                  <a:cubicBezTo>
                    <a:pt x="580" y="44"/>
                    <a:pt x="595" y="14"/>
                    <a:pt x="624" y="14"/>
                  </a:cubicBezTo>
                  <a:cubicBezTo>
                    <a:pt x="690" y="14"/>
                    <a:pt x="698" y="51"/>
                    <a:pt x="698" y="106"/>
                  </a:cubicBezTo>
                  <a:cubicBezTo>
                    <a:pt x="698" y="190"/>
                    <a:pt x="653" y="235"/>
                    <a:pt x="668" y="337"/>
                  </a:cubicBezTo>
                  <a:cubicBezTo>
                    <a:pt x="613" y="356"/>
                    <a:pt x="532" y="356"/>
                    <a:pt x="521" y="356"/>
                  </a:cubicBezTo>
                  <a:cubicBezTo>
                    <a:pt x="499" y="356"/>
                    <a:pt x="404" y="371"/>
                    <a:pt x="404" y="337"/>
                  </a:cubicBezTo>
                  <a:cubicBezTo>
                    <a:pt x="404" y="323"/>
                    <a:pt x="415" y="308"/>
                    <a:pt x="430" y="301"/>
                  </a:cubicBezTo>
                  <a:cubicBezTo>
                    <a:pt x="426" y="290"/>
                    <a:pt x="426" y="275"/>
                    <a:pt x="430" y="264"/>
                  </a:cubicBezTo>
                  <a:cubicBezTo>
                    <a:pt x="430" y="231"/>
                    <a:pt x="499" y="231"/>
                    <a:pt x="521" y="209"/>
                  </a:cubicBezTo>
                  <a:cubicBezTo>
                    <a:pt x="510" y="202"/>
                    <a:pt x="492" y="198"/>
                    <a:pt x="477" y="198"/>
                  </a:cubicBezTo>
                  <a:cubicBezTo>
                    <a:pt x="411" y="198"/>
                    <a:pt x="283" y="235"/>
                    <a:pt x="210" y="235"/>
                  </a:cubicBezTo>
                  <a:cubicBezTo>
                    <a:pt x="184" y="235"/>
                    <a:pt x="166" y="213"/>
                    <a:pt x="166" y="190"/>
                  </a:cubicBezTo>
                  <a:lnTo>
                    <a:pt x="110" y="190"/>
                  </a:lnTo>
                  <a:lnTo>
                    <a:pt x="99" y="154"/>
                  </a:lnTo>
                  <a:cubicBezTo>
                    <a:pt x="63" y="165"/>
                    <a:pt x="37" y="139"/>
                    <a:pt x="8" y="117"/>
                  </a:cubicBezTo>
                  <a:lnTo>
                    <a:pt x="8" y="51"/>
                  </a:lnTo>
                  <a:lnTo>
                    <a:pt x="13" y="58"/>
                  </a:lnTo>
                  <a:cubicBezTo>
                    <a:pt x="6" y="47"/>
                    <a:pt x="0" y="33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0" name="Freeform 66">
              <a:extLst>
                <a:ext uri="{FF2B5EF4-FFF2-40B4-BE49-F238E27FC236}">
                  <a16:creationId xmlns:a16="http://schemas.microsoft.com/office/drawing/2014/main" id="{73A589BC-64F7-CC4E-87BC-5B817071F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2071688"/>
              <a:ext cx="147637" cy="88900"/>
            </a:xfrm>
            <a:custGeom>
              <a:avLst/>
              <a:gdLst>
                <a:gd name="T0" fmla="*/ 0 w 412"/>
                <a:gd name="T1" fmla="*/ 2147483646 h 246"/>
                <a:gd name="T2" fmla="*/ 2147483646 w 412"/>
                <a:gd name="T3" fmla="*/ 2147483646 h 246"/>
                <a:gd name="T4" fmla="*/ 2147483646 w 412"/>
                <a:gd name="T5" fmla="*/ 0 h 246"/>
                <a:gd name="T6" fmla="*/ 2147483646 w 412"/>
                <a:gd name="T7" fmla="*/ 2147483646 h 246"/>
                <a:gd name="T8" fmla="*/ 2147483646 w 412"/>
                <a:gd name="T9" fmla="*/ 2147483646 h 246"/>
                <a:gd name="T10" fmla="*/ 0 w 412"/>
                <a:gd name="T11" fmla="*/ 2147483646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2" h="246">
                  <a:moveTo>
                    <a:pt x="0" y="135"/>
                  </a:moveTo>
                  <a:cubicBezTo>
                    <a:pt x="0" y="106"/>
                    <a:pt x="66" y="121"/>
                    <a:pt x="81" y="117"/>
                  </a:cubicBezTo>
                  <a:cubicBezTo>
                    <a:pt x="125" y="102"/>
                    <a:pt x="110" y="0"/>
                    <a:pt x="184" y="0"/>
                  </a:cubicBezTo>
                  <a:cubicBezTo>
                    <a:pt x="239" y="0"/>
                    <a:pt x="389" y="135"/>
                    <a:pt x="411" y="187"/>
                  </a:cubicBezTo>
                  <a:cubicBezTo>
                    <a:pt x="375" y="209"/>
                    <a:pt x="360" y="245"/>
                    <a:pt x="320" y="245"/>
                  </a:cubicBezTo>
                  <a:cubicBezTo>
                    <a:pt x="272" y="245"/>
                    <a:pt x="0" y="147"/>
                    <a:pt x="0" y="1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1" name="Freeform 67">
              <a:extLst>
                <a:ext uri="{FF2B5EF4-FFF2-40B4-BE49-F238E27FC236}">
                  <a16:creationId xmlns:a16="http://schemas.microsoft.com/office/drawing/2014/main" id="{8C06F2C4-EE84-F844-A92C-CAB20D32C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0" y="1760538"/>
              <a:ext cx="195263" cy="158750"/>
            </a:xfrm>
            <a:custGeom>
              <a:avLst/>
              <a:gdLst>
                <a:gd name="T0" fmla="*/ 2147483646 w 544"/>
                <a:gd name="T1" fmla="*/ 2147483646 h 442"/>
                <a:gd name="T2" fmla="*/ 2147483646 w 544"/>
                <a:gd name="T3" fmla="*/ 2147483646 h 442"/>
                <a:gd name="T4" fmla="*/ 2147483646 w 544"/>
                <a:gd name="T5" fmla="*/ 2147483646 h 442"/>
                <a:gd name="T6" fmla="*/ 2147483646 w 544"/>
                <a:gd name="T7" fmla="*/ 2147483646 h 442"/>
                <a:gd name="T8" fmla="*/ 2147483646 w 544"/>
                <a:gd name="T9" fmla="*/ 2147483646 h 442"/>
                <a:gd name="T10" fmla="*/ 2147483646 w 544"/>
                <a:gd name="T11" fmla="*/ 2147483646 h 442"/>
                <a:gd name="T12" fmla="*/ 2147483646 w 544"/>
                <a:gd name="T13" fmla="*/ 2147483646 h 442"/>
                <a:gd name="T14" fmla="*/ 0 w 544"/>
                <a:gd name="T15" fmla="*/ 2147483646 h 442"/>
                <a:gd name="T16" fmla="*/ 0 w 544"/>
                <a:gd name="T17" fmla="*/ 2147483646 h 442"/>
                <a:gd name="T18" fmla="*/ 2147483646 w 544"/>
                <a:gd name="T19" fmla="*/ 2147483646 h 442"/>
                <a:gd name="T20" fmla="*/ 2147483646 w 544"/>
                <a:gd name="T21" fmla="*/ 2147483646 h 442"/>
                <a:gd name="T22" fmla="*/ 2147483646 w 544"/>
                <a:gd name="T23" fmla="*/ 0 h 442"/>
                <a:gd name="T24" fmla="*/ 2147483646 w 544"/>
                <a:gd name="T25" fmla="*/ 2147483646 h 442"/>
                <a:gd name="T26" fmla="*/ 2147483646 w 544"/>
                <a:gd name="T27" fmla="*/ 2147483646 h 442"/>
                <a:gd name="T28" fmla="*/ 2147483646 w 544"/>
                <a:gd name="T29" fmla="*/ 2147483646 h 4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442">
                  <a:moveTo>
                    <a:pt x="477" y="147"/>
                  </a:moveTo>
                  <a:cubicBezTo>
                    <a:pt x="429" y="213"/>
                    <a:pt x="378" y="294"/>
                    <a:pt x="268" y="294"/>
                  </a:cubicBezTo>
                  <a:cubicBezTo>
                    <a:pt x="187" y="294"/>
                    <a:pt x="187" y="246"/>
                    <a:pt x="165" y="320"/>
                  </a:cubicBezTo>
                  <a:lnTo>
                    <a:pt x="213" y="320"/>
                  </a:lnTo>
                  <a:cubicBezTo>
                    <a:pt x="202" y="386"/>
                    <a:pt x="173" y="397"/>
                    <a:pt x="129" y="441"/>
                  </a:cubicBezTo>
                  <a:lnTo>
                    <a:pt x="55" y="441"/>
                  </a:lnTo>
                  <a:cubicBezTo>
                    <a:pt x="55" y="393"/>
                    <a:pt x="55" y="349"/>
                    <a:pt x="59" y="331"/>
                  </a:cubicBezTo>
                  <a:cubicBezTo>
                    <a:pt x="0" y="272"/>
                    <a:pt x="26" y="228"/>
                    <a:pt x="0" y="154"/>
                  </a:cubicBezTo>
                  <a:lnTo>
                    <a:pt x="0" y="92"/>
                  </a:lnTo>
                  <a:lnTo>
                    <a:pt x="84" y="92"/>
                  </a:lnTo>
                  <a:cubicBezTo>
                    <a:pt x="77" y="88"/>
                    <a:pt x="84" y="67"/>
                    <a:pt x="84" y="55"/>
                  </a:cubicBezTo>
                  <a:cubicBezTo>
                    <a:pt x="84" y="52"/>
                    <a:pt x="106" y="0"/>
                    <a:pt x="183" y="0"/>
                  </a:cubicBezTo>
                  <a:cubicBezTo>
                    <a:pt x="308" y="0"/>
                    <a:pt x="411" y="44"/>
                    <a:pt x="543" y="44"/>
                  </a:cubicBezTo>
                  <a:cubicBezTo>
                    <a:pt x="540" y="63"/>
                    <a:pt x="543" y="74"/>
                    <a:pt x="543" y="92"/>
                  </a:cubicBezTo>
                  <a:cubicBezTo>
                    <a:pt x="543" y="99"/>
                    <a:pt x="477" y="147"/>
                    <a:pt x="477" y="1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2" name="Freeform 68">
              <a:extLst>
                <a:ext uri="{FF2B5EF4-FFF2-40B4-BE49-F238E27FC236}">
                  <a16:creationId xmlns:a16="http://schemas.microsoft.com/office/drawing/2014/main" id="{045A670F-ADB3-4D4A-9C9D-52B9FE54F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1479550"/>
              <a:ext cx="65088" cy="52388"/>
            </a:xfrm>
            <a:custGeom>
              <a:avLst/>
              <a:gdLst>
                <a:gd name="T0" fmla="*/ 2147483646 w 181"/>
                <a:gd name="T1" fmla="*/ 2147483646 h 147"/>
                <a:gd name="T2" fmla="*/ 0 w 181"/>
                <a:gd name="T3" fmla="*/ 0 h 147"/>
                <a:gd name="T4" fmla="*/ 2147483646 w 181"/>
                <a:gd name="T5" fmla="*/ 2147483646 h 147"/>
                <a:gd name="T6" fmla="*/ 2147483646 w 181"/>
                <a:gd name="T7" fmla="*/ 2147483646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47">
                  <a:moveTo>
                    <a:pt x="129" y="146"/>
                  </a:moveTo>
                  <a:cubicBezTo>
                    <a:pt x="88" y="146"/>
                    <a:pt x="0" y="47"/>
                    <a:pt x="0" y="0"/>
                  </a:cubicBezTo>
                  <a:cubicBezTo>
                    <a:pt x="96" y="0"/>
                    <a:pt x="103" y="77"/>
                    <a:pt x="180" y="103"/>
                  </a:cubicBezTo>
                  <a:cubicBezTo>
                    <a:pt x="176" y="128"/>
                    <a:pt x="154" y="146"/>
                    <a:pt x="129" y="1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3" name="Freeform 69">
              <a:extLst>
                <a:ext uri="{FF2B5EF4-FFF2-40B4-BE49-F238E27FC236}">
                  <a16:creationId xmlns:a16="http://schemas.microsoft.com/office/drawing/2014/main" id="{3DF7027A-68AB-DD4D-B83C-05CA558FD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113" y="1657350"/>
              <a:ext cx="46037" cy="38100"/>
            </a:xfrm>
            <a:custGeom>
              <a:avLst/>
              <a:gdLst>
                <a:gd name="T0" fmla="*/ 2147483646 w 130"/>
                <a:gd name="T1" fmla="*/ 2147483646 h 104"/>
                <a:gd name="T2" fmla="*/ 2147483646 w 130"/>
                <a:gd name="T3" fmla="*/ 2147483646 h 104"/>
                <a:gd name="T4" fmla="*/ 0 w 130"/>
                <a:gd name="T5" fmla="*/ 2147483646 h 104"/>
                <a:gd name="T6" fmla="*/ 2147483646 w 130"/>
                <a:gd name="T7" fmla="*/ 0 h 104"/>
                <a:gd name="T8" fmla="*/ 2147483646 w 130"/>
                <a:gd name="T9" fmla="*/ 2147483646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4">
                  <a:moveTo>
                    <a:pt x="129" y="55"/>
                  </a:moveTo>
                  <a:cubicBezTo>
                    <a:pt x="129" y="99"/>
                    <a:pt x="96" y="103"/>
                    <a:pt x="74" y="103"/>
                  </a:cubicBezTo>
                  <a:cubicBezTo>
                    <a:pt x="37" y="103"/>
                    <a:pt x="30" y="96"/>
                    <a:pt x="0" y="99"/>
                  </a:cubicBezTo>
                  <a:cubicBezTo>
                    <a:pt x="15" y="37"/>
                    <a:pt x="52" y="18"/>
                    <a:pt x="103" y="0"/>
                  </a:cubicBezTo>
                  <a:cubicBezTo>
                    <a:pt x="110" y="18"/>
                    <a:pt x="129" y="29"/>
                    <a:pt x="129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4" name="Freeform 70">
              <a:extLst>
                <a:ext uri="{FF2B5EF4-FFF2-40B4-BE49-F238E27FC236}">
                  <a16:creationId xmlns:a16="http://schemas.microsoft.com/office/drawing/2014/main" id="{655F27AC-7EC6-1B4A-B0CB-0A1607E72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888" y="1347788"/>
              <a:ext cx="244475" cy="130175"/>
            </a:xfrm>
            <a:custGeom>
              <a:avLst/>
              <a:gdLst>
                <a:gd name="T0" fmla="*/ 2147483646 w 680"/>
                <a:gd name="T1" fmla="*/ 2147483646 h 360"/>
                <a:gd name="T2" fmla="*/ 2147483646 w 680"/>
                <a:gd name="T3" fmla="*/ 2147483646 h 360"/>
                <a:gd name="T4" fmla="*/ 2147483646 w 680"/>
                <a:gd name="T5" fmla="*/ 2147483646 h 360"/>
                <a:gd name="T6" fmla="*/ 2147483646 w 680"/>
                <a:gd name="T7" fmla="*/ 2147483646 h 360"/>
                <a:gd name="T8" fmla="*/ 2147483646 w 680"/>
                <a:gd name="T9" fmla="*/ 2147483646 h 360"/>
                <a:gd name="T10" fmla="*/ 2147483646 w 680"/>
                <a:gd name="T11" fmla="*/ 2147483646 h 360"/>
                <a:gd name="T12" fmla="*/ 2147483646 w 680"/>
                <a:gd name="T13" fmla="*/ 2147483646 h 360"/>
                <a:gd name="T14" fmla="*/ 0 w 680"/>
                <a:gd name="T15" fmla="*/ 2147483646 h 360"/>
                <a:gd name="T16" fmla="*/ 2147483646 w 680"/>
                <a:gd name="T17" fmla="*/ 0 h 360"/>
                <a:gd name="T18" fmla="*/ 2147483646 w 680"/>
                <a:gd name="T19" fmla="*/ 2147483646 h 360"/>
                <a:gd name="T20" fmla="*/ 2147483646 w 680"/>
                <a:gd name="T21" fmla="*/ 2147483646 h 360"/>
                <a:gd name="T22" fmla="*/ 2147483646 w 680"/>
                <a:gd name="T23" fmla="*/ 2147483646 h 360"/>
                <a:gd name="T24" fmla="*/ 2147483646 w 680"/>
                <a:gd name="T25" fmla="*/ 2147483646 h 360"/>
                <a:gd name="T26" fmla="*/ 2147483646 w 680"/>
                <a:gd name="T27" fmla="*/ 2147483646 h 360"/>
                <a:gd name="T28" fmla="*/ 2147483646 w 680"/>
                <a:gd name="T29" fmla="*/ 2147483646 h 360"/>
                <a:gd name="T30" fmla="*/ 2147483646 w 680"/>
                <a:gd name="T31" fmla="*/ 2147483646 h 360"/>
                <a:gd name="T32" fmla="*/ 2147483646 w 680"/>
                <a:gd name="T33" fmla="*/ 2147483646 h 360"/>
                <a:gd name="T34" fmla="*/ 2147483646 w 680"/>
                <a:gd name="T35" fmla="*/ 2147483646 h 360"/>
                <a:gd name="T36" fmla="*/ 2147483646 w 680"/>
                <a:gd name="T37" fmla="*/ 2147483646 h 3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0" h="360">
                  <a:moveTo>
                    <a:pt x="275" y="253"/>
                  </a:moveTo>
                  <a:cubicBezTo>
                    <a:pt x="257" y="220"/>
                    <a:pt x="209" y="238"/>
                    <a:pt x="154" y="238"/>
                  </a:cubicBezTo>
                  <a:cubicBezTo>
                    <a:pt x="103" y="238"/>
                    <a:pt x="88" y="242"/>
                    <a:pt x="55" y="209"/>
                  </a:cubicBezTo>
                  <a:cubicBezTo>
                    <a:pt x="88" y="176"/>
                    <a:pt x="121" y="179"/>
                    <a:pt x="165" y="165"/>
                  </a:cubicBezTo>
                  <a:cubicBezTo>
                    <a:pt x="158" y="154"/>
                    <a:pt x="158" y="132"/>
                    <a:pt x="165" y="121"/>
                  </a:cubicBezTo>
                  <a:cubicBezTo>
                    <a:pt x="84" y="121"/>
                    <a:pt x="66" y="143"/>
                    <a:pt x="37" y="121"/>
                  </a:cubicBezTo>
                  <a:cubicBezTo>
                    <a:pt x="48" y="113"/>
                    <a:pt x="58" y="99"/>
                    <a:pt x="62" y="84"/>
                  </a:cubicBezTo>
                  <a:cubicBezTo>
                    <a:pt x="11" y="84"/>
                    <a:pt x="0" y="73"/>
                    <a:pt x="0" y="29"/>
                  </a:cubicBezTo>
                  <a:cubicBezTo>
                    <a:pt x="44" y="22"/>
                    <a:pt x="73" y="0"/>
                    <a:pt x="117" y="0"/>
                  </a:cubicBezTo>
                  <a:cubicBezTo>
                    <a:pt x="194" y="0"/>
                    <a:pt x="213" y="66"/>
                    <a:pt x="257" y="66"/>
                  </a:cubicBezTo>
                  <a:cubicBezTo>
                    <a:pt x="286" y="66"/>
                    <a:pt x="301" y="36"/>
                    <a:pt x="330" y="36"/>
                  </a:cubicBezTo>
                  <a:cubicBezTo>
                    <a:pt x="403" y="36"/>
                    <a:pt x="400" y="121"/>
                    <a:pt x="440" y="121"/>
                  </a:cubicBezTo>
                  <a:cubicBezTo>
                    <a:pt x="462" y="121"/>
                    <a:pt x="473" y="92"/>
                    <a:pt x="495" y="92"/>
                  </a:cubicBezTo>
                  <a:cubicBezTo>
                    <a:pt x="546" y="92"/>
                    <a:pt x="587" y="157"/>
                    <a:pt x="605" y="176"/>
                  </a:cubicBezTo>
                  <a:cubicBezTo>
                    <a:pt x="598" y="187"/>
                    <a:pt x="583" y="202"/>
                    <a:pt x="576" y="213"/>
                  </a:cubicBezTo>
                  <a:cubicBezTo>
                    <a:pt x="605" y="242"/>
                    <a:pt x="679" y="271"/>
                    <a:pt x="679" y="312"/>
                  </a:cubicBezTo>
                  <a:cubicBezTo>
                    <a:pt x="679" y="348"/>
                    <a:pt x="642" y="359"/>
                    <a:pt x="613" y="359"/>
                  </a:cubicBezTo>
                  <a:cubicBezTo>
                    <a:pt x="525" y="359"/>
                    <a:pt x="532" y="268"/>
                    <a:pt x="448" y="268"/>
                  </a:cubicBezTo>
                  <a:cubicBezTo>
                    <a:pt x="382" y="268"/>
                    <a:pt x="341" y="246"/>
                    <a:pt x="275" y="2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5" name="Freeform 71">
              <a:extLst>
                <a:ext uri="{FF2B5EF4-FFF2-40B4-BE49-F238E27FC236}">
                  <a16:creationId xmlns:a16="http://schemas.microsoft.com/office/drawing/2014/main" id="{3CBCF380-77B9-964C-B99C-28478FC56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725" y="1460500"/>
              <a:ext cx="66675" cy="20638"/>
            </a:xfrm>
            <a:custGeom>
              <a:avLst/>
              <a:gdLst>
                <a:gd name="T0" fmla="*/ 2147483646 w 184"/>
                <a:gd name="T1" fmla="*/ 0 h 56"/>
                <a:gd name="T2" fmla="*/ 2147483646 w 184"/>
                <a:gd name="T3" fmla="*/ 2147483646 h 56"/>
                <a:gd name="T4" fmla="*/ 2147483646 w 184"/>
                <a:gd name="T5" fmla="*/ 2147483646 h 56"/>
                <a:gd name="T6" fmla="*/ 2147483646 w 18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4" h="56">
                  <a:moveTo>
                    <a:pt x="99" y="0"/>
                  </a:moveTo>
                  <a:cubicBezTo>
                    <a:pt x="139" y="0"/>
                    <a:pt x="150" y="18"/>
                    <a:pt x="183" y="29"/>
                  </a:cubicBezTo>
                  <a:cubicBezTo>
                    <a:pt x="165" y="55"/>
                    <a:pt x="121" y="55"/>
                    <a:pt x="66" y="55"/>
                  </a:cubicBezTo>
                  <a:cubicBezTo>
                    <a:pt x="0" y="55"/>
                    <a:pt x="84" y="0"/>
                    <a:pt x="9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6" name="Freeform 72">
              <a:extLst>
                <a:ext uri="{FF2B5EF4-FFF2-40B4-BE49-F238E27FC236}">
                  <a16:creationId xmlns:a16="http://schemas.microsoft.com/office/drawing/2014/main" id="{F0316F9C-4D06-AE44-B549-35485DC30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1536700"/>
              <a:ext cx="647700" cy="204788"/>
            </a:xfrm>
            <a:custGeom>
              <a:avLst/>
              <a:gdLst>
                <a:gd name="T0" fmla="*/ 2147483646 w 1799"/>
                <a:gd name="T1" fmla="*/ 2147483646 h 570"/>
                <a:gd name="T2" fmla="*/ 2147483646 w 1799"/>
                <a:gd name="T3" fmla="*/ 2147483646 h 570"/>
                <a:gd name="T4" fmla="*/ 2147483646 w 1799"/>
                <a:gd name="T5" fmla="*/ 2147483646 h 570"/>
                <a:gd name="T6" fmla="*/ 2147483646 w 1799"/>
                <a:gd name="T7" fmla="*/ 2147483646 h 570"/>
                <a:gd name="T8" fmla="*/ 2147483646 w 1799"/>
                <a:gd name="T9" fmla="*/ 2147483646 h 570"/>
                <a:gd name="T10" fmla="*/ 2147483646 w 1799"/>
                <a:gd name="T11" fmla="*/ 2147483646 h 570"/>
                <a:gd name="T12" fmla="*/ 2147483646 w 1799"/>
                <a:gd name="T13" fmla="*/ 2147483646 h 570"/>
                <a:gd name="T14" fmla="*/ 2147483646 w 1799"/>
                <a:gd name="T15" fmla="*/ 2147483646 h 570"/>
                <a:gd name="T16" fmla="*/ 2147483646 w 1799"/>
                <a:gd name="T17" fmla="*/ 2147483646 h 570"/>
                <a:gd name="T18" fmla="*/ 2147483646 w 1799"/>
                <a:gd name="T19" fmla="*/ 2147483646 h 570"/>
                <a:gd name="T20" fmla="*/ 2147483646 w 1799"/>
                <a:gd name="T21" fmla="*/ 2147483646 h 570"/>
                <a:gd name="T22" fmla="*/ 2147483646 w 1799"/>
                <a:gd name="T23" fmla="*/ 2147483646 h 570"/>
                <a:gd name="T24" fmla="*/ 2147483646 w 1799"/>
                <a:gd name="T25" fmla="*/ 2147483646 h 570"/>
                <a:gd name="T26" fmla="*/ 0 w 1799"/>
                <a:gd name="T27" fmla="*/ 2147483646 h 570"/>
                <a:gd name="T28" fmla="*/ 2147483646 w 1799"/>
                <a:gd name="T29" fmla="*/ 0 h 570"/>
                <a:gd name="T30" fmla="*/ 2147483646 w 1799"/>
                <a:gd name="T31" fmla="*/ 2147483646 h 570"/>
                <a:gd name="T32" fmla="*/ 2147483646 w 1799"/>
                <a:gd name="T33" fmla="*/ 2147483646 h 570"/>
                <a:gd name="T34" fmla="*/ 2147483646 w 1799"/>
                <a:gd name="T35" fmla="*/ 2147483646 h 570"/>
                <a:gd name="T36" fmla="*/ 2147483646 w 1799"/>
                <a:gd name="T37" fmla="*/ 2147483646 h 570"/>
                <a:gd name="T38" fmla="*/ 2147483646 w 1799"/>
                <a:gd name="T39" fmla="*/ 2147483646 h 570"/>
                <a:gd name="T40" fmla="*/ 2147483646 w 1799"/>
                <a:gd name="T41" fmla="*/ 2147483646 h 570"/>
                <a:gd name="T42" fmla="*/ 2147483646 w 1799"/>
                <a:gd name="T43" fmla="*/ 2147483646 h 570"/>
                <a:gd name="T44" fmla="*/ 2147483646 w 1799"/>
                <a:gd name="T45" fmla="*/ 2147483646 h 570"/>
                <a:gd name="T46" fmla="*/ 2147483646 w 1799"/>
                <a:gd name="T47" fmla="*/ 2147483646 h 570"/>
                <a:gd name="T48" fmla="*/ 2147483646 w 1799"/>
                <a:gd name="T49" fmla="*/ 2147483646 h 570"/>
                <a:gd name="T50" fmla="*/ 2147483646 w 1799"/>
                <a:gd name="T51" fmla="*/ 2147483646 h 570"/>
                <a:gd name="T52" fmla="*/ 2147483646 w 1799"/>
                <a:gd name="T53" fmla="*/ 2147483646 h 570"/>
                <a:gd name="T54" fmla="*/ 2147483646 w 1799"/>
                <a:gd name="T55" fmla="*/ 2147483646 h 5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99" h="570">
                  <a:moveTo>
                    <a:pt x="1750" y="426"/>
                  </a:moveTo>
                  <a:cubicBezTo>
                    <a:pt x="1776" y="433"/>
                    <a:pt x="1798" y="430"/>
                    <a:pt x="1798" y="430"/>
                  </a:cubicBezTo>
                  <a:cubicBezTo>
                    <a:pt x="1787" y="558"/>
                    <a:pt x="1622" y="558"/>
                    <a:pt x="1493" y="558"/>
                  </a:cubicBezTo>
                  <a:cubicBezTo>
                    <a:pt x="1445" y="558"/>
                    <a:pt x="1427" y="529"/>
                    <a:pt x="1420" y="503"/>
                  </a:cubicBezTo>
                  <a:cubicBezTo>
                    <a:pt x="1369" y="511"/>
                    <a:pt x="1361" y="529"/>
                    <a:pt x="1328" y="551"/>
                  </a:cubicBezTo>
                  <a:lnTo>
                    <a:pt x="1035" y="551"/>
                  </a:lnTo>
                  <a:cubicBezTo>
                    <a:pt x="957" y="569"/>
                    <a:pt x="844" y="558"/>
                    <a:pt x="851" y="496"/>
                  </a:cubicBezTo>
                  <a:lnTo>
                    <a:pt x="807" y="496"/>
                  </a:lnTo>
                  <a:cubicBezTo>
                    <a:pt x="792" y="514"/>
                    <a:pt x="737" y="558"/>
                    <a:pt x="704" y="558"/>
                  </a:cubicBezTo>
                  <a:cubicBezTo>
                    <a:pt x="624" y="558"/>
                    <a:pt x="440" y="466"/>
                    <a:pt x="440" y="393"/>
                  </a:cubicBezTo>
                  <a:cubicBezTo>
                    <a:pt x="440" y="367"/>
                    <a:pt x="469" y="342"/>
                    <a:pt x="484" y="335"/>
                  </a:cubicBezTo>
                  <a:cubicBezTo>
                    <a:pt x="418" y="268"/>
                    <a:pt x="400" y="210"/>
                    <a:pt x="337" y="147"/>
                  </a:cubicBezTo>
                  <a:cubicBezTo>
                    <a:pt x="315" y="169"/>
                    <a:pt x="293" y="184"/>
                    <a:pt x="264" y="184"/>
                  </a:cubicBezTo>
                  <a:cubicBezTo>
                    <a:pt x="223" y="184"/>
                    <a:pt x="0" y="89"/>
                    <a:pt x="0" y="55"/>
                  </a:cubicBezTo>
                  <a:cubicBezTo>
                    <a:pt x="0" y="0"/>
                    <a:pt x="66" y="0"/>
                    <a:pt x="110" y="0"/>
                  </a:cubicBezTo>
                  <a:cubicBezTo>
                    <a:pt x="275" y="0"/>
                    <a:pt x="304" y="129"/>
                    <a:pt x="429" y="129"/>
                  </a:cubicBezTo>
                  <a:cubicBezTo>
                    <a:pt x="466" y="129"/>
                    <a:pt x="488" y="122"/>
                    <a:pt x="502" y="99"/>
                  </a:cubicBezTo>
                  <a:lnTo>
                    <a:pt x="568" y="99"/>
                  </a:lnTo>
                  <a:cubicBezTo>
                    <a:pt x="539" y="184"/>
                    <a:pt x="708" y="162"/>
                    <a:pt x="741" y="210"/>
                  </a:cubicBezTo>
                  <a:lnTo>
                    <a:pt x="594" y="210"/>
                  </a:lnTo>
                  <a:cubicBezTo>
                    <a:pt x="616" y="309"/>
                    <a:pt x="708" y="254"/>
                    <a:pt x="759" y="294"/>
                  </a:cubicBezTo>
                  <a:cubicBezTo>
                    <a:pt x="752" y="301"/>
                    <a:pt x="734" y="301"/>
                    <a:pt x="734" y="312"/>
                  </a:cubicBezTo>
                  <a:cubicBezTo>
                    <a:pt x="734" y="364"/>
                    <a:pt x="778" y="342"/>
                    <a:pt x="792" y="331"/>
                  </a:cubicBezTo>
                  <a:cubicBezTo>
                    <a:pt x="880" y="353"/>
                    <a:pt x="954" y="375"/>
                    <a:pt x="1046" y="375"/>
                  </a:cubicBezTo>
                  <a:cubicBezTo>
                    <a:pt x="1247" y="375"/>
                    <a:pt x="1313" y="283"/>
                    <a:pt x="1504" y="283"/>
                  </a:cubicBezTo>
                  <a:cubicBezTo>
                    <a:pt x="1651" y="283"/>
                    <a:pt x="1746" y="290"/>
                    <a:pt x="1798" y="386"/>
                  </a:cubicBezTo>
                  <a:cubicBezTo>
                    <a:pt x="1792" y="389"/>
                    <a:pt x="1778" y="392"/>
                    <a:pt x="1768" y="393"/>
                  </a:cubicBezTo>
                  <a:cubicBezTo>
                    <a:pt x="1760" y="401"/>
                    <a:pt x="1754" y="412"/>
                    <a:pt x="1750" y="4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7" name="Freeform 73">
              <a:extLst>
                <a:ext uri="{FF2B5EF4-FFF2-40B4-BE49-F238E27FC236}">
                  <a16:creationId xmlns:a16="http://schemas.microsoft.com/office/drawing/2014/main" id="{EC83C1B7-1C78-E14A-8535-773B52E6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963" y="1644650"/>
              <a:ext cx="112712" cy="85725"/>
            </a:xfrm>
            <a:custGeom>
              <a:avLst/>
              <a:gdLst>
                <a:gd name="T0" fmla="*/ 2147483646 w 313"/>
                <a:gd name="T1" fmla="*/ 0 h 240"/>
                <a:gd name="T2" fmla="*/ 2147483646 w 313"/>
                <a:gd name="T3" fmla="*/ 2147483646 h 240"/>
                <a:gd name="T4" fmla="*/ 2147483646 w 313"/>
                <a:gd name="T5" fmla="*/ 2147483646 h 240"/>
                <a:gd name="T6" fmla="*/ 0 w 313"/>
                <a:gd name="T7" fmla="*/ 2147483646 h 240"/>
                <a:gd name="T8" fmla="*/ 2147483646 w 313"/>
                <a:gd name="T9" fmla="*/ 2147483646 h 240"/>
                <a:gd name="T10" fmla="*/ 2147483646 w 313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3" h="240">
                  <a:moveTo>
                    <a:pt x="158" y="0"/>
                  </a:moveTo>
                  <a:cubicBezTo>
                    <a:pt x="224" y="0"/>
                    <a:pt x="312" y="74"/>
                    <a:pt x="312" y="121"/>
                  </a:cubicBezTo>
                  <a:cubicBezTo>
                    <a:pt x="312" y="184"/>
                    <a:pt x="290" y="239"/>
                    <a:pt x="239" y="239"/>
                  </a:cubicBezTo>
                  <a:cubicBezTo>
                    <a:pt x="213" y="239"/>
                    <a:pt x="0" y="140"/>
                    <a:pt x="0" y="140"/>
                  </a:cubicBezTo>
                  <a:cubicBezTo>
                    <a:pt x="0" y="103"/>
                    <a:pt x="41" y="85"/>
                    <a:pt x="48" y="85"/>
                  </a:cubicBezTo>
                  <a:cubicBezTo>
                    <a:pt x="88" y="85"/>
                    <a:pt x="74" y="0"/>
                    <a:pt x="1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8" name="Freeform 74">
              <a:extLst>
                <a:ext uri="{FF2B5EF4-FFF2-40B4-BE49-F238E27FC236}">
                  <a16:creationId xmlns:a16="http://schemas.microsoft.com/office/drawing/2014/main" id="{E2DE479C-88CF-3E43-8B68-93749366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250" y="1479550"/>
              <a:ext cx="103188" cy="30163"/>
            </a:xfrm>
            <a:custGeom>
              <a:avLst/>
              <a:gdLst>
                <a:gd name="T0" fmla="*/ 2147483646 w 287"/>
                <a:gd name="T1" fmla="*/ 0 h 85"/>
                <a:gd name="T2" fmla="*/ 2147483646 w 287"/>
                <a:gd name="T3" fmla="*/ 2147483646 h 85"/>
                <a:gd name="T4" fmla="*/ 2147483646 w 287"/>
                <a:gd name="T5" fmla="*/ 2147483646 h 85"/>
                <a:gd name="T6" fmla="*/ 0 w 287"/>
                <a:gd name="T7" fmla="*/ 2147483646 h 85"/>
                <a:gd name="T8" fmla="*/ 2147483646 w 287"/>
                <a:gd name="T9" fmla="*/ 0 h 85"/>
                <a:gd name="T10" fmla="*/ 2147483646 w 287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85">
                  <a:moveTo>
                    <a:pt x="286" y="0"/>
                  </a:moveTo>
                  <a:lnTo>
                    <a:pt x="286" y="47"/>
                  </a:lnTo>
                  <a:cubicBezTo>
                    <a:pt x="286" y="66"/>
                    <a:pt x="264" y="84"/>
                    <a:pt x="231" y="84"/>
                  </a:cubicBezTo>
                  <a:cubicBezTo>
                    <a:pt x="213" y="84"/>
                    <a:pt x="0" y="44"/>
                    <a:pt x="0" y="44"/>
                  </a:cubicBezTo>
                  <a:cubicBezTo>
                    <a:pt x="37" y="7"/>
                    <a:pt x="169" y="0"/>
                    <a:pt x="238" y="0"/>
                  </a:cubicBezTo>
                  <a:cubicBezTo>
                    <a:pt x="279" y="0"/>
                    <a:pt x="249" y="7"/>
                    <a:pt x="28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19" name="Freeform 75">
              <a:extLst>
                <a:ext uri="{FF2B5EF4-FFF2-40B4-BE49-F238E27FC236}">
                  <a16:creationId xmlns:a16="http://schemas.microsoft.com/office/drawing/2014/main" id="{9072D0BA-2E3F-FF44-9C68-A7D9557B1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875" y="1381125"/>
              <a:ext cx="123825" cy="100013"/>
            </a:xfrm>
            <a:custGeom>
              <a:avLst/>
              <a:gdLst>
                <a:gd name="T0" fmla="*/ 2147483646 w 342"/>
                <a:gd name="T1" fmla="*/ 2147483646 h 276"/>
                <a:gd name="T2" fmla="*/ 0 w 342"/>
                <a:gd name="T3" fmla="*/ 2147483646 h 276"/>
                <a:gd name="T4" fmla="*/ 2147483646 w 342"/>
                <a:gd name="T5" fmla="*/ 0 h 276"/>
                <a:gd name="T6" fmla="*/ 2147483646 w 342"/>
                <a:gd name="T7" fmla="*/ 2147483646 h 276"/>
                <a:gd name="T8" fmla="*/ 2147483646 w 342"/>
                <a:gd name="T9" fmla="*/ 2147483646 h 276"/>
                <a:gd name="T10" fmla="*/ 2147483646 w 342"/>
                <a:gd name="T11" fmla="*/ 2147483646 h 276"/>
                <a:gd name="T12" fmla="*/ 2147483646 w 342"/>
                <a:gd name="T13" fmla="*/ 2147483646 h 276"/>
                <a:gd name="T14" fmla="*/ 2147483646 w 342"/>
                <a:gd name="T15" fmla="*/ 2147483646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276">
                  <a:moveTo>
                    <a:pt x="121" y="194"/>
                  </a:moveTo>
                  <a:cubicBezTo>
                    <a:pt x="77" y="150"/>
                    <a:pt x="0" y="128"/>
                    <a:pt x="0" y="54"/>
                  </a:cubicBezTo>
                  <a:cubicBezTo>
                    <a:pt x="0" y="18"/>
                    <a:pt x="48" y="3"/>
                    <a:pt x="84" y="0"/>
                  </a:cubicBezTo>
                  <a:cubicBezTo>
                    <a:pt x="95" y="29"/>
                    <a:pt x="172" y="54"/>
                    <a:pt x="213" y="54"/>
                  </a:cubicBezTo>
                  <a:cubicBezTo>
                    <a:pt x="213" y="143"/>
                    <a:pt x="341" y="62"/>
                    <a:pt x="341" y="139"/>
                  </a:cubicBezTo>
                  <a:cubicBezTo>
                    <a:pt x="341" y="165"/>
                    <a:pt x="330" y="190"/>
                    <a:pt x="341" y="231"/>
                  </a:cubicBezTo>
                  <a:cubicBezTo>
                    <a:pt x="213" y="260"/>
                    <a:pt x="84" y="275"/>
                    <a:pt x="84" y="231"/>
                  </a:cubicBezTo>
                  <a:cubicBezTo>
                    <a:pt x="84" y="212"/>
                    <a:pt x="110" y="198"/>
                    <a:pt x="121" y="1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0" name="Freeform 76">
              <a:extLst>
                <a:ext uri="{FF2B5EF4-FFF2-40B4-BE49-F238E27FC236}">
                  <a16:creationId xmlns:a16="http://schemas.microsoft.com/office/drawing/2014/main" id="{D5D43DDD-7FD1-9A4F-9671-218A00A0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250" y="1290638"/>
              <a:ext cx="46038" cy="28575"/>
            </a:xfrm>
            <a:custGeom>
              <a:avLst/>
              <a:gdLst>
                <a:gd name="T0" fmla="*/ 2147483646 w 130"/>
                <a:gd name="T1" fmla="*/ 2147483646 h 78"/>
                <a:gd name="T2" fmla="*/ 2147483646 w 130"/>
                <a:gd name="T3" fmla="*/ 2147483646 h 78"/>
                <a:gd name="T4" fmla="*/ 0 w 130"/>
                <a:gd name="T5" fmla="*/ 2147483646 h 78"/>
                <a:gd name="T6" fmla="*/ 2147483646 w 130"/>
                <a:gd name="T7" fmla="*/ 2147483646 h 78"/>
                <a:gd name="T8" fmla="*/ 2147483646 w 130"/>
                <a:gd name="T9" fmla="*/ 214748364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78">
                  <a:moveTo>
                    <a:pt x="129" y="77"/>
                  </a:moveTo>
                  <a:lnTo>
                    <a:pt x="66" y="77"/>
                  </a:lnTo>
                  <a:cubicBezTo>
                    <a:pt x="44" y="55"/>
                    <a:pt x="0" y="48"/>
                    <a:pt x="0" y="4"/>
                  </a:cubicBezTo>
                  <a:cubicBezTo>
                    <a:pt x="48" y="0"/>
                    <a:pt x="103" y="4"/>
                    <a:pt x="129" y="4"/>
                  </a:cubicBezTo>
                  <a:lnTo>
                    <a:pt x="129" y="7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1" name="Freeform 77">
              <a:extLst>
                <a:ext uri="{FF2B5EF4-FFF2-40B4-BE49-F238E27FC236}">
                  <a16:creationId xmlns:a16="http://schemas.microsoft.com/office/drawing/2014/main" id="{619B484E-D980-4142-9EB2-51219E19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174750"/>
              <a:ext cx="411163" cy="276225"/>
            </a:xfrm>
            <a:custGeom>
              <a:avLst/>
              <a:gdLst>
                <a:gd name="T0" fmla="*/ 2147483646 w 1143"/>
                <a:gd name="T1" fmla="*/ 2147483646 h 768"/>
                <a:gd name="T2" fmla="*/ 2147483646 w 1143"/>
                <a:gd name="T3" fmla="*/ 2147483646 h 768"/>
                <a:gd name="T4" fmla="*/ 2147483646 w 1143"/>
                <a:gd name="T5" fmla="*/ 2147483646 h 768"/>
                <a:gd name="T6" fmla="*/ 2147483646 w 1143"/>
                <a:gd name="T7" fmla="*/ 2147483646 h 768"/>
                <a:gd name="T8" fmla="*/ 2147483646 w 1143"/>
                <a:gd name="T9" fmla="*/ 2147483646 h 768"/>
                <a:gd name="T10" fmla="*/ 2147483646 w 1143"/>
                <a:gd name="T11" fmla="*/ 2147483646 h 768"/>
                <a:gd name="T12" fmla="*/ 2147483646 w 1143"/>
                <a:gd name="T13" fmla="*/ 2147483646 h 768"/>
                <a:gd name="T14" fmla="*/ 2147483646 w 1143"/>
                <a:gd name="T15" fmla="*/ 2147483646 h 768"/>
                <a:gd name="T16" fmla="*/ 2147483646 w 1143"/>
                <a:gd name="T17" fmla="*/ 2147483646 h 768"/>
                <a:gd name="T18" fmla="*/ 2147483646 w 1143"/>
                <a:gd name="T19" fmla="*/ 2147483646 h 768"/>
                <a:gd name="T20" fmla="*/ 2147483646 w 1143"/>
                <a:gd name="T21" fmla="*/ 2147483646 h 768"/>
                <a:gd name="T22" fmla="*/ 2147483646 w 1143"/>
                <a:gd name="T23" fmla="*/ 2147483646 h 768"/>
                <a:gd name="T24" fmla="*/ 2147483646 w 1143"/>
                <a:gd name="T25" fmla="*/ 2147483646 h 768"/>
                <a:gd name="T26" fmla="*/ 2147483646 w 1143"/>
                <a:gd name="T27" fmla="*/ 2147483646 h 768"/>
                <a:gd name="T28" fmla="*/ 2147483646 w 1143"/>
                <a:gd name="T29" fmla="*/ 2147483646 h 768"/>
                <a:gd name="T30" fmla="*/ 2147483646 w 1143"/>
                <a:gd name="T31" fmla="*/ 2147483646 h 768"/>
                <a:gd name="T32" fmla="*/ 2147483646 w 1143"/>
                <a:gd name="T33" fmla="*/ 2147483646 h 768"/>
                <a:gd name="T34" fmla="*/ 2147483646 w 1143"/>
                <a:gd name="T35" fmla="*/ 2147483646 h 768"/>
                <a:gd name="T36" fmla="*/ 2147483646 w 1143"/>
                <a:gd name="T37" fmla="*/ 2147483646 h 768"/>
                <a:gd name="T38" fmla="*/ 2147483646 w 1143"/>
                <a:gd name="T39" fmla="*/ 2147483646 h 768"/>
                <a:gd name="T40" fmla="*/ 2147483646 w 1143"/>
                <a:gd name="T41" fmla="*/ 2147483646 h 768"/>
                <a:gd name="T42" fmla="*/ 2147483646 w 1143"/>
                <a:gd name="T43" fmla="*/ 2147483646 h 768"/>
                <a:gd name="T44" fmla="*/ 2147483646 w 1143"/>
                <a:gd name="T45" fmla="*/ 2147483646 h 768"/>
                <a:gd name="T46" fmla="*/ 2147483646 w 1143"/>
                <a:gd name="T47" fmla="*/ 2147483646 h 768"/>
                <a:gd name="T48" fmla="*/ 2147483646 w 1143"/>
                <a:gd name="T49" fmla="*/ 2147483646 h 768"/>
                <a:gd name="T50" fmla="*/ 2147483646 w 1143"/>
                <a:gd name="T51" fmla="*/ 2147483646 h 768"/>
                <a:gd name="T52" fmla="*/ 2147483646 w 1143"/>
                <a:gd name="T53" fmla="*/ 2147483646 h 768"/>
                <a:gd name="T54" fmla="*/ 2147483646 w 1143"/>
                <a:gd name="T55" fmla="*/ 2147483646 h 768"/>
                <a:gd name="T56" fmla="*/ 2147483646 w 1143"/>
                <a:gd name="T57" fmla="*/ 2147483646 h 768"/>
                <a:gd name="T58" fmla="*/ 0 w 1143"/>
                <a:gd name="T59" fmla="*/ 2147483646 h 768"/>
                <a:gd name="T60" fmla="*/ 2147483646 w 1143"/>
                <a:gd name="T61" fmla="*/ 2147483646 h 768"/>
                <a:gd name="T62" fmla="*/ 2147483646 w 1143"/>
                <a:gd name="T63" fmla="*/ 2147483646 h 768"/>
                <a:gd name="T64" fmla="*/ 2147483646 w 1143"/>
                <a:gd name="T65" fmla="*/ 2147483646 h 768"/>
                <a:gd name="T66" fmla="*/ 2147483646 w 1143"/>
                <a:gd name="T67" fmla="*/ 2147483646 h 768"/>
                <a:gd name="T68" fmla="*/ 2147483646 w 1143"/>
                <a:gd name="T69" fmla="*/ 2147483646 h 768"/>
                <a:gd name="T70" fmla="*/ 2147483646 w 1143"/>
                <a:gd name="T71" fmla="*/ 2147483646 h 768"/>
                <a:gd name="T72" fmla="*/ 2147483646 w 1143"/>
                <a:gd name="T73" fmla="*/ 2147483646 h 768"/>
                <a:gd name="T74" fmla="*/ 2147483646 w 1143"/>
                <a:gd name="T75" fmla="*/ 2147483646 h 768"/>
                <a:gd name="T76" fmla="*/ 2147483646 w 1143"/>
                <a:gd name="T77" fmla="*/ 2147483646 h 768"/>
                <a:gd name="T78" fmla="*/ 2147483646 w 1143"/>
                <a:gd name="T79" fmla="*/ 2147483646 h 768"/>
                <a:gd name="T80" fmla="*/ 2147483646 w 1143"/>
                <a:gd name="T81" fmla="*/ 2147483646 h 768"/>
                <a:gd name="T82" fmla="*/ 2147483646 w 1143"/>
                <a:gd name="T83" fmla="*/ 0 h 768"/>
                <a:gd name="T84" fmla="*/ 2147483646 w 1143"/>
                <a:gd name="T85" fmla="*/ 2147483646 h 768"/>
                <a:gd name="T86" fmla="*/ 2147483646 w 1143"/>
                <a:gd name="T87" fmla="*/ 2147483646 h 768"/>
                <a:gd name="T88" fmla="*/ 2147483646 w 1143"/>
                <a:gd name="T89" fmla="*/ 2147483646 h 768"/>
                <a:gd name="T90" fmla="*/ 2147483646 w 1143"/>
                <a:gd name="T91" fmla="*/ 2147483646 h 768"/>
                <a:gd name="T92" fmla="*/ 2147483646 w 1143"/>
                <a:gd name="T93" fmla="*/ 2147483646 h 7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43" h="768">
                  <a:moveTo>
                    <a:pt x="808" y="308"/>
                  </a:moveTo>
                  <a:lnTo>
                    <a:pt x="808" y="261"/>
                  </a:lnTo>
                  <a:lnTo>
                    <a:pt x="789" y="235"/>
                  </a:lnTo>
                  <a:lnTo>
                    <a:pt x="826" y="235"/>
                  </a:lnTo>
                  <a:cubicBezTo>
                    <a:pt x="877" y="235"/>
                    <a:pt x="874" y="253"/>
                    <a:pt x="874" y="297"/>
                  </a:cubicBezTo>
                  <a:cubicBezTo>
                    <a:pt x="874" y="323"/>
                    <a:pt x="918" y="327"/>
                    <a:pt x="918" y="352"/>
                  </a:cubicBezTo>
                  <a:cubicBezTo>
                    <a:pt x="918" y="378"/>
                    <a:pt x="892" y="385"/>
                    <a:pt x="892" y="407"/>
                  </a:cubicBezTo>
                  <a:cubicBezTo>
                    <a:pt x="892" y="440"/>
                    <a:pt x="947" y="407"/>
                    <a:pt x="955" y="407"/>
                  </a:cubicBezTo>
                  <a:cubicBezTo>
                    <a:pt x="991" y="407"/>
                    <a:pt x="1087" y="451"/>
                    <a:pt x="1134" y="455"/>
                  </a:cubicBezTo>
                  <a:cubicBezTo>
                    <a:pt x="1134" y="481"/>
                    <a:pt x="1142" y="495"/>
                    <a:pt x="1131" y="510"/>
                  </a:cubicBezTo>
                  <a:cubicBezTo>
                    <a:pt x="1116" y="532"/>
                    <a:pt x="1076" y="525"/>
                    <a:pt x="1046" y="528"/>
                  </a:cubicBezTo>
                  <a:cubicBezTo>
                    <a:pt x="973" y="536"/>
                    <a:pt x="921" y="646"/>
                    <a:pt x="874" y="646"/>
                  </a:cubicBezTo>
                  <a:cubicBezTo>
                    <a:pt x="826" y="646"/>
                    <a:pt x="826" y="613"/>
                    <a:pt x="815" y="573"/>
                  </a:cubicBezTo>
                  <a:cubicBezTo>
                    <a:pt x="797" y="591"/>
                    <a:pt x="789" y="609"/>
                    <a:pt x="771" y="627"/>
                  </a:cubicBezTo>
                  <a:cubicBezTo>
                    <a:pt x="793" y="664"/>
                    <a:pt x="808" y="672"/>
                    <a:pt x="819" y="701"/>
                  </a:cubicBezTo>
                  <a:lnTo>
                    <a:pt x="753" y="701"/>
                  </a:lnTo>
                  <a:lnTo>
                    <a:pt x="753" y="749"/>
                  </a:lnTo>
                  <a:cubicBezTo>
                    <a:pt x="720" y="752"/>
                    <a:pt x="654" y="704"/>
                    <a:pt x="620" y="683"/>
                  </a:cubicBezTo>
                  <a:cubicBezTo>
                    <a:pt x="620" y="749"/>
                    <a:pt x="587" y="767"/>
                    <a:pt x="532" y="767"/>
                  </a:cubicBezTo>
                  <a:cubicBezTo>
                    <a:pt x="474" y="767"/>
                    <a:pt x="393" y="752"/>
                    <a:pt x="386" y="701"/>
                  </a:cubicBezTo>
                  <a:cubicBezTo>
                    <a:pt x="411" y="697"/>
                    <a:pt x="422" y="686"/>
                    <a:pt x="434" y="675"/>
                  </a:cubicBezTo>
                  <a:cubicBezTo>
                    <a:pt x="371" y="675"/>
                    <a:pt x="268" y="638"/>
                    <a:pt x="268" y="583"/>
                  </a:cubicBezTo>
                  <a:cubicBezTo>
                    <a:pt x="268" y="514"/>
                    <a:pt x="496" y="521"/>
                    <a:pt x="547" y="510"/>
                  </a:cubicBezTo>
                  <a:cubicBezTo>
                    <a:pt x="492" y="495"/>
                    <a:pt x="452" y="481"/>
                    <a:pt x="397" y="481"/>
                  </a:cubicBezTo>
                  <a:cubicBezTo>
                    <a:pt x="342" y="481"/>
                    <a:pt x="331" y="510"/>
                    <a:pt x="287" y="510"/>
                  </a:cubicBezTo>
                  <a:cubicBezTo>
                    <a:pt x="250" y="510"/>
                    <a:pt x="246" y="484"/>
                    <a:pt x="235" y="463"/>
                  </a:cubicBezTo>
                  <a:cubicBezTo>
                    <a:pt x="198" y="477"/>
                    <a:pt x="187" y="492"/>
                    <a:pt x="158" y="492"/>
                  </a:cubicBezTo>
                  <a:cubicBezTo>
                    <a:pt x="132" y="492"/>
                    <a:pt x="129" y="477"/>
                    <a:pt x="129" y="455"/>
                  </a:cubicBezTo>
                  <a:cubicBezTo>
                    <a:pt x="166" y="440"/>
                    <a:pt x="191" y="437"/>
                    <a:pt x="213" y="407"/>
                  </a:cubicBezTo>
                  <a:cubicBezTo>
                    <a:pt x="89" y="407"/>
                    <a:pt x="11" y="396"/>
                    <a:pt x="0" y="290"/>
                  </a:cubicBezTo>
                  <a:lnTo>
                    <a:pt x="55" y="290"/>
                  </a:lnTo>
                  <a:cubicBezTo>
                    <a:pt x="74" y="305"/>
                    <a:pt x="132" y="327"/>
                    <a:pt x="166" y="327"/>
                  </a:cubicBezTo>
                  <a:cubicBezTo>
                    <a:pt x="180" y="327"/>
                    <a:pt x="198" y="297"/>
                    <a:pt x="198" y="297"/>
                  </a:cubicBezTo>
                  <a:cubicBezTo>
                    <a:pt x="151" y="283"/>
                    <a:pt x="37" y="257"/>
                    <a:pt x="37" y="217"/>
                  </a:cubicBezTo>
                  <a:cubicBezTo>
                    <a:pt x="37" y="176"/>
                    <a:pt x="89" y="180"/>
                    <a:pt x="121" y="180"/>
                  </a:cubicBezTo>
                  <a:cubicBezTo>
                    <a:pt x="173" y="180"/>
                    <a:pt x="191" y="206"/>
                    <a:pt x="220" y="206"/>
                  </a:cubicBezTo>
                  <a:cubicBezTo>
                    <a:pt x="243" y="206"/>
                    <a:pt x="250" y="180"/>
                    <a:pt x="261" y="169"/>
                  </a:cubicBezTo>
                  <a:cubicBezTo>
                    <a:pt x="224" y="147"/>
                    <a:pt x="180" y="169"/>
                    <a:pt x="158" y="169"/>
                  </a:cubicBezTo>
                  <a:cubicBezTo>
                    <a:pt x="143" y="169"/>
                    <a:pt x="111" y="114"/>
                    <a:pt x="111" y="110"/>
                  </a:cubicBezTo>
                  <a:cubicBezTo>
                    <a:pt x="155" y="84"/>
                    <a:pt x="184" y="62"/>
                    <a:pt x="250" y="77"/>
                  </a:cubicBezTo>
                  <a:lnTo>
                    <a:pt x="312" y="77"/>
                  </a:lnTo>
                  <a:cubicBezTo>
                    <a:pt x="268" y="55"/>
                    <a:pt x="206" y="51"/>
                    <a:pt x="202" y="0"/>
                  </a:cubicBezTo>
                  <a:cubicBezTo>
                    <a:pt x="294" y="7"/>
                    <a:pt x="367" y="15"/>
                    <a:pt x="434" y="40"/>
                  </a:cubicBezTo>
                  <a:cubicBezTo>
                    <a:pt x="507" y="70"/>
                    <a:pt x="492" y="176"/>
                    <a:pt x="551" y="198"/>
                  </a:cubicBezTo>
                  <a:cubicBezTo>
                    <a:pt x="606" y="220"/>
                    <a:pt x="643" y="183"/>
                    <a:pt x="698" y="206"/>
                  </a:cubicBezTo>
                  <a:cubicBezTo>
                    <a:pt x="753" y="228"/>
                    <a:pt x="731" y="275"/>
                    <a:pt x="764" y="308"/>
                  </a:cubicBezTo>
                  <a:lnTo>
                    <a:pt x="808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2" name="Freeform 78">
              <a:extLst>
                <a:ext uri="{FF2B5EF4-FFF2-40B4-BE49-F238E27FC236}">
                  <a16:creationId xmlns:a16="http://schemas.microsoft.com/office/drawing/2014/main" id="{5D86E5BC-D402-0C4D-A283-B7BA1FC36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800" y="2324100"/>
              <a:ext cx="268288" cy="169863"/>
            </a:xfrm>
            <a:custGeom>
              <a:avLst/>
              <a:gdLst>
                <a:gd name="T0" fmla="*/ 2147483646 w 746"/>
                <a:gd name="T1" fmla="*/ 2147483646 h 471"/>
                <a:gd name="T2" fmla="*/ 2147483646 w 746"/>
                <a:gd name="T3" fmla="*/ 2147483646 h 471"/>
                <a:gd name="T4" fmla="*/ 2147483646 w 746"/>
                <a:gd name="T5" fmla="*/ 0 h 471"/>
                <a:gd name="T6" fmla="*/ 2147483646 w 746"/>
                <a:gd name="T7" fmla="*/ 2147483646 h 471"/>
                <a:gd name="T8" fmla="*/ 2147483646 w 746"/>
                <a:gd name="T9" fmla="*/ 2147483646 h 471"/>
                <a:gd name="T10" fmla="*/ 2147483646 w 746"/>
                <a:gd name="T11" fmla="*/ 2147483646 h 471"/>
                <a:gd name="T12" fmla="*/ 2147483646 w 746"/>
                <a:gd name="T13" fmla="*/ 2147483646 h 471"/>
                <a:gd name="T14" fmla="*/ 2147483646 w 746"/>
                <a:gd name="T15" fmla="*/ 2147483646 h 471"/>
                <a:gd name="T16" fmla="*/ 2147483646 w 746"/>
                <a:gd name="T17" fmla="*/ 2147483646 h 471"/>
                <a:gd name="T18" fmla="*/ 2147483646 w 746"/>
                <a:gd name="T19" fmla="*/ 2147483646 h 471"/>
                <a:gd name="T20" fmla="*/ 2147483646 w 746"/>
                <a:gd name="T21" fmla="*/ 2147483646 h 471"/>
                <a:gd name="T22" fmla="*/ 2147483646 w 746"/>
                <a:gd name="T23" fmla="*/ 2147483646 h 471"/>
                <a:gd name="T24" fmla="*/ 2147483646 w 746"/>
                <a:gd name="T25" fmla="*/ 2147483646 h 471"/>
                <a:gd name="T26" fmla="*/ 2147483646 w 746"/>
                <a:gd name="T27" fmla="*/ 2147483646 h 471"/>
                <a:gd name="T28" fmla="*/ 0 w 746"/>
                <a:gd name="T29" fmla="*/ 2147483646 h 471"/>
                <a:gd name="T30" fmla="*/ 2147483646 w 746"/>
                <a:gd name="T31" fmla="*/ 2147483646 h 471"/>
                <a:gd name="T32" fmla="*/ 2147483646 w 746"/>
                <a:gd name="T33" fmla="*/ 2147483646 h 4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6" h="471">
                  <a:moveTo>
                    <a:pt x="92" y="275"/>
                  </a:moveTo>
                  <a:lnTo>
                    <a:pt x="92" y="221"/>
                  </a:lnTo>
                  <a:cubicBezTo>
                    <a:pt x="92" y="158"/>
                    <a:pt x="110" y="11"/>
                    <a:pt x="213" y="0"/>
                  </a:cubicBezTo>
                  <a:cubicBezTo>
                    <a:pt x="231" y="55"/>
                    <a:pt x="249" y="66"/>
                    <a:pt x="268" y="103"/>
                  </a:cubicBezTo>
                  <a:cubicBezTo>
                    <a:pt x="279" y="88"/>
                    <a:pt x="290" y="81"/>
                    <a:pt x="301" y="74"/>
                  </a:cubicBezTo>
                  <a:cubicBezTo>
                    <a:pt x="378" y="169"/>
                    <a:pt x="495" y="132"/>
                    <a:pt x="561" y="221"/>
                  </a:cubicBezTo>
                  <a:cubicBezTo>
                    <a:pt x="580" y="246"/>
                    <a:pt x="569" y="272"/>
                    <a:pt x="587" y="287"/>
                  </a:cubicBezTo>
                  <a:cubicBezTo>
                    <a:pt x="646" y="331"/>
                    <a:pt x="712" y="312"/>
                    <a:pt x="745" y="356"/>
                  </a:cubicBezTo>
                  <a:cubicBezTo>
                    <a:pt x="704" y="382"/>
                    <a:pt x="671" y="397"/>
                    <a:pt x="624" y="397"/>
                  </a:cubicBezTo>
                  <a:lnTo>
                    <a:pt x="525" y="397"/>
                  </a:lnTo>
                  <a:cubicBezTo>
                    <a:pt x="525" y="397"/>
                    <a:pt x="407" y="312"/>
                    <a:pt x="385" y="305"/>
                  </a:cubicBezTo>
                  <a:cubicBezTo>
                    <a:pt x="385" y="386"/>
                    <a:pt x="264" y="463"/>
                    <a:pt x="213" y="441"/>
                  </a:cubicBezTo>
                  <a:cubicBezTo>
                    <a:pt x="202" y="459"/>
                    <a:pt x="202" y="470"/>
                    <a:pt x="183" y="470"/>
                  </a:cubicBezTo>
                  <a:cubicBezTo>
                    <a:pt x="139" y="470"/>
                    <a:pt x="150" y="433"/>
                    <a:pt x="158" y="397"/>
                  </a:cubicBezTo>
                  <a:cubicBezTo>
                    <a:pt x="99" y="382"/>
                    <a:pt x="29" y="393"/>
                    <a:pt x="0" y="397"/>
                  </a:cubicBezTo>
                  <a:cubicBezTo>
                    <a:pt x="3" y="334"/>
                    <a:pt x="48" y="342"/>
                    <a:pt x="55" y="323"/>
                  </a:cubicBezTo>
                  <a:cubicBezTo>
                    <a:pt x="73" y="308"/>
                    <a:pt x="92" y="297"/>
                    <a:pt x="92" y="2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3" name="Freeform 79">
              <a:extLst>
                <a:ext uri="{FF2B5EF4-FFF2-40B4-BE49-F238E27FC236}">
                  <a16:creationId xmlns:a16="http://schemas.microsoft.com/office/drawing/2014/main" id="{3085F690-4A21-E744-BDC7-3D164C33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213" y="2157413"/>
              <a:ext cx="82550" cy="82550"/>
            </a:xfrm>
            <a:custGeom>
              <a:avLst/>
              <a:gdLst>
                <a:gd name="T0" fmla="*/ 2147483646 w 228"/>
                <a:gd name="T1" fmla="*/ 2147483646 h 229"/>
                <a:gd name="T2" fmla="*/ 0 w 228"/>
                <a:gd name="T3" fmla="*/ 2147483646 h 229"/>
                <a:gd name="T4" fmla="*/ 2147483646 w 228"/>
                <a:gd name="T5" fmla="*/ 2147483646 h 229"/>
                <a:gd name="T6" fmla="*/ 2147483646 w 228"/>
                <a:gd name="T7" fmla="*/ 2147483646 h 2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8" h="229">
                  <a:moveTo>
                    <a:pt x="91" y="228"/>
                  </a:moveTo>
                  <a:cubicBezTo>
                    <a:pt x="36" y="228"/>
                    <a:pt x="0" y="191"/>
                    <a:pt x="0" y="147"/>
                  </a:cubicBezTo>
                  <a:cubicBezTo>
                    <a:pt x="0" y="0"/>
                    <a:pt x="227" y="26"/>
                    <a:pt x="227" y="147"/>
                  </a:cubicBezTo>
                  <a:cubicBezTo>
                    <a:pt x="227" y="195"/>
                    <a:pt x="135" y="228"/>
                    <a:pt x="91" y="2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4" name="Freeform 80">
              <a:extLst>
                <a:ext uri="{FF2B5EF4-FFF2-40B4-BE49-F238E27FC236}">
                  <a16:creationId xmlns:a16="http://schemas.microsoft.com/office/drawing/2014/main" id="{06E916C8-0F44-D249-80F8-15206026D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2501900"/>
              <a:ext cx="66675" cy="52388"/>
            </a:xfrm>
            <a:custGeom>
              <a:avLst/>
              <a:gdLst>
                <a:gd name="T0" fmla="*/ 2147483646 w 184"/>
                <a:gd name="T1" fmla="*/ 2147483646 h 144"/>
                <a:gd name="T2" fmla="*/ 0 w 184"/>
                <a:gd name="T3" fmla="*/ 2147483646 h 144"/>
                <a:gd name="T4" fmla="*/ 0 w 184"/>
                <a:gd name="T5" fmla="*/ 2147483646 h 144"/>
                <a:gd name="T6" fmla="*/ 2147483646 w 184"/>
                <a:gd name="T7" fmla="*/ 2147483646 h 144"/>
                <a:gd name="T8" fmla="*/ 2147483646 w 18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144">
                  <a:moveTo>
                    <a:pt x="183" y="18"/>
                  </a:moveTo>
                  <a:cubicBezTo>
                    <a:pt x="150" y="62"/>
                    <a:pt x="58" y="136"/>
                    <a:pt x="0" y="143"/>
                  </a:cubicBezTo>
                  <a:lnTo>
                    <a:pt x="0" y="95"/>
                  </a:lnTo>
                  <a:cubicBezTo>
                    <a:pt x="29" y="59"/>
                    <a:pt x="77" y="26"/>
                    <a:pt x="80" y="4"/>
                  </a:cubicBezTo>
                  <a:cubicBezTo>
                    <a:pt x="154" y="0"/>
                    <a:pt x="139" y="0"/>
                    <a:pt x="183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5" name="Freeform 81">
              <a:extLst>
                <a:ext uri="{FF2B5EF4-FFF2-40B4-BE49-F238E27FC236}">
                  <a16:creationId xmlns:a16="http://schemas.microsoft.com/office/drawing/2014/main" id="{46AD79D3-CC89-4840-88AA-7A6AC300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1790700"/>
              <a:ext cx="179388" cy="77788"/>
            </a:xfrm>
            <a:custGeom>
              <a:avLst/>
              <a:gdLst>
                <a:gd name="T0" fmla="*/ 2147483646 w 497"/>
                <a:gd name="T1" fmla="*/ 2147483646 h 214"/>
                <a:gd name="T2" fmla="*/ 0 w 497"/>
                <a:gd name="T3" fmla="*/ 2147483646 h 214"/>
                <a:gd name="T4" fmla="*/ 2147483646 w 497"/>
                <a:gd name="T5" fmla="*/ 0 h 214"/>
                <a:gd name="T6" fmla="*/ 2147483646 w 497"/>
                <a:gd name="T7" fmla="*/ 2147483646 h 214"/>
                <a:gd name="T8" fmla="*/ 2147483646 w 497"/>
                <a:gd name="T9" fmla="*/ 2147483646 h 214"/>
                <a:gd name="T10" fmla="*/ 2147483646 w 497"/>
                <a:gd name="T11" fmla="*/ 2147483646 h 214"/>
                <a:gd name="T12" fmla="*/ 2147483646 w 497"/>
                <a:gd name="T13" fmla="*/ 2147483646 h 214"/>
                <a:gd name="T14" fmla="*/ 2147483646 w 497"/>
                <a:gd name="T15" fmla="*/ 2147483646 h 214"/>
                <a:gd name="T16" fmla="*/ 2147483646 w 497"/>
                <a:gd name="T17" fmla="*/ 2147483646 h 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7" h="214">
                  <a:moveTo>
                    <a:pt x="74" y="132"/>
                  </a:moveTo>
                  <a:cubicBezTo>
                    <a:pt x="41" y="114"/>
                    <a:pt x="0" y="96"/>
                    <a:pt x="0" y="55"/>
                  </a:cubicBezTo>
                  <a:cubicBezTo>
                    <a:pt x="0" y="18"/>
                    <a:pt x="33" y="0"/>
                    <a:pt x="63" y="0"/>
                  </a:cubicBezTo>
                  <a:cubicBezTo>
                    <a:pt x="144" y="0"/>
                    <a:pt x="169" y="29"/>
                    <a:pt x="246" y="29"/>
                  </a:cubicBezTo>
                  <a:cubicBezTo>
                    <a:pt x="346" y="29"/>
                    <a:pt x="430" y="110"/>
                    <a:pt x="496" y="143"/>
                  </a:cubicBezTo>
                  <a:cubicBezTo>
                    <a:pt x="485" y="176"/>
                    <a:pt x="463" y="202"/>
                    <a:pt x="430" y="202"/>
                  </a:cubicBezTo>
                  <a:cubicBezTo>
                    <a:pt x="382" y="202"/>
                    <a:pt x="360" y="176"/>
                    <a:pt x="320" y="176"/>
                  </a:cubicBezTo>
                  <a:cubicBezTo>
                    <a:pt x="279" y="176"/>
                    <a:pt x="246" y="213"/>
                    <a:pt x="184" y="213"/>
                  </a:cubicBezTo>
                  <a:cubicBezTo>
                    <a:pt x="111" y="213"/>
                    <a:pt x="48" y="195"/>
                    <a:pt x="74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6" name="Freeform 82">
              <a:extLst>
                <a:ext uri="{FF2B5EF4-FFF2-40B4-BE49-F238E27FC236}">
                  <a16:creationId xmlns:a16="http://schemas.microsoft.com/office/drawing/2014/main" id="{E0EF18CD-2FFD-BF45-B507-139E9FD6C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75" y="2535238"/>
              <a:ext cx="44450" cy="46037"/>
            </a:xfrm>
            <a:custGeom>
              <a:avLst/>
              <a:gdLst>
                <a:gd name="T0" fmla="*/ 2147483646 w 123"/>
                <a:gd name="T1" fmla="*/ 2147483646 h 126"/>
                <a:gd name="T2" fmla="*/ 0 w 123"/>
                <a:gd name="T3" fmla="*/ 2147483646 h 126"/>
                <a:gd name="T4" fmla="*/ 2147483646 w 123"/>
                <a:gd name="T5" fmla="*/ 2147483646 h 126"/>
                <a:gd name="T6" fmla="*/ 2147483646 w 123"/>
                <a:gd name="T7" fmla="*/ 2147483646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26">
                  <a:moveTo>
                    <a:pt x="55" y="125"/>
                  </a:moveTo>
                  <a:cubicBezTo>
                    <a:pt x="48" y="125"/>
                    <a:pt x="0" y="69"/>
                    <a:pt x="0" y="69"/>
                  </a:cubicBezTo>
                  <a:cubicBezTo>
                    <a:pt x="0" y="3"/>
                    <a:pt x="85" y="0"/>
                    <a:pt x="122" y="44"/>
                  </a:cubicBezTo>
                  <a:cubicBezTo>
                    <a:pt x="100" y="73"/>
                    <a:pt x="92" y="125"/>
                    <a:pt x="55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7" name="Freeform 83">
              <a:extLst>
                <a:ext uri="{FF2B5EF4-FFF2-40B4-BE49-F238E27FC236}">
                  <a16:creationId xmlns:a16="http://schemas.microsoft.com/office/drawing/2014/main" id="{3D9DB249-B87E-464C-94D4-A318ACF30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463" y="2179638"/>
              <a:ext cx="44450" cy="25400"/>
            </a:xfrm>
            <a:custGeom>
              <a:avLst/>
              <a:gdLst>
                <a:gd name="T0" fmla="*/ 0 w 122"/>
                <a:gd name="T1" fmla="*/ 2147483646 h 70"/>
                <a:gd name="T2" fmla="*/ 2147483646 w 122"/>
                <a:gd name="T3" fmla="*/ 0 h 70"/>
                <a:gd name="T4" fmla="*/ 2147483646 w 122"/>
                <a:gd name="T5" fmla="*/ 2147483646 h 70"/>
                <a:gd name="T6" fmla="*/ 2147483646 w 122"/>
                <a:gd name="T7" fmla="*/ 2147483646 h 70"/>
                <a:gd name="T8" fmla="*/ 0 w 122"/>
                <a:gd name="T9" fmla="*/ 2147483646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70">
                  <a:moveTo>
                    <a:pt x="0" y="36"/>
                  </a:moveTo>
                  <a:cubicBezTo>
                    <a:pt x="0" y="25"/>
                    <a:pt x="40" y="0"/>
                    <a:pt x="48" y="0"/>
                  </a:cubicBezTo>
                  <a:cubicBezTo>
                    <a:pt x="81" y="0"/>
                    <a:pt x="110" y="44"/>
                    <a:pt x="121" y="58"/>
                  </a:cubicBezTo>
                  <a:cubicBezTo>
                    <a:pt x="73" y="69"/>
                    <a:pt x="84" y="66"/>
                    <a:pt x="48" y="66"/>
                  </a:cubicBezTo>
                  <a:cubicBezTo>
                    <a:pt x="22" y="66"/>
                    <a:pt x="0" y="58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8" name="Freeform 84">
              <a:extLst>
                <a:ext uri="{FF2B5EF4-FFF2-40B4-BE49-F238E27FC236}">
                  <a16:creationId xmlns:a16="http://schemas.microsoft.com/office/drawing/2014/main" id="{E24C47F6-AFE8-304A-8007-07EBB30AA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138" y="2103438"/>
              <a:ext cx="46037" cy="30162"/>
            </a:xfrm>
            <a:custGeom>
              <a:avLst/>
              <a:gdLst>
                <a:gd name="T0" fmla="*/ 2147483646 w 129"/>
                <a:gd name="T1" fmla="*/ 0 h 85"/>
                <a:gd name="T2" fmla="*/ 2147483646 w 129"/>
                <a:gd name="T3" fmla="*/ 2147483646 h 85"/>
                <a:gd name="T4" fmla="*/ 2147483646 w 129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85">
                  <a:moveTo>
                    <a:pt x="128" y="0"/>
                  </a:moveTo>
                  <a:cubicBezTo>
                    <a:pt x="117" y="44"/>
                    <a:pt x="88" y="84"/>
                    <a:pt x="44" y="84"/>
                  </a:cubicBezTo>
                  <a:cubicBezTo>
                    <a:pt x="0" y="84"/>
                    <a:pt x="84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29" name="Freeform 85">
              <a:extLst>
                <a:ext uri="{FF2B5EF4-FFF2-40B4-BE49-F238E27FC236}">
                  <a16:creationId xmlns:a16="http://schemas.microsoft.com/office/drawing/2014/main" id="{955F946E-C334-824C-A160-764D58C95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850" y="1787525"/>
              <a:ext cx="1085850" cy="782638"/>
            </a:xfrm>
            <a:custGeom>
              <a:avLst/>
              <a:gdLst>
                <a:gd name="T0" fmla="*/ 2147483646 w 3017"/>
                <a:gd name="T1" fmla="*/ 2147483646 h 2173"/>
                <a:gd name="T2" fmla="*/ 2147483646 w 3017"/>
                <a:gd name="T3" fmla="*/ 2147483646 h 2173"/>
                <a:gd name="T4" fmla="*/ 2147483646 w 3017"/>
                <a:gd name="T5" fmla="*/ 2147483646 h 2173"/>
                <a:gd name="T6" fmla="*/ 2147483646 w 3017"/>
                <a:gd name="T7" fmla="*/ 2147483646 h 2173"/>
                <a:gd name="T8" fmla="*/ 2147483646 w 3017"/>
                <a:gd name="T9" fmla="*/ 2147483646 h 2173"/>
                <a:gd name="T10" fmla="*/ 2147483646 w 3017"/>
                <a:gd name="T11" fmla="*/ 2147483646 h 2173"/>
                <a:gd name="T12" fmla="*/ 2147483646 w 3017"/>
                <a:gd name="T13" fmla="*/ 2147483646 h 2173"/>
                <a:gd name="T14" fmla="*/ 2147483646 w 3017"/>
                <a:gd name="T15" fmla="*/ 2147483646 h 2173"/>
                <a:gd name="T16" fmla="*/ 2147483646 w 3017"/>
                <a:gd name="T17" fmla="*/ 2147483646 h 2173"/>
                <a:gd name="T18" fmla="*/ 2147483646 w 3017"/>
                <a:gd name="T19" fmla="*/ 2147483646 h 2173"/>
                <a:gd name="T20" fmla="*/ 2147483646 w 3017"/>
                <a:gd name="T21" fmla="*/ 2147483646 h 2173"/>
                <a:gd name="T22" fmla="*/ 2147483646 w 3017"/>
                <a:gd name="T23" fmla="*/ 2147483646 h 2173"/>
                <a:gd name="T24" fmla="*/ 2147483646 w 3017"/>
                <a:gd name="T25" fmla="*/ 2147483646 h 2173"/>
                <a:gd name="T26" fmla="*/ 2147483646 w 3017"/>
                <a:gd name="T27" fmla="*/ 2147483646 h 2173"/>
                <a:gd name="T28" fmla="*/ 2147483646 w 3017"/>
                <a:gd name="T29" fmla="*/ 2147483646 h 2173"/>
                <a:gd name="T30" fmla="*/ 2147483646 w 3017"/>
                <a:gd name="T31" fmla="*/ 2147483646 h 2173"/>
                <a:gd name="T32" fmla="*/ 2147483646 w 3017"/>
                <a:gd name="T33" fmla="*/ 2147483646 h 2173"/>
                <a:gd name="T34" fmla="*/ 2147483646 w 3017"/>
                <a:gd name="T35" fmla="*/ 2147483646 h 2173"/>
                <a:gd name="T36" fmla="*/ 2147483646 w 3017"/>
                <a:gd name="T37" fmla="*/ 2147483646 h 2173"/>
                <a:gd name="T38" fmla="*/ 2147483646 w 3017"/>
                <a:gd name="T39" fmla="*/ 2147483646 h 2173"/>
                <a:gd name="T40" fmla="*/ 2147483646 w 3017"/>
                <a:gd name="T41" fmla="*/ 2147483646 h 2173"/>
                <a:gd name="T42" fmla="*/ 2147483646 w 3017"/>
                <a:gd name="T43" fmla="*/ 2147483646 h 2173"/>
                <a:gd name="T44" fmla="*/ 2147483646 w 3017"/>
                <a:gd name="T45" fmla="*/ 2147483646 h 2173"/>
                <a:gd name="T46" fmla="*/ 2147483646 w 3017"/>
                <a:gd name="T47" fmla="*/ 2147483646 h 2173"/>
                <a:gd name="T48" fmla="*/ 2147483646 w 3017"/>
                <a:gd name="T49" fmla="*/ 0 h 2173"/>
                <a:gd name="T50" fmla="*/ 2147483646 w 3017"/>
                <a:gd name="T51" fmla="*/ 2147483646 h 2173"/>
                <a:gd name="T52" fmla="*/ 2147483646 w 3017"/>
                <a:gd name="T53" fmla="*/ 2147483646 h 2173"/>
                <a:gd name="T54" fmla="*/ 2147483646 w 3017"/>
                <a:gd name="T55" fmla="*/ 2147483646 h 2173"/>
                <a:gd name="T56" fmla="*/ 2147483646 w 3017"/>
                <a:gd name="T57" fmla="*/ 2147483646 h 2173"/>
                <a:gd name="T58" fmla="*/ 2147483646 w 3017"/>
                <a:gd name="T59" fmla="*/ 2147483646 h 2173"/>
                <a:gd name="T60" fmla="*/ 2147483646 w 3017"/>
                <a:gd name="T61" fmla="*/ 2147483646 h 2173"/>
                <a:gd name="T62" fmla="*/ 2147483646 w 3017"/>
                <a:gd name="T63" fmla="*/ 2147483646 h 2173"/>
                <a:gd name="T64" fmla="*/ 2147483646 w 3017"/>
                <a:gd name="T65" fmla="*/ 2147483646 h 2173"/>
                <a:gd name="T66" fmla="*/ 2147483646 w 3017"/>
                <a:gd name="T67" fmla="*/ 2147483646 h 2173"/>
                <a:gd name="T68" fmla="*/ 2147483646 w 3017"/>
                <a:gd name="T69" fmla="*/ 2147483646 h 2173"/>
                <a:gd name="T70" fmla="*/ 2147483646 w 3017"/>
                <a:gd name="T71" fmla="*/ 2147483646 h 2173"/>
                <a:gd name="T72" fmla="*/ 2147483646 w 3017"/>
                <a:gd name="T73" fmla="*/ 2147483646 h 2173"/>
                <a:gd name="T74" fmla="*/ 2147483646 w 3017"/>
                <a:gd name="T75" fmla="*/ 2147483646 h 2173"/>
                <a:gd name="T76" fmla="*/ 2147483646 w 3017"/>
                <a:gd name="T77" fmla="*/ 2147483646 h 2173"/>
                <a:gd name="T78" fmla="*/ 2147483646 w 3017"/>
                <a:gd name="T79" fmla="*/ 2147483646 h 2173"/>
                <a:gd name="T80" fmla="*/ 2147483646 w 3017"/>
                <a:gd name="T81" fmla="*/ 2147483646 h 2173"/>
                <a:gd name="T82" fmla="*/ 2147483646 w 3017"/>
                <a:gd name="T83" fmla="*/ 2147483646 h 21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017" h="2173">
                  <a:moveTo>
                    <a:pt x="2778" y="1633"/>
                  </a:moveTo>
                  <a:cubicBezTo>
                    <a:pt x="2594" y="1633"/>
                    <a:pt x="2587" y="1383"/>
                    <a:pt x="2411" y="1383"/>
                  </a:cubicBezTo>
                  <a:cubicBezTo>
                    <a:pt x="2389" y="1383"/>
                    <a:pt x="2341" y="1424"/>
                    <a:pt x="2338" y="1424"/>
                  </a:cubicBezTo>
                  <a:cubicBezTo>
                    <a:pt x="2371" y="1442"/>
                    <a:pt x="2378" y="1438"/>
                    <a:pt x="2411" y="1431"/>
                  </a:cubicBezTo>
                  <a:lnTo>
                    <a:pt x="2411" y="1475"/>
                  </a:lnTo>
                  <a:cubicBezTo>
                    <a:pt x="2389" y="1482"/>
                    <a:pt x="2371" y="1486"/>
                    <a:pt x="2356" y="1475"/>
                  </a:cubicBezTo>
                  <a:lnTo>
                    <a:pt x="2356" y="1530"/>
                  </a:lnTo>
                  <a:lnTo>
                    <a:pt x="2404" y="1530"/>
                  </a:lnTo>
                  <a:cubicBezTo>
                    <a:pt x="2411" y="1578"/>
                    <a:pt x="2455" y="1658"/>
                    <a:pt x="2484" y="1670"/>
                  </a:cubicBezTo>
                  <a:cubicBezTo>
                    <a:pt x="2554" y="1695"/>
                    <a:pt x="2580" y="1651"/>
                    <a:pt x="2587" y="1714"/>
                  </a:cubicBezTo>
                  <a:lnTo>
                    <a:pt x="2649" y="1714"/>
                  </a:lnTo>
                  <a:cubicBezTo>
                    <a:pt x="2646" y="1772"/>
                    <a:pt x="2646" y="1772"/>
                    <a:pt x="2649" y="1787"/>
                  </a:cubicBezTo>
                  <a:cubicBezTo>
                    <a:pt x="2649" y="1813"/>
                    <a:pt x="2715" y="1831"/>
                    <a:pt x="2715" y="1871"/>
                  </a:cubicBezTo>
                  <a:cubicBezTo>
                    <a:pt x="2715" y="1908"/>
                    <a:pt x="2675" y="1978"/>
                    <a:pt x="2660" y="2018"/>
                  </a:cubicBezTo>
                  <a:cubicBezTo>
                    <a:pt x="2594" y="2011"/>
                    <a:pt x="2359" y="1923"/>
                    <a:pt x="2319" y="1871"/>
                  </a:cubicBezTo>
                  <a:lnTo>
                    <a:pt x="2264" y="1871"/>
                  </a:lnTo>
                  <a:cubicBezTo>
                    <a:pt x="2327" y="1948"/>
                    <a:pt x="2532" y="2026"/>
                    <a:pt x="2532" y="2128"/>
                  </a:cubicBezTo>
                  <a:cubicBezTo>
                    <a:pt x="2532" y="2154"/>
                    <a:pt x="2510" y="2172"/>
                    <a:pt x="2495" y="2172"/>
                  </a:cubicBezTo>
                  <a:cubicBezTo>
                    <a:pt x="2477" y="2172"/>
                    <a:pt x="2470" y="2132"/>
                    <a:pt x="2459" y="2128"/>
                  </a:cubicBezTo>
                  <a:cubicBezTo>
                    <a:pt x="2352" y="2077"/>
                    <a:pt x="2283" y="2099"/>
                    <a:pt x="2191" y="2044"/>
                  </a:cubicBezTo>
                  <a:cubicBezTo>
                    <a:pt x="2103" y="1992"/>
                    <a:pt x="1883" y="1996"/>
                    <a:pt x="1945" y="1879"/>
                  </a:cubicBezTo>
                  <a:cubicBezTo>
                    <a:pt x="1824" y="1827"/>
                    <a:pt x="1765" y="1757"/>
                    <a:pt x="1659" y="1695"/>
                  </a:cubicBezTo>
                  <a:cubicBezTo>
                    <a:pt x="1640" y="1721"/>
                    <a:pt x="1618" y="1750"/>
                    <a:pt x="1585" y="1750"/>
                  </a:cubicBezTo>
                  <a:cubicBezTo>
                    <a:pt x="1548" y="1750"/>
                    <a:pt x="1556" y="1725"/>
                    <a:pt x="1523" y="1725"/>
                  </a:cubicBezTo>
                  <a:cubicBezTo>
                    <a:pt x="1479" y="1725"/>
                    <a:pt x="1457" y="1780"/>
                    <a:pt x="1413" y="1780"/>
                  </a:cubicBezTo>
                  <a:cubicBezTo>
                    <a:pt x="1372" y="1780"/>
                    <a:pt x="1255" y="1728"/>
                    <a:pt x="1255" y="1677"/>
                  </a:cubicBezTo>
                  <a:cubicBezTo>
                    <a:pt x="1255" y="1640"/>
                    <a:pt x="1350" y="1578"/>
                    <a:pt x="1402" y="1578"/>
                  </a:cubicBezTo>
                  <a:lnTo>
                    <a:pt x="1560" y="1578"/>
                  </a:lnTo>
                  <a:cubicBezTo>
                    <a:pt x="1592" y="1578"/>
                    <a:pt x="1681" y="1556"/>
                    <a:pt x="1725" y="1526"/>
                  </a:cubicBezTo>
                  <a:cubicBezTo>
                    <a:pt x="1706" y="1515"/>
                    <a:pt x="1659" y="1479"/>
                    <a:pt x="1659" y="1449"/>
                  </a:cubicBezTo>
                  <a:cubicBezTo>
                    <a:pt x="1659" y="1387"/>
                    <a:pt x="1725" y="1420"/>
                    <a:pt x="1751" y="1394"/>
                  </a:cubicBezTo>
                  <a:cubicBezTo>
                    <a:pt x="1783" y="1361"/>
                    <a:pt x="1860" y="1280"/>
                    <a:pt x="1860" y="1229"/>
                  </a:cubicBezTo>
                  <a:cubicBezTo>
                    <a:pt x="1860" y="1134"/>
                    <a:pt x="1626" y="954"/>
                    <a:pt x="1548" y="954"/>
                  </a:cubicBezTo>
                  <a:cubicBezTo>
                    <a:pt x="1501" y="954"/>
                    <a:pt x="1479" y="998"/>
                    <a:pt x="1431" y="998"/>
                  </a:cubicBezTo>
                  <a:cubicBezTo>
                    <a:pt x="1417" y="998"/>
                    <a:pt x="1402" y="961"/>
                    <a:pt x="1402" y="954"/>
                  </a:cubicBezTo>
                  <a:cubicBezTo>
                    <a:pt x="1402" y="917"/>
                    <a:pt x="1468" y="910"/>
                    <a:pt x="1490" y="906"/>
                  </a:cubicBezTo>
                  <a:cubicBezTo>
                    <a:pt x="1457" y="873"/>
                    <a:pt x="1259" y="704"/>
                    <a:pt x="1218" y="704"/>
                  </a:cubicBezTo>
                  <a:cubicBezTo>
                    <a:pt x="1171" y="704"/>
                    <a:pt x="1112" y="844"/>
                    <a:pt x="1046" y="844"/>
                  </a:cubicBezTo>
                  <a:cubicBezTo>
                    <a:pt x="998" y="844"/>
                    <a:pt x="1013" y="785"/>
                    <a:pt x="1016" y="760"/>
                  </a:cubicBezTo>
                  <a:cubicBezTo>
                    <a:pt x="903" y="748"/>
                    <a:pt x="624" y="760"/>
                    <a:pt x="459" y="760"/>
                  </a:cubicBezTo>
                  <a:cubicBezTo>
                    <a:pt x="429" y="760"/>
                    <a:pt x="370" y="715"/>
                    <a:pt x="349" y="686"/>
                  </a:cubicBezTo>
                  <a:lnTo>
                    <a:pt x="172" y="686"/>
                  </a:lnTo>
                  <a:cubicBezTo>
                    <a:pt x="154" y="634"/>
                    <a:pt x="99" y="627"/>
                    <a:pt x="92" y="576"/>
                  </a:cubicBezTo>
                  <a:cubicBezTo>
                    <a:pt x="139" y="557"/>
                    <a:pt x="194" y="580"/>
                    <a:pt x="257" y="587"/>
                  </a:cubicBezTo>
                  <a:lnTo>
                    <a:pt x="257" y="539"/>
                  </a:lnTo>
                  <a:cubicBezTo>
                    <a:pt x="224" y="517"/>
                    <a:pt x="55" y="502"/>
                    <a:pt x="55" y="502"/>
                  </a:cubicBezTo>
                  <a:cubicBezTo>
                    <a:pt x="55" y="502"/>
                    <a:pt x="0" y="436"/>
                    <a:pt x="0" y="403"/>
                  </a:cubicBezTo>
                  <a:cubicBezTo>
                    <a:pt x="0" y="301"/>
                    <a:pt x="18" y="279"/>
                    <a:pt x="73" y="238"/>
                  </a:cubicBezTo>
                  <a:cubicBezTo>
                    <a:pt x="103" y="216"/>
                    <a:pt x="84" y="150"/>
                    <a:pt x="99" y="135"/>
                  </a:cubicBezTo>
                  <a:cubicBezTo>
                    <a:pt x="172" y="62"/>
                    <a:pt x="268" y="0"/>
                    <a:pt x="393" y="0"/>
                  </a:cubicBezTo>
                  <a:cubicBezTo>
                    <a:pt x="393" y="0"/>
                    <a:pt x="510" y="36"/>
                    <a:pt x="514" y="36"/>
                  </a:cubicBezTo>
                  <a:cubicBezTo>
                    <a:pt x="477" y="113"/>
                    <a:pt x="356" y="121"/>
                    <a:pt x="356" y="227"/>
                  </a:cubicBezTo>
                  <a:cubicBezTo>
                    <a:pt x="356" y="249"/>
                    <a:pt x="367" y="264"/>
                    <a:pt x="385" y="264"/>
                  </a:cubicBezTo>
                  <a:cubicBezTo>
                    <a:pt x="378" y="290"/>
                    <a:pt x="385" y="330"/>
                    <a:pt x="385" y="330"/>
                  </a:cubicBezTo>
                  <a:cubicBezTo>
                    <a:pt x="385" y="359"/>
                    <a:pt x="378" y="392"/>
                    <a:pt x="422" y="392"/>
                  </a:cubicBezTo>
                  <a:cubicBezTo>
                    <a:pt x="444" y="392"/>
                    <a:pt x="495" y="348"/>
                    <a:pt x="495" y="319"/>
                  </a:cubicBezTo>
                  <a:cubicBezTo>
                    <a:pt x="495" y="282"/>
                    <a:pt x="459" y="257"/>
                    <a:pt x="459" y="220"/>
                  </a:cubicBezTo>
                  <a:cubicBezTo>
                    <a:pt x="459" y="80"/>
                    <a:pt x="704" y="36"/>
                    <a:pt x="851" y="36"/>
                  </a:cubicBezTo>
                  <a:cubicBezTo>
                    <a:pt x="947" y="36"/>
                    <a:pt x="998" y="165"/>
                    <a:pt x="998" y="246"/>
                  </a:cubicBezTo>
                  <a:cubicBezTo>
                    <a:pt x="998" y="260"/>
                    <a:pt x="980" y="319"/>
                    <a:pt x="998" y="319"/>
                  </a:cubicBezTo>
                  <a:cubicBezTo>
                    <a:pt x="1020" y="319"/>
                    <a:pt x="1035" y="282"/>
                    <a:pt x="1071" y="282"/>
                  </a:cubicBezTo>
                  <a:cubicBezTo>
                    <a:pt x="1112" y="282"/>
                    <a:pt x="1123" y="319"/>
                    <a:pt x="1156" y="319"/>
                  </a:cubicBezTo>
                  <a:cubicBezTo>
                    <a:pt x="1218" y="319"/>
                    <a:pt x="1237" y="227"/>
                    <a:pt x="1303" y="227"/>
                  </a:cubicBezTo>
                  <a:cubicBezTo>
                    <a:pt x="1372" y="227"/>
                    <a:pt x="1530" y="249"/>
                    <a:pt x="1578" y="282"/>
                  </a:cubicBezTo>
                  <a:cubicBezTo>
                    <a:pt x="1659" y="341"/>
                    <a:pt x="1684" y="466"/>
                    <a:pt x="1805" y="466"/>
                  </a:cubicBezTo>
                  <a:lnTo>
                    <a:pt x="1897" y="466"/>
                  </a:lnTo>
                  <a:cubicBezTo>
                    <a:pt x="1937" y="466"/>
                    <a:pt x="2029" y="477"/>
                    <a:pt x="2018" y="539"/>
                  </a:cubicBezTo>
                  <a:cubicBezTo>
                    <a:pt x="2117" y="572"/>
                    <a:pt x="2172" y="631"/>
                    <a:pt x="2275" y="642"/>
                  </a:cubicBezTo>
                  <a:lnTo>
                    <a:pt x="2275" y="704"/>
                  </a:lnTo>
                  <a:lnTo>
                    <a:pt x="2338" y="704"/>
                  </a:lnTo>
                  <a:cubicBezTo>
                    <a:pt x="2389" y="704"/>
                    <a:pt x="2418" y="741"/>
                    <a:pt x="2440" y="792"/>
                  </a:cubicBezTo>
                  <a:cubicBezTo>
                    <a:pt x="2389" y="803"/>
                    <a:pt x="2341" y="800"/>
                    <a:pt x="2312" y="844"/>
                  </a:cubicBezTo>
                  <a:cubicBezTo>
                    <a:pt x="2374" y="851"/>
                    <a:pt x="2389" y="851"/>
                    <a:pt x="2422" y="851"/>
                  </a:cubicBezTo>
                  <a:cubicBezTo>
                    <a:pt x="2440" y="851"/>
                    <a:pt x="2466" y="862"/>
                    <a:pt x="2477" y="884"/>
                  </a:cubicBezTo>
                  <a:cubicBezTo>
                    <a:pt x="2418" y="914"/>
                    <a:pt x="2389" y="914"/>
                    <a:pt x="2356" y="969"/>
                  </a:cubicBezTo>
                  <a:cubicBezTo>
                    <a:pt x="2389" y="987"/>
                    <a:pt x="2411" y="998"/>
                    <a:pt x="2459" y="998"/>
                  </a:cubicBezTo>
                  <a:cubicBezTo>
                    <a:pt x="2466" y="1082"/>
                    <a:pt x="2565" y="1119"/>
                    <a:pt x="2642" y="1126"/>
                  </a:cubicBezTo>
                  <a:cubicBezTo>
                    <a:pt x="2649" y="1192"/>
                    <a:pt x="2668" y="1255"/>
                    <a:pt x="2723" y="1255"/>
                  </a:cubicBezTo>
                  <a:cubicBezTo>
                    <a:pt x="2804" y="1255"/>
                    <a:pt x="2822" y="1203"/>
                    <a:pt x="2851" y="1273"/>
                  </a:cubicBezTo>
                  <a:cubicBezTo>
                    <a:pt x="2870" y="1291"/>
                    <a:pt x="2899" y="1291"/>
                    <a:pt x="2917" y="1291"/>
                  </a:cubicBezTo>
                  <a:cubicBezTo>
                    <a:pt x="2987" y="1291"/>
                    <a:pt x="3016" y="1317"/>
                    <a:pt x="3016" y="1376"/>
                  </a:cubicBezTo>
                  <a:cubicBezTo>
                    <a:pt x="3016" y="1424"/>
                    <a:pt x="2954" y="1438"/>
                    <a:pt x="2906" y="1438"/>
                  </a:cubicBezTo>
                  <a:cubicBezTo>
                    <a:pt x="2910" y="1479"/>
                    <a:pt x="2906" y="1468"/>
                    <a:pt x="2906" y="1486"/>
                  </a:cubicBezTo>
                  <a:cubicBezTo>
                    <a:pt x="2906" y="1497"/>
                    <a:pt x="2895" y="1530"/>
                    <a:pt x="2825" y="1530"/>
                  </a:cubicBezTo>
                  <a:cubicBezTo>
                    <a:pt x="2825" y="1570"/>
                    <a:pt x="2818" y="1633"/>
                    <a:pt x="2778" y="16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0" name="Freeform 86">
              <a:extLst>
                <a:ext uri="{FF2B5EF4-FFF2-40B4-BE49-F238E27FC236}">
                  <a16:creationId xmlns:a16="http://schemas.microsoft.com/office/drawing/2014/main" id="{D6EFC17B-EF4D-6448-86E7-443889FF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350" y="2462213"/>
              <a:ext cx="30163" cy="28575"/>
            </a:xfrm>
            <a:custGeom>
              <a:avLst/>
              <a:gdLst>
                <a:gd name="T0" fmla="*/ 0 w 85"/>
                <a:gd name="T1" fmla="*/ 2147483646 h 78"/>
                <a:gd name="T2" fmla="*/ 2147483646 w 85"/>
                <a:gd name="T3" fmla="*/ 2147483646 h 78"/>
                <a:gd name="T4" fmla="*/ 0 w 85"/>
                <a:gd name="T5" fmla="*/ 2147483646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78">
                  <a:moveTo>
                    <a:pt x="0" y="48"/>
                  </a:moveTo>
                  <a:cubicBezTo>
                    <a:pt x="36" y="0"/>
                    <a:pt x="40" y="26"/>
                    <a:pt x="84" y="48"/>
                  </a:cubicBezTo>
                  <a:cubicBezTo>
                    <a:pt x="47" y="77"/>
                    <a:pt x="36" y="77"/>
                    <a:pt x="0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1" name="Freeform 87">
              <a:extLst>
                <a:ext uri="{FF2B5EF4-FFF2-40B4-BE49-F238E27FC236}">
                  <a16:creationId xmlns:a16="http://schemas.microsoft.com/office/drawing/2014/main" id="{A53E9E9B-AF33-F448-973F-8FB9D77E4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2309813"/>
              <a:ext cx="28575" cy="30162"/>
            </a:xfrm>
            <a:custGeom>
              <a:avLst/>
              <a:gdLst>
                <a:gd name="T0" fmla="*/ 2147483646 w 78"/>
                <a:gd name="T1" fmla="*/ 2147483646 h 82"/>
                <a:gd name="T2" fmla="*/ 2147483646 w 78"/>
                <a:gd name="T3" fmla="*/ 2147483646 h 82"/>
                <a:gd name="T4" fmla="*/ 2147483646 w 78"/>
                <a:gd name="T5" fmla="*/ 2147483646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82">
                  <a:moveTo>
                    <a:pt x="77" y="81"/>
                  </a:moveTo>
                  <a:cubicBezTo>
                    <a:pt x="29" y="77"/>
                    <a:pt x="0" y="48"/>
                    <a:pt x="4" y="22"/>
                  </a:cubicBezTo>
                  <a:cubicBezTo>
                    <a:pt x="52" y="0"/>
                    <a:pt x="52" y="48"/>
                    <a:pt x="77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2" name="Freeform 88">
              <a:extLst>
                <a:ext uri="{FF2B5EF4-FFF2-40B4-BE49-F238E27FC236}">
                  <a16:creationId xmlns:a16="http://schemas.microsoft.com/office/drawing/2014/main" id="{8B68EC7A-E08D-1548-AD20-0A8D1D07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175" y="1001713"/>
              <a:ext cx="1158875" cy="608012"/>
            </a:xfrm>
            <a:custGeom>
              <a:avLst/>
              <a:gdLst>
                <a:gd name="T0" fmla="*/ 2147483646 w 3219"/>
                <a:gd name="T1" fmla="*/ 2147483646 h 1689"/>
                <a:gd name="T2" fmla="*/ 2147483646 w 3219"/>
                <a:gd name="T3" fmla="*/ 2147483646 h 1689"/>
                <a:gd name="T4" fmla="*/ 2147483646 w 3219"/>
                <a:gd name="T5" fmla="*/ 2147483646 h 1689"/>
                <a:gd name="T6" fmla="*/ 2147483646 w 3219"/>
                <a:gd name="T7" fmla="*/ 2147483646 h 1689"/>
                <a:gd name="T8" fmla="*/ 2147483646 w 3219"/>
                <a:gd name="T9" fmla="*/ 2147483646 h 1689"/>
                <a:gd name="T10" fmla="*/ 2147483646 w 3219"/>
                <a:gd name="T11" fmla="*/ 2147483646 h 1689"/>
                <a:gd name="T12" fmla="*/ 2147483646 w 3219"/>
                <a:gd name="T13" fmla="*/ 2147483646 h 1689"/>
                <a:gd name="T14" fmla="*/ 2147483646 w 3219"/>
                <a:gd name="T15" fmla="*/ 2147483646 h 1689"/>
                <a:gd name="T16" fmla="*/ 2147483646 w 3219"/>
                <a:gd name="T17" fmla="*/ 2147483646 h 1689"/>
                <a:gd name="T18" fmla="*/ 2147483646 w 3219"/>
                <a:gd name="T19" fmla="*/ 2147483646 h 1689"/>
                <a:gd name="T20" fmla="*/ 2147483646 w 3219"/>
                <a:gd name="T21" fmla="*/ 2147483646 h 1689"/>
                <a:gd name="T22" fmla="*/ 2147483646 w 3219"/>
                <a:gd name="T23" fmla="*/ 2147483646 h 1689"/>
                <a:gd name="T24" fmla="*/ 2147483646 w 3219"/>
                <a:gd name="T25" fmla="*/ 2147483646 h 1689"/>
                <a:gd name="T26" fmla="*/ 2147483646 w 3219"/>
                <a:gd name="T27" fmla="*/ 2147483646 h 1689"/>
                <a:gd name="T28" fmla="*/ 2147483646 w 3219"/>
                <a:gd name="T29" fmla="*/ 2147483646 h 1689"/>
                <a:gd name="T30" fmla="*/ 2147483646 w 3219"/>
                <a:gd name="T31" fmla="*/ 2147483646 h 1689"/>
                <a:gd name="T32" fmla="*/ 2147483646 w 3219"/>
                <a:gd name="T33" fmla="*/ 2147483646 h 1689"/>
                <a:gd name="T34" fmla="*/ 2147483646 w 3219"/>
                <a:gd name="T35" fmla="*/ 2147483646 h 1689"/>
                <a:gd name="T36" fmla="*/ 2147483646 w 3219"/>
                <a:gd name="T37" fmla="*/ 2147483646 h 1689"/>
                <a:gd name="T38" fmla="*/ 2147483646 w 3219"/>
                <a:gd name="T39" fmla="*/ 2147483646 h 1689"/>
                <a:gd name="T40" fmla="*/ 2147483646 w 3219"/>
                <a:gd name="T41" fmla="*/ 2147483646 h 1689"/>
                <a:gd name="T42" fmla="*/ 2147483646 w 3219"/>
                <a:gd name="T43" fmla="*/ 2147483646 h 1689"/>
                <a:gd name="T44" fmla="*/ 2147483646 w 3219"/>
                <a:gd name="T45" fmla="*/ 2147483646 h 1689"/>
                <a:gd name="T46" fmla="*/ 2147483646 w 3219"/>
                <a:gd name="T47" fmla="*/ 2147483646 h 1689"/>
                <a:gd name="T48" fmla="*/ 2147483646 w 3219"/>
                <a:gd name="T49" fmla="*/ 2147483646 h 1689"/>
                <a:gd name="T50" fmla="*/ 2147483646 w 3219"/>
                <a:gd name="T51" fmla="*/ 2147483646 h 1689"/>
                <a:gd name="T52" fmla="*/ 2147483646 w 3219"/>
                <a:gd name="T53" fmla="*/ 2147483646 h 1689"/>
                <a:gd name="T54" fmla="*/ 2147483646 w 3219"/>
                <a:gd name="T55" fmla="*/ 2147483646 h 1689"/>
                <a:gd name="T56" fmla="*/ 2147483646 w 3219"/>
                <a:gd name="T57" fmla="*/ 2147483646 h 1689"/>
                <a:gd name="T58" fmla="*/ 2147483646 w 3219"/>
                <a:gd name="T59" fmla="*/ 2147483646 h 1689"/>
                <a:gd name="T60" fmla="*/ 2147483646 w 3219"/>
                <a:gd name="T61" fmla="*/ 2147483646 h 1689"/>
                <a:gd name="T62" fmla="*/ 2147483646 w 3219"/>
                <a:gd name="T63" fmla="*/ 2147483646 h 1689"/>
                <a:gd name="T64" fmla="*/ 2147483646 w 3219"/>
                <a:gd name="T65" fmla="*/ 2147483646 h 1689"/>
                <a:gd name="T66" fmla="*/ 0 w 3219"/>
                <a:gd name="T67" fmla="*/ 2147483646 h 1689"/>
                <a:gd name="T68" fmla="*/ 2147483646 w 3219"/>
                <a:gd name="T69" fmla="*/ 2147483646 h 1689"/>
                <a:gd name="T70" fmla="*/ 2147483646 w 3219"/>
                <a:gd name="T71" fmla="*/ 2147483646 h 1689"/>
                <a:gd name="T72" fmla="*/ 2147483646 w 3219"/>
                <a:gd name="T73" fmla="*/ 2147483646 h 1689"/>
                <a:gd name="T74" fmla="*/ 2147483646 w 3219"/>
                <a:gd name="T75" fmla="*/ 2147483646 h 1689"/>
                <a:gd name="T76" fmla="*/ 2147483646 w 3219"/>
                <a:gd name="T77" fmla="*/ 2147483646 h 1689"/>
                <a:gd name="T78" fmla="*/ 2147483646 w 3219"/>
                <a:gd name="T79" fmla="*/ 0 h 1689"/>
                <a:gd name="T80" fmla="*/ 2147483646 w 3219"/>
                <a:gd name="T81" fmla="*/ 2147483646 h 1689"/>
                <a:gd name="T82" fmla="*/ 2147483646 w 3219"/>
                <a:gd name="T83" fmla="*/ 2147483646 h 16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19" h="1689">
                  <a:moveTo>
                    <a:pt x="2572" y="125"/>
                  </a:moveTo>
                  <a:lnTo>
                    <a:pt x="2851" y="44"/>
                  </a:lnTo>
                  <a:cubicBezTo>
                    <a:pt x="2877" y="59"/>
                    <a:pt x="2891" y="66"/>
                    <a:pt x="2917" y="74"/>
                  </a:cubicBezTo>
                  <a:cubicBezTo>
                    <a:pt x="2957" y="85"/>
                    <a:pt x="2957" y="114"/>
                    <a:pt x="2979" y="136"/>
                  </a:cubicBezTo>
                  <a:cubicBezTo>
                    <a:pt x="3023" y="180"/>
                    <a:pt x="3218" y="162"/>
                    <a:pt x="3218" y="228"/>
                  </a:cubicBezTo>
                  <a:cubicBezTo>
                    <a:pt x="3218" y="275"/>
                    <a:pt x="3152" y="264"/>
                    <a:pt x="3126" y="283"/>
                  </a:cubicBezTo>
                  <a:cubicBezTo>
                    <a:pt x="2979" y="393"/>
                    <a:pt x="2799" y="327"/>
                    <a:pt x="2605" y="422"/>
                  </a:cubicBezTo>
                  <a:cubicBezTo>
                    <a:pt x="2642" y="459"/>
                    <a:pt x="2788" y="430"/>
                    <a:pt x="2880" y="433"/>
                  </a:cubicBezTo>
                  <a:cubicBezTo>
                    <a:pt x="2796" y="518"/>
                    <a:pt x="2590" y="569"/>
                    <a:pt x="2458" y="613"/>
                  </a:cubicBezTo>
                  <a:cubicBezTo>
                    <a:pt x="2311" y="661"/>
                    <a:pt x="2227" y="808"/>
                    <a:pt x="2117" y="888"/>
                  </a:cubicBezTo>
                  <a:cubicBezTo>
                    <a:pt x="2066" y="925"/>
                    <a:pt x="1985" y="881"/>
                    <a:pt x="1926" y="899"/>
                  </a:cubicBezTo>
                  <a:cubicBezTo>
                    <a:pt x="1845" y="925"/>
                    <a:pt x="1753" y="932"/>
                    <a:pt x="1695" y="980"/>
                  </a:cubicBezTo>
                  <a:lnTo>
                    <a:pt x="1798" y="980"/>
                  </a:lnTo>
                  <a:cubicBezTo>
                    <a:pt x="1805" y="1061"/>
                    <a:pt x="1761" y="1054"/>
                    <a:pt x="1691" y="1046"/>
                  </a:cubicBezTo>
                  <a:cubicBezTo>
                    <a:pt x="1735" y="1068"/>
                    <a:pt x="1775" y="1083"/>
                    <a:pt x="1798" y="1134"/>
                  </a:cubicBezTo>
                  <a:cubicBezTo>
                    <a:pt x="1721" y="1171"/>
                    <a:pt x="1695" y="1259"/>
                    <a:pt x="1632" y="1303"/>
                  </a:cubicBezTo>
                  <a:lnTo>
                    <a:pt x="1449" y="1303"/>
                  </a:lnTo>
                  <a:cubicBezTo>
                    <a:pt x="1456" y="1329"/>
                    <a:pt x="1475" y="1336"/>
                    <a:pt x="1475" y="1358"/>
                  </a:cubicBezTo>
                  <a:cubicBezTo>
                    <a:pt x="1475" y="1475"/>
                    <a:pt x="1321" y="1406"/>
                    <a:pt x="1321" y="1531"/>
                  </a:cubicBezTo>
                  <a:lnTo>
                    <a:pt x="1412" y="1531"/>
                  </a:lnTo>
                  <a:cubicBezTo>
                    <a:pt x="1423" y="1531"/>
                    <a:pt x="1467" y="1527"/>
                    <a:pt x="1467" y="1560"/>
                  </a:cubicBezTo>
                  <a:cubicBezTo>
                    <a:pt x="1467" y="1622"/>
                    <a:pt x="1258" y="1688"/>
                    <a:pt x="1174" y="1688"/>
                  </a:cubicBezTo>
                  <a:cubicBezTo>
                    <a:pt x="1089" y="1688"/>
                    <a:pt x="1126" y="1633"/>
                    <a:pt x="1053" y="1633"/>
                  </a:cubicBezTo>
                  <a:lnTo>
                    <a:pt x="777" y="1633"/>
                  </a:lnTo>
                  <a:cubicBezTo>
                    <a:pt x="744" y="1633"/>
                    <a:pt x="722" y="1670"/>
                    <a:pt x="667" y="1670"/>
                  </a:cubicBezTo>
                  <a:cubicBezTo>
                    <a:pt x="546" y="1670"/>
                    <a:pt x="447" y="1637"/>
                    <a:pt x="319" y="1597"/>
                  </a:cubicBezTo>
                  <a:cubicBezTo>
                    <a:pt x="308" y="1615"/>
                    <a:pt x="293" y="1633"/>
                    <a:pt x="275" y="1633"/>
                  </a:cubicBezTo>
                  <a:cubicBezTo>
                    <a:pt x="249" y="1633"/>
                    <a:pt x="238" y="1615"/>
                    <a:pt x="238" y="1604"/>
                  </a:cubicBezTo>
                  <a:cubicBezTo>
                    <a:pt x="238" y="1457"/>
                    <a:pt x="429" y="1512"/>
                    <a:pt x="506" y="1457"/>
                  </a:cubicBezTo>
                  <a:cubicBezTo>
                    <a:pt x="462" y="1424"/>
                    <a:pt x="385" y="1413"/>
                    <a:pt x="385" y="1347"/>
                  </a:cubicBezTo>
                  <a:cubicBezTo>
                    <a:pt x="385" y="1296"/>
                    <a:pt x="440" y="1310"/>
                    <a:pt x="476" y="1310"/>
                  </a:cubicBezTo>
                  <a:cubicBezTo>
                    <a:pt x="594" y="1310"/>
                    <a:pt x="634" y="1373"/>
                    <a:pt x="704" y="1413"/>
                  </a:cubicBezTo>
                  <a:lnTo>
                    <a:pt x="770" y="1413"/>
                  </a:lnTo>
                  <a:cubicBezTo>
                    <a:pt x="719" y="1362"/>
                    <a:pt x="605" y="1318"/>
                    <a:pt x="605" y="1230"/>
                  </a:cubicBezTo>
                  <a:lnTo>
                    <a:pt x="550" y="1230"/>
                  </a:lnTo>
                  <a:cubicBezTo>
                    <a:pt x="528" y="1241"/>
                    <a:pt x="528" y="1241"/>
                    <a:pt x="513" y="1255"/>
                  </a:cubicBezTo>
                  <a:lnTo>
                    <a:pt x="458" y="1255"/>
                  </a:lnTo>
                  <a:lnTo>
                    <a:pt x="458" y="1211"/>
                  </a:lnTo>
                  <a:cubicBezTo>
                    <a:pt x="487" y="1149"/>
                    <a:pt x="513" y="1108"/>
                    <a:pt x="568" y="1090"/>
                  </a:cubicBezTo>
                  <a:cubicBezTo>
                    <a:pt x="660" y="1061"/>
                    <a:pt x="770" y="1094"/>
                    <a:pt x="770" y="991"/>
                  </a:cubicBezTo>
                  <a:cubicBezTo>
                    <a:pt x="770" y="874"/>
                    <a:pt x="521" y="874"/>
                    <a:pt x="521" y="808"/>
                  </a:cubicBezTo>
                  <a:cubicBezTo>
                    <a:pt x="521" y="771"/>
                    <a:pt x="576" y="778"/>
                    <a:pt x="612" y="778"/>
                  </a:cubicBezTo>
                  <a:cubicBezTo>
                    <a:pt x="572" y="778"/>
                    <a:pt x="565" y="764"/>
                    <a:pt x="557" y="734"/>
                  </a:cubicBezTo>
                  <a:cubicBezTo>
                    <a:pt x="576" y="727"/>
                    <a:pt x="594" y="734"/>
                    <a:pt x="612" y="734"/>
                  </a:cubicBezTo>
                  <a:cubicBezTo>
                    <a:pt x="653" y="734"/>
                    <a:pt x="733" y="719"/>
                    <a:pt x="807" y="742"/>
                  </a:cubicBezTo>
                  <a:cubicBezTo>
                    <a:pt x="898" y="771"/>
                    <a:pt x="931" y="877"/>
                    <a:pt x="1034" y="866"/>
                  </a:cubicBezTo>
                  <a:cubicBezTo>
                    <a:pt x="1016" y="848"/>
                    <a:pt x="898" y="775"/>
                    <a:pt x="898" y="753"/>
                  </a:cubicBezTo>
                  <a:cubicBezTo>
                    <a:pt x="898" y="738"/>
                    <a:pt x="917" y="727"/>
                    <a:pt x="924" y="716"/>
                  </a:cubicBezTo>
                  <a:lnTo>
                    <a:pt x="1108" y="716"/>
                  </a:lnTo>
                  <a:cubicBezTo>
                    <a:pt x="1177" y="687"/>
                    <a:pt x="1240" y="668"/>
                    <a:pt x="1284" y="613"/>
                  </a:cubicBezTo>
                  <a:lnTo>
                    <a:pt x="1229" y="613"/>
                  </a:lnTo>
                  <a:cubicBezTo>
                    <a:pt x="1155" y="672"/>
                    <a:pt x="1071" y="698"/>
                    <a:pt x="954" y="698"/>
                  </a:cubicBezTo>
                  <a:cubicBezTo>
                    <a:pt x="884" y="698"/>
                    <a:pt x="862" y="668"/>
                    <a:pt x="825" y="668"/>
                  </a:cubicBezTo>
                  <a:cubicBezTo>
                    <a:pt x="796" y="668"/>
                    <a:pt x="781" y="705"/>
                    <a:pt x="752" y="705"/>
                  </a:cubicBezTo>
                  <a:cubicBezTo>
                    <a:pt x="678" y="705"/>
                    <a:pt x="583" y="679"/>
                    <a:pt x="605" y="631"/>
                  </a:cubicBezTo>
                  <a:lnTo>
                    <a:pt x="557" y="631"/>
                  </a:lnTo>
                  <a:cubicBezTo>
                    <a:pt x="532" y="650"/>
                    <a:pt x="510" y="668"/>
                    <a:pt x="476" y="668"/>
                  </a:cubicBezTo>
                  <a:cubicBezTo>
                    <a:pt x="403" y="668"/>
                    <a:pt x="301" y="624"/>
                    <a:pt x="275" y="591"/>
                  </a:cubicBezTo>
                  <a:cubicBezTo>
                    <a:pt x="301" y="573"/>
                    <a:pt x="326" y="555"/>
                    <a:pt x="374" y="551"/>
                  </a:cubicBezTo>
                  <a:cubicBezTo>
                    <a:pt x="304" y="551"/>
                    <a:pt x="231" y="547"/>
                    <a:pt x="201" y="551"/>
                  </a:cubicBezTo>
                  <a:cubicBezTo>
                    <a:pt x="242" y="455"/>
                    <a:pt x="333" y="466"/>
                    <a:pt x="429" y="437"/>
                  </a:cubicBezTo>
                  <a:cubicBezTo>
                    <a:pt x="396" y="430"/>
                    <a:pt x="385" y="430"/>
                    <a:pt x="355" y="430"/>
                  </a:cubicBezTo>
                  <a:cubicBezTo>
                    <a:pt x="282" y="430"/>
                    <a:pt x="278" y="496"/>
                    <a:pt x="209" y="496"/>
                  </a:cubicBezTo>
                  <a:cubicBezTo>
                    <a:pt x="190" y="496"/>
                    <a:pt x="150" y="470"/>
                    <a:pt x="143" y="466"/>
                  </a:cubicBezTo>
                  <a:cubicBezTo>
                    <a:pt x="179" y="430"/>
                    <a:pt x="201" y="419"/>
                    <a:pt x="245" y="404"/>
                  </a:cubicBezTo>
                  <a:lnTo>
                    <a:pt x="135" y="404"/>
                  </a:lnTo>
                  <a:cubicBezTo>
                    <a:pt x="113" y="411"/>
                    <a:pt x="91" y="422"/>
                    <a:pt x="80" y="430"/>
                  </a:cubicBezTo>
                  <a:lnTo>
                    <a:pt x="0" y="430"/>
                  </a:lnTo>
                  <a:cubicBezTo>
                    <a:pt x="21" y="338"/>
                    <a:pt x="260" y="294"/>
                    <a:pt x="366" y="294"/>
                  </a:cubicBezTo>
                  <a:lnTo>
                    <a:pt x="447" y="294"/>
                  </a:lnTo>
                  <a:cubicBezTo>
                    <a:pt x="462" y="294"/>
                    <a:pt x="476" y="279"/>
                    <a:pt x="476" y="264"/>
                  </a:cubicBezTo>
                  <a:cubicBezTo>
                    <a:pt x="594" y="264"/>
                    <a:pt x="546" y="184"/>
                    <a:pt x="623" y="184"/>
                  </a:cubicBezTo>
                  <a:cubicBezTo>
                    <a:pt x="693" y="184"/>
                    <a:pt x="836" y="254"/>
                    <a:pt x="869" y="264"/>
                  </a:cubicBezTo>
                  <a:cubicBezTo>
                    <a:pt x="902" y="177"/>
                    <a:pt x="946" y="99"/>
                    <a:pt x="1053" y="99"/>
                  </a:cubicBezTo>
                  <a:cubicBezTo>
                    <a:pt x="1115" y="99"/>
                    <a:pt x="1078" y="132"/>
                    <a:pt x="1126" y="92"/>
                  </a:cubicBezTo>
                  <a:cubicBezTo>
                    <a:pt x="1144" y="55"/>
                    <a:pt x="1174" y="44"/>
                    <a:pt x="1210" y="44"/>
                  </a:cubicBezTo>
                  <a:lnTo>
                    <a:pt x="1632" y="44"/>
                  </a:lnTo>
                  <a:cubicBezTo>
                    <a:pt x="1640" y="30"/>
                    <a:pt x="1658" y="19"/>
                    <a:pt x="1676" y="19"/>
                  </a:cubicBezTo>
                  <a:cubicBezTo>
                    <a:pt x="1743" y="19"/>
                    <a:pt x="1761" y="63"/>
                    <a:pt x="1816" y="63"/>
                  </a:cubicBezTo>
                  <a:cubicBezTo>
                    <a:pt x="1867" y="63"/>
                    <a:pt x="1882" y="0"/>
                    <a:pt x="1934" y="0"/>
                  </a:cubicBezTo>
                  <a:cubicBezTo>
                    <a:pt x="1988" y="0"/>
                    <a:pt x="2010" y="26"/>
                    <a:pt x="2043" y="26"/>
                  </a:cubicBezTo>
                  <a:lnTo>
                    <a:pt x="2146" y="26"/>
                  </a:lnTo>
                  <a:cubicBezTo>
                    <a:pt x="2234" y="26"/>
                    <a:pt x="2550" y="15"/>
                    <a:pt x="2623" y="88"/>
                  </a:cubicBezTo>
                  <a:cubicBezTo>
                    <a:pt x="2602" y="109"/>
                    <a:pt x="2591" y="118"/>
                    <a:pt x="2572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3" name="Freeform 89">
              <a:extLst>
                <a:ext uri="{FF2B5EF4-FFF2-40B4-BE49-F238E27FC236}">
                  <a16:creationId xmlns:a16="http://schemas.microsoft.com/office/drawing/2014/main" id="{906843F8-D8D5-AC4C-AABA-35CB7967B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250" y="944563"/>
              <a:ext cx="2265363" cy="1722437"/>
            </a:xfrm>
            <a:custGeom>
              <a:avLst/>
              <a:gdLst>
                <a:gd name="T0" fmla="*/ 2147483646 w 6294"/>
                <a:gd name="T1" fmla="*/ 2147483646 h 4783"/>
                <a:gd name="T2" fmla="*/ 2147483646 w 6294"/>
                <a:gd name="T3" fmla="*/ 2147483646 h 4783"/>
                <a:gd name="T4" fmla="*/ 2147483646 w 6294"/>
                <a:gd name="T5" fmla="*/ 2147483646 h 4783"/>
                <a:gd name="T6" fmla="*/ 2147483646 w 6294"/>
                <a:gd name="T7" fmla="*/ 2147483646 h 4783"/>
                <a:gd name="T8" fmla="*/ 2147483646 w 6294"/>
                <a:gd name="T9" fmla="*/ 2147483646 h 4783"/>
                <a:gd name="T10" fmla="*/ 2147483646 w 6294"/>
                <a:gd name="T11" fmla="*/ 2147483646 h 4783"/>
                <a:gd name="T12" fmla="*/ 2147483646 w 6294"/>
                <a:gd name="T13" fmla="*/ 2147483646 h 4783"/>
                <a:gd name="T14" fmla="*/ 2147483646 w 6294"/>
                <a:gd name="T15" fmla="*/ 2147483646 h 4783"/>
                <a:gd name="T16" fmla="*/ 2147483646 w 6294"/>
                <a:gd name="T17" fmla="*/ 2147483646 h 4783"/>
                <a:gd name="T18" fmla="*/ 2147483646 w 6294"/>
                <a:gd name="T19" fmla="*/ 2147483646 h 4783"/>
                <a:gd name="T20" fmla="*/ 0 w 6294"/>
                <a:gd name="T21" fmla="*/ 2147483646 h 4783"/>
                <a:gd name="T22" fmla="*/ 2147483646 w 6294"/>
                <a:gd name="T23" fmla="*/ 2147483646 h 4783"/>
                <a:gd name="T24" fmla="*/ 2147483646 w 6294"/>
                <a:gd name="T25" fmla="*/ 2147483646 h 4783"/>
                <a:gd name="T26" fmla="*/ 2147483646 w 6294"/>
                <a:gd name="T27" fmla="*/ 2147483646 h 4783"/>
                <a:gd name="T28" fmla="*/ 2147483646 w 6294"/>
                <a:gd name="T29" fmla="*/ 2147483646 h 4783"/>
                <a:gd name="T30" fmla="*/ 2147483646 w 6294"/>
                <a:gd name="T31" fmla="*/ 2147483646 h 4783"/>
                <a:gd name="T32" fmla="*/ 2147483646 w 6294"/>
                <a:gd name="T33" fmla="*/ 2147483646 h 4783"/>
                <a:gd name="T34" fmla="*/ 2147483646 w 6294"/>
                <a:gd name="T35" fmla="*/ 2147483646 h 4783"/>
                <a:gd name="T36" fmla="*/ 2147483646 w 6294"/>
                <a:gd name="T37" fmla="*/ 2147483646 h 4783"/>
                <a:gd name="T38" fmla="*/ 2147483646 w 6294"/>
                <a:gd name="T39" fmla="*/ 2147483646 h 4783"/>
                <a:gd name="T40" fmla="*/ 2147483646 w 6294"/>
                <a:gd name="T41" fmla="*/ 0 h 4783"/>
                <a:gd name="T42" fmla="*/ 2147483646 w 6294"/>
                <a:gd name="T43" fmla="*/ 2147483646 h 4783"/>
                <a:gd name="T44" fmla="*/ 2147483646 w 6294"/>
                <a:gd name="T45" fmla="*/ 2147483646 h 4783"/>
                <a:gd name="T46" fmla="*/ 2147483646 w 6294"/>
                <a:gd name="T47" fmla="*/ 2147483646 h 4783"/>
                <a:gd name="T48" fmla="*/ 2147483646 w 6294"/>
                <a:gd name="T49" fmla="*/ 2147483646 h 4783"/>
                <a:gd name="T50" fmla="*/ 2147483646 w 6294"/>
                <a:gd name="T51" fmla="*/ 2147483646 h 4783"/>
                <a:gd name="T52" fmla="*/ 2147483646 w 6294"/>
                <a:gd name="T53" fmla="*/ 2147483646 h 4783"/>
                <a:gd name="T54" fmla="*/ 2147483646 w 6294"/>
                <a:gd name="T55" fmla="*/ 2147483646 h 4783"/>
                <a:gd name="T56" fmla="*/ 2147483646 w 6294"/>
                <a:gd name="T57" fmla="*/ 2147483646 h 4783"/>
                <a:gd name="T58" fmla="*/ 2147483646 w 6294"/>
                <a:gd name="T59" fmla="*/ 2147483646 h 4783"/>
                <a:gd name="T60" fmla="*/ 2147483646 w 6294"/>
                <a:gd name="T61" fmla="*/ 2147483646 h 4783"/>
                <a:gd name="T62" fmla="*/ 2147483646 w 6294"/>
                <a:gd name="T63" fmla="*/ 2147483646 h 4783"/>
                <a:gd name="T64" fmla="*/ 2147483646 w 6294"/>
                <a:gd name="T65" fmla="*/ 2147483646 h 4783"/>
                <a:gd name="T66" fmla="*/ 2147483646 w 6294"/>
                <a:gd name="T67" fmla="*/ 2147483646 h 4783"/>
                <a:gd name="T68" fmla="*/ 2147483646 w 6294"/>
                <a:gd name="T69" fmla="*/ 2147483646 h 4783"/>
                <a:gd name="T70" fmla="*/ 2147483646 w 6294"/>
                <a:gd name="T71" fmla="*/ 2147483646 h 4783"/>
                <a:gd name="T72" fmla="*/ 2147483646 w 6294"/>
                <a:gd name="T73" fmla="*/ 2147483646 h 4783"/>
                <a:gd name="T74" fmla="*/ 2147483646 w 6294"/>
                <a:gd name="T75" fmla="*/ 2147483646 h 4783"/>
                <a:gd name="T76" fmla="*/ 2147483646 w 6294"/>
                <a:gd name="T77" fmla="*/ 2147483646 h 4783"/>
                <a:gd name="T78" fmla="*/ 2147483646 w 6294"/>
                <a:gd name="T79" fmla="*/ 2147483646 h 4783"/>
                <a:gd name="T80" fmla="*/ 2147483646 w 6294"/>
                <a:gd name="T81" fmla="*/ 2147483646 h 4783"/>
                <a:gd name="T82" fmla="*/ 2147483646 w 6294"/>
                <a:gd name="T83" fmla="*/ 2147483646 h 4783"/>
                <a:gd name="T84" fmla="*/ 2147483646 w 6294"/>
                <a:gd name="T85" fmla="*/ 2147483646 h 4783"/>
                <a:gd name="T86" fmla="*/ 2147483646 w 6294"/>
                <a:gd name="T87" fmla="*/ 2147483646 h 4783"/>
                <a:gd name="T88" fmla="*/ 2147483646 w 6294"/>
                <a:gd name="T89" fmla="*/ 2147483646 h 4783"/>
                <a:gd name="T90" fmla="*/ 2147483646 w 6294"/>
                <a:gd name="T91" fmla="*/ 2147483646 h 4783"/>
                <a:gd name="T92" fmla="*/ 2147483646 w 6294"/>
                <a:gd name="T93" fmla="*/ 2147483646 h 4783"/>
                <a:gd name="T94" fmla="*/ 2147483646 w 6294"/>
                <a:gd name="T95" fmla="*/ 2147483646 h 4783"/>
                <a:gd name="T96" fmla="*/ 2147483646 w 6294"/>
                <a:gd name="T97" fmla="*/ 2147483646 h 4783"/>
                <a:gd name="T98" fmla="*/ 2147483646 w 6294"/>
                <a:gd name="T99" fmla="*/ 2147483646 h 47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294" h="4783">
                  <a:moveTo>
                    <a:pt x="2117" y="3351"/>
                  </a:moveTo>
                  <a:cubicBezTo>
                    <a:pt x="2168" y="3325"/>
                    <a:pt x="2168" y="3322"/>
                    <a:pt x="2220" y="3344"/>
                  </a:cubicBezTo>
                  <a:cubicBezTo>
                    <a:pt x="2242" y="3233"/>
                    <a:pt x="2297" y="3197"/>
                    <a:pt x="2330" y="3094"/>
                  </a:cubicBezTo>
                  <a:cubicBezTo>
                    <a:pt x="2216" y="3057"/>
                    <a:pt x="1949" y="3039"/>
                    <a:pt x="1934" y="2936"/>
                  </a:cubicBezTo>
                  <a:cubicBezTo>
                    <a:pt x="1970" y="2922"/>
                    <a:pt x="1967" y="2936"/>
                    <a:pt x="2000" y="2936"/>
                  </a:cubicBezTo>
                  <a:cubicBezTo>
                    <a:pt x="2077" y="2936"/>
                    <a:pt x="2132" y="2991"/>
                    <a:pt x="2220" y="2991"/>
                  </a:cubicBezTo>
                  <a:cubicBezTo>
                    <a:pt x="2257" y="2991"/>
                    <a:pt x="2253" y="2958"/>
                    <a:pt x="2257" y="2936"/>
                  </a:cubicBezTo>
                  <a:cubicBezTo>
                    <a:pt x="2143" y="2899"/>
                    <a:pt x="2110" y="2727"/>
                    <a:pt x="1989" y="2727"/>
                  </a:cubicBezTo>
                  <a:cubicBezTo>
                    <a:pt x="1956" y="2727"/>
                    <a:pt x="1945" y="2789"/>
                    <a:pt x="1897" y="2789"/>
                  </a:cubicBezTo>
                  <a:cubicBezTo>
                    <a:pt x="1831" y="2789"/>
                    <a:pt x="1798" y="2782"/>
                    <a:pt x="1798" y="2727"/>
                  </a:cubicBezTo>
                  <a:cubicBezTo>
                    <a:pt x="1798" y="2646"/>
                    <a:pt x="1878" y="2654"/>
                    <a:pt x="1878" y="2569"/>
                  </a:cubicBezTo>
                  <a:cubicBezTo>
                    <a:pt x="1878" y="2514"/>
                    <a:pt x="1820" y="2511"/>
                    <a:pt x="1787" y="2507"/>
                  </a:cubicBezTo>
                  <a:lnTo>
                    <a:pt x="1787" y="2452"/>
                  </a:lnTo>
                  <a:cubicBezTo>
                    <a:pt x="1684" y="2136"/>
                    <a:pt x="1427" y="1817"/>
                    <a:pt x="1016" y="1817"/>
                  </a:cubicBezTo>
                  <a:lnTo>
                    <a:pt x="906" y="1817"/>
                  </a:lnTo>
                  <a:cubicBezTo>
                    <a:pt x="859" y="1817"/>
                    <a:pt x="836" y="1865"/>
                    <a:pt x="789" y="1865"/>
                  </a:cubicBezTo>
                  <a:cubicBezTo>
                    <a:pt x="756" y="1865"/>
                    <a:pt x="723" y="1835"/>
                    <a:pt x="679" y="1835"/>
                  </a:cubicBezTo>
                  <a:cubicBezTo>
                    <a:pt x="638" y="1835"/>
                    <a:pt x="624" y="1843"/>
                    <a:pt x="605" y="1850"/>
                  </a:cubicBezTo>
                  <a:cubicBezTo>
                    <a:pt x="616" y="1861"/>
                    <a:pt x="631" y="1876"/>
                    <a:pt x="642" y="1879"/>
                  </a:cubicBezTo>
                  <a:cubicBezTo>
                    <a:pt x="620" y="1901"/>
                    <a:pt x="624" y="1890"/>
                    <a:pt x="594" y="1890"/>
                  </a:cubicBezTo>
                  <a:cubicBezTo>
                    <a:pt x="517" y="1890"/>
                    <a:pt x="400" y="1857"/>
                    <a:pt x="356" y="1802"/>
                  </a:cubicBezTo>
                  <a:cubicBezTo>
                    <a:pt x="389" y="1780"/>
                    <a:pt x="414" y="1776"/>
                    <a:pt x="429" y="1743"/>
                  </a:cubicBezTo>
                  <a:cubicBezTo>
                    <a:pt x="370" y="1722"/>
                    <a:pt x="326" y="1681"/>
                    <a:pt x="282" y="1681"/>
                  </a:cubicBezTo>
                  <a:cubicBezTo>
                    <a:pt x="201" y="1681"/>
                    <a:pt x="224" y="1707"/>
                    <a:pt x="154" y="1681"/>
                  </a:cubicBezTo>
                  <a:cubicBezTo>
                    <a:pt x="161" y="1630"/>
                    <a:pt x="235" y="1608"/>
                    <a:pt x="264" y="1608"/>
                  </a:cubicBezTo>
                  <a:lnTo>
                    <a:pt x="356" y="1608"/>
                  </a:lnTo>
                  <a:cubicBezTo>
                    <a:pt x="392" y="1608"/>
                    <a:pt x="403" y="1604"/>
                    <a:pt x="422" y="1579"/>
                  </a:cubicBezTo>
                  <a:lnTo>
                    <a:pt x="631" y="1579"/>
                  </a:lnTo>
                  <a:cubicBezTo>
                    <a:pt x="668" y="1553"/>
                    <a:pt x="668" y="1538"/>
                    <a:pt x="679" y="1498"/>
                  </a:cubicBezTo>
                  <a:lnTo>
                    <a:pt x="532" y="1498"/>
                  </a:lnTo>
                  <a:cubicBezTo>
                    <a:pt x="524" y="1516"/>
                    <a:pt x="514" y="1534"/>
                    <a:pt x="495" y="1534"/>
                  </a:cubicBezTo>
                  <a:lnTo>
                    <a:pt x="367" y="1534"/>
                  </a:lnTo>
                  <a:cubicBezTo>
                    <a:pt x="352" y="1534"/>
                    <a:pt x="0" y="1435"/>
                    <a:pt x="0" y="1377"/>
                  </a:cubicBezTo>
                  <a:cubicBezTo>
                    <a:pt x="0" y="1263"/>
                    <a:pt x="128" y="1303"/>
                    <a:pt x="209" y="1277"/>
                  </a:cubicBezTo>
                  <a:cubicBezTo>
                    <a:pt x="275" y="1256"/>
                    <a:pt x="315" y="1215"/>
                    <a:pt x="385" y="1193"/>
                  </a:cubicBezTo>
                  <a:cubicBezTo>
                    <a:pt x="484" y="1160"/>
                    <a:pt x="616" y="1215"/>
                    <a:pt x="697" y="1167"/>
                  </a:cubicBezTo>
                  <a:cubicBezTo>
                    <a:pt x="756" y="1131"/>
                    <a:pt x="796" y="1065"/>
                    <a:pt x="796" y="973"/>
                  </a:cubicBezTo>
                  <a:cubicBezTo>
                    <a:pt x="730" y="966"/>
                    <a:pt x="521" y="969"/>
                    <a:pt x="521" y="900"/>
                  </a:cubicBezTo>
                  <a:cubicBezTo>
                    <a:pt x="521" y="867"/>
                    <a:pt x="576" y="848"/>
                    <a:pt x="594" y="845"/>
                  </a:cubicBezTo>
                  <a:cubicBezTo>
                    <a:pt x="719" y="804"/>
                    <a:pt x="884" y="716"/>
                    <a:pt x="958" y="643"/>
                  </a:cubicBezTo>
                  <a:cubicBezTo>
                    <a:pt x="987" y="665"/>
                    <a:pt x="1016" y="672"/>
                    <a:pt x="1053" y="672"/>
                  </a:cubicBezTo>
                  <a:cubicBezTo>
                    <a:pt x="1181" y="672"/>
                    <a:pt x="1082" y="503"/>
                    <a:pt x="1200" y="488"/>
                  </a:cubicBezTo>
                  <a:cubicBezTo>
                    <a:pt x="1346" y="470"/>
                    <a:pt x="1402" y="433"/>
                    <a:pt x="1541" y="433"/>
                  </a:cubicBezTo>
                  <a:cubicBezTo>
                    <a:pt x="1644" y="408"/>
                    <a:pt x="1717" y="349"/>
                    <a:pt x="1816" y="349"/>
                  </a:cubicBezTo>
                  <a:cubicBezTo>
                    <a:pt x="1882" y="349"/>
                    <a:pt x="1901" y="459"/>
                    <a:pt x="1970" y="459"/>
                  </a:cubicBezTo>
                  <a:cubicBezTo>
                    <a:pt x="1970" y="433"/>
                    <a:pt x="1952" y="412"/>
                    <a:pt x="1952" y="386"/>
                  </a:cubicBezTo>
                  <a:lnTo>
                    <a:pt x="1989" y="349"/>
                  </a:lnTo>
                  <a:cubicBezTo>
                    <a:pt x="2029" y="419"/>
                    <a:pt x="2092" y="412"/>
                    <a:pt x="2165" y="441"/>
                  </a:cubicBezTo>
                  <a:lnTo>
                    <a:pt x="2220" y="441"/>
                  </a:lnTo>
                  <a:cubicBezTo>
                    <a:pt x="2209" y="412"/>
                    <a:pt x="2191" y="389"/>
                    <a:pt x="2191" y="360"/>
                  </a:cubicBezTo>
                  <a:cubicBezTo>
                    <a:pt x="2191" y="316"/>
                    <a:pt x="2246" y="312"/>
                    <a:pt x="2282" y="312"/>
                  </a:cubicBezTo>
                  <a:cubicBezTo>
                    <a:pt x="2433" y="312"/>
                    <a:pt x="2521" y="397"/>
                    <a:pt x="2612" y="441"/>
                  </a:cubicBezTo>
                  <a:lnTo>
                    <a:pt x="2778" y="441"/>
                  </a:lnTo>
                  <a:cubicBezTo>
                    <a:pt x="2719" y="412"/>
                    <a:pt x="2569" y="364"/>
                    <a:pt x="2569" y="294"/>
                  </a:cubicBezTo>
                  <a:cubicBezTo>
                    <a:pt x="2569" y="239"/>
                    <a:pt x="2682" y="257"/>
                    <a:pt x="2715" y="250"/>
                  </a:cubicBezTo>
                  <a:cubicBezTo>
                    <a:pt x="2690" y="224"/>
                    <a:pt x="2660" y="221"/>
                    <a:pt x="2642" y="195"/>
                  </a:cubicBezTo>
                  <a:cubicBezTo>
                    <a:pt x="2741" y="147"/>
                    <a:pt x="2833" y="122"/>
                    <a:pt x="2954" y="122"/>
                  </a:cubicBezTo>
                  <a:cubicBezTo>
                    <a:pt x="3042" y="122"/>
                    <a:pt x="3100" y="118"/>
                    <a:pt x="3181" y="147"/>
                  </a:cubicBezTo>
                  <a:lnTo>
                    <a:pt x="3255" y="147"/>
                  </a:lnTo>
                  <a:lnTo>
                    <a:pt x="3255" y="103"/>
                  </a:lnTo>
                  <a:cubicBezTo>
                    <a:pt x="3310" y="96"/>
                    <a:pt x="3347" y="103"/>
                    <a:pt x="3401" y="103"/>
                  </a:cubicBezTo>
                  <a:cubicBezTo>
                    <a:pt x="3578" y="103"/>
                    <a:pt x="3721" y="0"/>
                    <a:pt x="3908" y="0"/>
                  </a:cubicBezTo>
                  <a:lnTo>
                    <a:pt x="4440" y="0"/>
                  </a:lnTo>
                  <a:cubicBezTo>
                    <a:pt x="4657" y="0"/>
                    <a:pt x="4818" y="140"/>
                    <a:pt x="4990" y="213"/>
                  </a:cubicBezTo>
                  <a:cubicBezTo>
                    <a:pt x="5090" y="254"/>
                    <a:pt x="5218" y="228"/>
                    <a:pt x="5310" y="250"/>
                  </a:cubicBezTo>
                  <a:cubicBezTo>
                    <a:pt x="5291" y="379"/>
                    <a:pt x="5042" y="360"/>
                    <a:pt x="4943" y="397"/>
                  </a:cubicBezTo>
                  <a:lnTo>
                    <a:pt x="4137" y="441"/>
                  </a:lnTo>
                  <a:cubicBezTo>
                    <a:pt x="4199" y="488"/>
                    <a:pt x="4814" y="415"/>
                    <a:pt x="4880" y="441"/>
                  </a:cubicBezTo>
                  <a:cubicBezTo>
                    <a:pt x="4873" y="470"/>
                    <a:pt x="4713" y="624"/>
                    <a:pt x="4743" y="624"/>
                  </a:cubicBezTo>
                  <a:cubicBezTo>
                    <a:pt x="4834" y="624"/>
                    <a:pt x="5053" y="415"/>
                    <a:pt x="5174" y="415"/>
                  </a:cubicBezTo>
                  <a:cubicBezTo>
                    <a:pt x="5240" y="415"/>
                    <a:pt x="5266" y="470"/>
                    <a:pt x="5266" y="525"/>
                  </a:cubicBezTo>
                  <a:cubicBezTo>
                    <a:pt x="5266" y="558"/>
                    <a:pt x="5029" y="808"/>
                    <a:pt x="5018" y="845"/>
                  </a:cubicBezTo>
                  <a:cubicBezTo>
                    <a:pt x="5113" y="819"/>
                    <a:pt x="5299" y="577"/>
                    <a:pt x="5357" y="533"/>
                  </a:cubicBezTo>
                  <a:lnTo>
                    <a:pt x="5603" y="533"/>
                  </a:lnTo>
                  <a:cubicBezTo>
                    <a:pt x="5603" y="533"/>
                    <a:pt x="5673" y="547"/>
                    <a:pt x="5688" y="544"/>
                  </a:cubicBezTo>
                  <a:cubicBezTo>
                    <a:pt x="5754" y="518"/>
                    <a:pt x="5765" y="500"/>
                    <a:pt x="5824" y="470"/>
                  </a:cubicBezTo>
                  <a:lnTo>
                    <a:pt x="6000" y="470"/>
                  </a:lnTo>
                  <a:cubicBezTo>
                    <a:pt x="6011" y="426"/>
                    <a:pt x="6036" y="422"/>
                    <a:pt x="6073" y="422"/>
                  </a:cubicBezTo>
                  <a:cubicBezTo>
                    <a:pt x="6121" y="422"/>
                    <a:pt x="6293" y="503"/>
                    <a:pt x="6293" y="551"/>
                  </a:cubicBezTo>
                  <a:cubicBezTo>
                    <a:pt x="6293" y="595"/>
                    <a:pt x="6224" y="628"/>
                    <a:pt x="6202" y="635"/>
                  </a:cubicBezTo>
                  <a:cubicBezTo>
                    <a:pt x="6080" y="676"/>
                    <a:pt x="6003" y="782"/>
                    <a:pt x="5838" y="782"/>
                  </a:cubicBezTo>
                  <a:cubicBezTo>
                    <a:pt x="5882" y="804"/>
                    <a:pt x="5886" y="804"/>
                    <a:pt x="5915" y="782"/>
                  </a:cubicBezTo>
                  <a:cubicBezTo>
                    <a:pt x="5915" y="885"/>
                    <a:pt x="5816" y="885"/>
                    <a:pt x="5750" y="900"/>
                  </a:cubicBezTo>
                  <a:cubicBezTo>
                    <a:pt x="5776" y="951"/>
                    <a:pt x="5750" y="911"/>
                    <a:pt x="5750" y="947"/>
                  </a:cubicBezTo>
                  <a:cubicBezTo>
                    <a:pt x="5750" y="1006"/>
                    <a:pt x="5655" y="1021"/>
                    <a:pt x="5585" y="1039"/>
                  </a:cubicBezTo>
                  <a:cubicBezTo>
                    <a:pt x="5589" y="1079"/>
                    <a:pt x="5585" y="1079"/>
                    <a:pt x="5585" y="1094"/>
                  </a:cubicBezTo>
                  <a:cubicBezTo>
                    <a:pt x="5585" y="1171"/>
                    <a:pt x="5508" y="1197"/>
                    <a:pt x="5438" y="1248"/>
                  </a:cubicBezTo>
                  <a:cubicBezTo>
                    <a:pt x="5394" y="1281"/>
                    <a:pt x="5398" y="1369"/>
                    <a:pt x="5376" y="1406"/>
                  </a:cubicBezTo>
                  <a:cubicBezTo>
                    <a:pt x="5416" y="1424"/>
                    <a:pt x="5446" y="1406"/>
                    <a:pt x="5486" y="1406"/>
                  </a:cubicBezTo>
                  <a:cubicBezTo>
                    <a:pt x="5545" y="1406"/>
                    <a:pt x="5596" y="1446"/>
                    <a:pt x="5633" y="1476"/>
                  </a:cubicBezTo>
                  <a:cubicBezTo>
                    <a:pt x="5614" y="1487"/>
                    <a:pt x="5589" y="1498"/>
                    <a:pt x="5567" y="1498"/>
                  </a:cubicBezTo>
                  <a:cubicBezTo>
                    <a:pt x="5581" y="1556"/>
                    <a:pt x="5725" y="1538"/>
                    <a:pt x="5725" y="1626"/>
                  </a:cubicBezTo>
                  <a:cubicBezTo>
                    <a:pt x="5725" y="1714"/>
                    <a:pt x="5534" y="1681"/>
                    <a:pt x="5468" y="1681"/>
                  </a:cubicBezTo>
                  <a:cubicBezTo>
                    <a:pt x="5427" y="1681"/>
                    <a:pt x="5394" y="1710"/>
                    <a:pt x="5394" y="1736"/>
                  </a:cubicBezTo>
                  <a:cubicBezTo>
                    <a:pt x="5394" y="1799"/>
                    <a:pt x="5460" y="1799"/>
                    <a:pt x="5512" y="1799"/>
                  </a:cubicBezTo>
                  <a:cubicBezTo>
                    <a:pt x="5512" y="1879"/>
                    <a:pt x="5567" y="1901"/>
                    <a:pt x="5567" y="1956"/>
                  </a:cubicBezTo>
                  <a:cubicBezTo>
                    <a:pt x="5567" y="1986"/>
                    <a:pt x="5548" y="2015"/>
                    <a:pt x="5567" y="2037"/>
                  </a:cubicBezTo>
                  <a:cubicBezTo>
                    <a:pt x="5508" y="2037"/>
                    <a:pt x="5449" y="2037"/>
                    <a:pt x="5449" y="2085"/>
                  </a:cubicBezTo>
                  <a:cubicBezTo>
                    <a:pt x="5449" y="2147"/>
                    <a:pt x="5552" y="2143"/>
                    <a:pt x="5596" y="2158"/>
                  </a:cubicBezTo>
                  <a:cubicBezTo>
                    <a:pt x="5574" y="2217"/>
                    <a:pt x="5501" y="2250"/>
                    <a:pt x="5431" y="2257"/>
                  </a:cubicBezTo>
                  <a:cubicBezTo>
                    <a:pt x="5431" y="2283"/>
                    <a:pt x="5449" y="2305"/>
                    <a:pt x="5468" y="2312"/>
                  </a:cubicBezTo>
                  <a:cubicBezTo>
                    <a:pt x="5442" y="2422"/>
                    <a:pt x="5295" y="2375"/>
                    <a:pt x="5266" y="2452"/>
                  </a:cubicBezTo>
                  <a:cubicBezTo>
                    <a:pt x="5225" y="2426"/>
                    <a:pt x="5185" y="2408"/>
                    <a:pt x="5156" y="2367"/>
                  </a:cubicBezTo>
                  <a:lnTo>
                    <a:pt x="5101" y="2367"/>
                  </a:lnTo>
                  <a:cubicBezTo>
                    <a:pt x="5137" y="2466"/>
                    <a:pt x="5303" y="2433"/>
                    <a:pt x="5303" y="2533"/>
                  </a:cubicBezTo>
                  <a:cubicBezTo>
                    <a:pt x="5303" y="2577"/>
                    <a:pt x="5291" y="2635"/>
                    <a:pt x="5247" y="2635"/>
                  </a:cubicBezTo>
                  <a:cubicBezTo>
                    <a:pt x="5181" y="2635"/>
                    <a:pt x="5068" y="2540"/>
                    <a:pt x="5046" y="2470"/>
                  </a:cubicBezTo>
                  <a:cubicBezTo>
                    <a:pt x="5016" y="2474"/>
                    <a:pt x="5005" y="2470"/>
                    <a:pt x="4998" y="2470"/>
                  </a:cubicBezTo>
                  <a:lnTo>
                    <a:pt x="4998" y="2525"/>
                  </a:lnTo>
                  <a:cubicBezTo>
                    <a:pt x="5130" y="2657"/>
                    <a:pt x="5365" y="2719"/>
                    <a:pt x="5365" y="2929"/>
                  </a:cubicBezTo>
                  <a:cubicBezTo>
                    <a:pt x="5365" y="2969"/>
                    <a:pt x="5306" y="2973"/>
                    <a:pt x="5266" y="2973"/>
                  </a:cubicBezTo>
                  <a:cubicBezTo>
                    <a:pt x="5094" y="2973"/>
                    <a:pt x="5130" y="2789"/>
                    <a:pt x="4980" y="2789"/>
                  </a:cubicBezTo>
                  <a:cubicBezTo>
                    <a:pt x="4961" y="2789"/>
                    <a:pt x="4943" y="2800"/>
                    <a:pt x="4924" y="2789"/>
                  </a:cubicBezTo>
                  <a:cubicBezTo>
                    <a:pt x="4924" y="2841"/>
                    <a:pt x="4961" y="2852"/>
                    <a:pt x="4961" y="2881"/>
                  </a:cubicBezTo>
                  <a:cubicBezTo>
                    <a:pt x="4961" y="2914"/>
                    <a:pt x="4899" y="2925"/>
                    <a:pt x="4880" y="2929"/>
                  </a:cubicBezTo>
                  <a:cubicBezTo>
                    <a:pt x="4880" y="3039"/>
                    <a:pt x="5207" y="3024"/>
                    <a:pt x="5284" y="3050"/>
                  </a:cubicBezTo>
                  <a:cubicBezTo>
                    <a:pt x="5229" y="3094"/>
                    <a:pt x="5192" y="3098"/>
                    <a:pt x="5126" y="3120"/>
                  </a:cubicBezTo>
                  <a:cubicBezTo>
                    <a:pt x="5005" y="3160"/>
                    <a:pt x="4968" y="3263"/>
                    <a:pt x="4862" y="3296"/>
                  </a:cubicBezTo>
                  <a:cubicBezTo>
                    <a:pt x="4730" y="3340"/>
                    <a:pt x="4624" y="3329"/>
                    <a:pt x="4484" y="3388"/>
                  </a:cubicBezTo>
                  <a:lnTo>
                    <a:pt x="4312" y="3388"/>
                  </a:lnTo>
                  <a:cubicBezTo>
                    <a:pt x="4275" y="3410"/>
                    <a:pt x="4238" y="3421"/>
                    <a:pt x="4238" y="3450"/>
                  </a:cubicBezTo>
                  <a:lnTo>
                    <a:pt x="4146" y="3516"/>
                  </a:lnTo>
                  <a:cubicBezTo>
                    <a:pt x="4077" y="3571"/>
                    <a:pt x="4073" y="3645"/>
                    <a:pt x="4018" y="3699"/>
                  </a:cubicBezTo>
                  <a:cubicBezTo>
                    <a:pt x="3945" y="3773"/>
                    <a:pt x="3820" y="3755"/>
                    <a:pt x="3743" y="3810"/>
                  </a:cubicBezTo>
                  <a:lnTo>
                    <a:pt x="3688" y="3810"/>
                  </a:lnTo>
                  <a:lnTo>
                    <a:pt x="3688" y="3736"/>
                  </a:lnTo>
                  <a:cubicBezTo>
                    <a:pt x="3633" y="3758"/>
                    <a:pt x="3647" y="3795"/>
                    <a:pt x="3614" y="3828"/>
                  </a:cubicBezTo>
                  <a:cubicBezTo>
                    <a:pt x="3537" y="3905"/>
                    <a:pt x="3339" y="3872"/>
                    <a:pt x="3339" y="3993"/>
                  </a:cubicBezTo>
                  <a:cubicBezTo>
                    <a:pt x="3339" y="4004"/>
                    <a:pt x="3347" y="4019"/>
                    <a:pt x="3347" y="4030"/>
                  </a:cubicBezTo>
                  <a:cubicBezTo>
                    <a:pt x="3335" y="4045"/>
                    <a:pt x="3321" y="4056"/>
                    <a:pt x="3321" y="4074"/>
                  </a:cubicBezTo>
                  <a:cubicBezTo>
                    <a:pt x="3321" y="4099"/>
                    <a:pt x="3365" y="4118"/>
                    <a:pt x="3365" y="4158"/>
                  </a:cubicBezTo>
                  <a:cubicBezTo>
                    <a:pt x="3365" y="4283"/>
                    <a:pt x="3192" y="4243"/>
                    <a:pt x="3192" y="4349"/>
                  </a:cubicBezTo>
                  <a:cubicBezTo>
                    <a:pt x="3192" y="4415"/>
                    <a:pt x="3185" y="4511"/>
                    <a:pt x="3192" y="4551"/>
                  </a:cubicBezTo>
                  <a:cubicBezTo>
                    <a:pt x="3108" y="4591"/>
                    <a:pt x="3152" y="4782"/>
                    <a:pt x="3053" y="4782"/>
                  </a:cubicBezTo>
                  <a:cubicBezTo>
                    <a:pt x="3027" y="4782"/>
                    <a:pt x="3016" y="4767"/>
                    <a:pt x="3009" y="4745"/>
                  </a:cubicBezTo>
                  <a:cubicBezTo>
                    <a:pt x="2965" y="4749"/>
                    <a:pt x="2958" y="4771"/>
                    <a:pt x="2936" y="4771"/>
                  </a:cubicBezTo>
                  <a:cubicBezTo>
                    <a:pt x="2844" y="4771"/>
                    <a:pt x="2851" y="4606"/>
                    <a:pt x="2759" y="4606"/>
                  </a:cubicBezTo>
                  <a:cubicBezTo>
                    <a:pt x="2708" y="4606"/>
                    <a:pt x="2649" y="4650"/>
                    <a:pt x="2605" y="4654"/>
                  </a:cubicBezTo>
                  <a:cubicBezTo>
                    <a:pt x="2580" y="4569"/>
                    <a:pt x="2543" y="4595"/>
                    <a:pt x="2484" y="4551"/>
                  </a:cubicBezTo>
                  <a:cubicBezTo>
                    <a:pt x="2462" y="4536"/>
                    <a:pt x="2469" y="4485"/>
                    <a:pt x="2459" y="4478"/>
                  </a:cubicBezTo>
                  <a:cubicBezTo>
                    <a:pt x="2385" y="4419"/>
                    <a:pt x="2246" y="4253"/>
                    <a:pt x="2246" y="4147"/>
                  </a:cubicBezTo>
                  <a:cubicBezTo>
                    <a:pt x="2246" y="4099"/>
                    <a:pt x="2275" y="4103"/>
                    <a:pt x="2301" y="4077"/>
                  </a:cubicBezTo>
                  <a:cubicBezTo>
                    <a:pt x="2246" y="4008"/>
                    <a:pt x="2227" y="4099"/>
                    <a:pt x="2165" y="4067"/>
                  </a:cubicBezTo>
                  <a:cubicBezTo>
                    <a:pt x="2150" y="4052"/>
                    <a:pt x="2139" y="3982"/>
                    <a:pt x="2128" y="3945"/>
                  </a:cubicBezTo>
                  <a:cubicBezTo>
                    <a:pt x="2106" y="3876"/>
                    <a:pt x="2007" y="3835"/>
                    <a:pt x="2007" y="3736"/>
                  </a:cubicBezTo>
                  <a:cubicBezTo>
                    <a:pt x="2007" y="3699"/>
                    <a:pt x="2033" y="3681"/>
                    <a:pt x="2044" y="3645"/>
                  </a:cubicBezTo>
                  <a:cubicBezTo>
                    <a:pt x="2018" y="3630"/>
                    <a:pt x="1992" y="3626"/>
                    <a:pt x="1970" y="3645"/>
                  </a:cubicBezTo>
                  <a:lnTo>
                    <a:pt x="1970" y="3560"/>
                  </a:lnTo>
                  <a:cubicBezTo>
                    <a:pt x="2022" y="3490"/>
                    <a:pt x="2044" y="3417"/>
                    <a:pt x="2117" y="3358"/>
                  </a:cubicBezTo>
                  <a:lnTo>
                    <a:pt x="2117" y="33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4" name="Freeform 90">
              <a:extLst>
                <a:ext uri="{FF2B5EF4-FFF2-40B4-BE49-F238E27FC236}">
                  <a16:creationId xmlns:a16="http://schemas.microsoft.com/office/drawing/2014/main" id="{8CA1447C-3EA0-D848-87C1-6C6171D6D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350" y="2027238"/>
              <a:ext cx="107950" cy="73025"/>
            </a:xfrm>
            <a:custGeom>
              <a:avLst/>
              <a:gdLst>
                <a:gd name="T0" fmla="*/ 2147483646 w 302"/>
                <a:gd name="T1" fmla="*/ 2147483646 h 202"/>
                <a:gd name="T2" fmla="*/ 0 w 302"/>
                <a:gd name="T3" fmla="*/ 2147483646 h 202"/>
                <a:gd name="T4" fmla="*/ 2147483646 w 302"/>
                <a:gd name="T5" fmla="*/ 0 h 202"/>
                <a:gd name="T6" fmla="*/ 2147483646 w 302"/>
                <a:gd name="T7" fmla="*/ 2147483646 h 202"/>
                <a:gd name="T8" fmla="*/ 2147483646 w 302"/>
                <a:gd name="T9" fmla="*/ 2147483646 h 202"/>
                <a:gd name="T10" fmla="*/ 2147483646 w 302"/>
                <a:gd name="T11" fmla="*/ 2147483646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202">
                  <a:moveTo>
                    <a:pt x="74" y="201"/>
                  </a:moveTo>
                  <a:cubicBezTo>
                    <a:pt x="41" y="198"/>
                    <a:pt x="0" y="117"/>
                    <a:pt x="0" y="73"/>
                  </a:cubicBezTo>
                  <a:cubicBezTo>
                    <a:pt x="0" y="18"/>
                    <a:pt x="48" y="0"/>
                    <a:pt x="81" y="0"/>
                  </a:cubicBezTo>
                  <a:cubicBezTo>
                    <a:pt x="176" y="0"/>
                    <a:pt x="206" y="99"/>
                    <a:pt x="301" y="128"/>
                  </a:cubicBezTo>
                  <a:cubicBezTo>
                    <a:pt x="294" y="191"/>
                    <a:pt x="217" y="201"/>
                    <a:pt x="154" y="201"/>
                  </a:cubicBezTo>
                  <a:lnTo>
                    <a:pt x="74" y="2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5" name="Freeform 91">
              <a:extLst>
                <a:ext uri="{FF2B5EF4-FFF2-40B4-BE49-F238E27FC236}">
                  <a16:creationId xmlns:a16="http://schemas.microsoft.com/office/drawing/2014/main" id="{B2DA57EC-67A6-8841-95CE-5ED5794EA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313" y="1657350"/>
              <a:ext cx="60325" cy="38100"/>
            </a:xfrm>
            <a:custGeom>
              <a:avLst/>
              <a:gdLst>
                <a:gd name="T0" fmla="*/ 0 w 166"/>
                <a:gd name="T1" fmla="*/ 2147483646 h 104"/>
                <a:gd name="T2" fmla="*/ 2147483646 w 166"/>
                <a:gd name="T3" fmla="*/ 0 h 104"/>
                <a:gd name="T4" fmla="*/ 2147483646 w 166"/>
                <a:gd name="T5" fmla="*/ 0 h 104"/>
                <a:gd name="T6" fmla="*/ 2147483646 w 166"/>
                <a:gd name="T7" fmla="*/ 2147483646 h 104"/>
                <a:gd name="T8" fmla="*/ 2147483646 w 166"/>
                <a:gd name="T9" fmla="*/ 2147483646 h 104"/>
                <a:gd name="T10" fmla="*/ 2147483646 w 166"/>
                <a:gd name="T11" fmla="*/ 2147483646 h 104"/>
                <a:gd name="T12" fmla="*/ 0 w 166"/>
                <a:gd name="T13" fmla="*/ 2147483646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104">
                  <a:moveTo>
                    <a:pt x="0" y="48"/>
                  </a:moveTo>
                  <a:cubicBezTo>
                    <a:pt x="0" y="26"/>
                    <a:pt x="25" y="11"/>
                    <a:pt x="36" y="0"/>
                  </a:cubicBezTo>
                  <a:lnTo>
                    <a:pt x="103" y="0"/>
                  </a:lnTo>
                  <a:lnTo>
                    <a:pt x="103" y="48"/>
                  </a:lnTo>
                  <a:lnTo>
                    <a:pt x="165" y="48"/>
                  </a:lnTo>
                  <a:cubicBezTo>
                    <a:pt x="147" y="59"/>
                    <a:pt x="84" y="103"/>
                    <a:pt x="47" y="103"/>
                  </a:cubicBezTo>
                  <a:cubicBezTo>
                    <a:pt x="22" y="103"/>
                    <a:pt x="0" y="66"/>
                    <a:pt x="0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6" name="Freeform 92">
              <a:extLst>
                <a:ext uri="{FF2B5EF4-FFF2-40B4-BE49-F238E27FC236}">
                  <a16:creationId xmlns:a16="http://schemas.microsoft.com/office/drawing/2014/main" id="{5801204D-DD46-AC42-BECC-44AED09A7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425" y="3119438"/>
              <a:ext cx="246063" cy="241300"/>
            </a:xfrm>
            <a:custGeom>
              <a:avLst/>
              <a:gdLst>
                <a:gd name="T0" fmla="*/ 0 w 683"/>
                <a:gd name="T1" fmla="*/ 2147483646 h 669"/>
                <a:gd name="T2" fmla="*/ 2147483646 w 683"/>
                <a:gd name="T3" fmla="*/ 2147483646 h 669"/>
                <a:gd name="T4" fmla="*/ 2147483646 w 683"/>
                <a:gd name="T5" fmla="*/ 2147483646 h 669"/>
                <a:gd name="T6" fmla="*/ 2147483646 w 683"/>
                <a:gd name="T7" fmla="*/ 2147483646 h 669"/>
                <a:gd name="T8" fmla="*/ 2147483646 w 683"/>
                <a:gd name="T9" fmla="*/ 2147483646 h 669"/>
                <a:gd name="T10" fmla="*/ 2147483646 w 683"/>
                <a:gd name="T11" fmla="*/ 0 h 669"/>
                <a:gd name="T12" fmla="*/ 2147483646 w 683"/>
                <a:gd name="T13" fmla="*/ 2147483646 h 669"/>
                <a:gd name="T14" fmla="*/ 2147483646 w 683"/>
                <a:gd name="T15" fmla="*/ 2147483646 h 669"/>
                <a:gd name="T16" fmla="*/ 2147483646 w 683"/>
                <a:gd name="T17" fmla="*/ 2147483646 h 669"/>
                <a:gd name="T18" fmla="*/ 2147483646 w 683"/>
                <a:gd name="T19" fmla="*/ 2147483646 h 669"/>
                <a:gd name="T20" fmla="*/ 2147483646 w 683"/>
                <a:gd name="T21" fmla="*/ 2147483646 h 669"/>
                <a:gd name="T22" fmla="*/ 2147483646 w 683"/>
                <a:gd name="T23" fmla="*/ 2147483646 h 669"/>
                <a:gd name="T24" fmla="*/ 2147483646 w 683"/>
                <a:gd name="T25" fmla="*/ 2147483646 h 669"/>
                <a:gd name="T26" fmla="*/ 2147483646 w 683"/>
                <a:gd name="T27" fmla="*/ 2147483646 h 669"/>
                <a:gd name="T28" fmla="*/ 2147483646 w 683"/>
                <a:gd name="T29" fmla="*/ 2147483646 h 669"/>
                <a:gd name="T30" fmla="*/ 2147483646 w 683"/>
                <a:gd name="T31" fmla="*/ 2147483646 h 669"/>
                <a:gd name="T32" fmla="*/ 2147483646 w 683"/>
                <a:gd name="T33" fmla="*/ 2147483646 h 669"/>
                <a:gd name="T34" fmla="*/ 2147483646 w 683"/>
                <a:gd name="T35" fmla="*/ 2147483646 h 669"/>
                <a:gd name="T36" fmla="*/ 2147483646 w 683"/>
                <a:gd name="T37" fmla="*/ 2147483646 h 669"/>
                <a:gd name="T38" fmla="*/ 2147483646 w 683"/>
                <a:gd name="T39" fmla="*/ 2147483646 h 669"/>
                <a:gd name="T40" fmla="*/ 2147483646 w 683"/>
                <a:gd name="T41" fmla="*/ 2147483646 h 669"/>
                <a:gd name="T42" fmla="*/ 2147483646 w 683"/>
                <a:gd name="T43" fmla="*/ 2147483646 h 669"/>
                <a:gd name="T44" fmla="*/ 2147483646 w 683"/>
                <a:gd name="T45" fmla="*/ 2147483646 h 669"/>
                <a:gd name="T46" fmla="*/ 2147483646 w 683"/>
                <a:gd name="T47" fmla="*/ 2147483646 h 669"/>
                <a:gd name="T48" fmla="*/ 2147483646 w 683"/>
                <a:gd name="T49" fmla="*/ 2147483646 h 669"/>
                <a:gd name="T50" fmla="*/ 2147483646 w 683"/>
                <a:gd name="T51" fmla="*/ 2147483646 h 669"/>
                <a:gd name="T52" fmla="*/ 2147483646 w 683"/>
                <a:gd name="T53" fmla="*/ 2147483646 h 669"/>
                <a:gd name="T54" fmla="*/ 2147483646 w 683"/>
                <a:gd name="T55" fmla="*/ 2147483646 h 669"/>
                <a:gd name="T56" fmla="*/ 2147483646 w 683"/>
                <a:gd name="T57" fmla="*/ 2147483646 h 669"/>
                <a:gd name="T58" fmla="*/ 2147483646 w 683"/>
                <a:gd name="T59" fmla="*/ 2147483646 h 669"/>
                <a:gd name="T60" fmla="*/ 2147483646 w 683"/>
                <a:gd name="T61" fmla="*/ 2147483646 h 669"/>
                <a:gd name="T62" fmla="*/ 2147483646 w 683"/>
                <a:gd name="T63" fmla="*/ 2147483646 h 669"/>
                <a:gd name="T64" fmla="*/ 2147483646 w 683"/>
                <a:gd name="T65" fmla="*/ 2147483646 h 669"/>
                <a:gd name="T66" fmla="*/ 2147483646 w 683"/>
                <a:gd name="T67" fmla="*/ 2147483646 h 669"/>
                <a:gd name="T68" fmla="*/ 0 w 683"/>
                <a:gd name="T69" fmla="*/ 2147483646 h 6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83" h="669">
                  <a:moveTo>
                    <a:pt x="0" y="521"/>
                  </a:moveTo>
                  <a:cubicBezTo>
                    <a:pt x="0" y="507"/>
                    <a:pt x="66" y="455"/>
                    <a:pt x="66" y="452"/>
                  </a:cubicBezTo>
                  <a:lnTo>
                    <a:pt x="66" y="430"/>
                  </a:lnTo>
                  <a:cubicBezTo>
                    <a:pt x="55" y="430"/>
                    <a:pt x="40" y="422"/>
                    <a:pt x="37" y="411"/>
                  </a:cubicBezTo>
                  <a:cubicBezTo>
                    <a:pt x="139" y="360"/>
                    <a:pt x="180" y="195"/>
                    <a:pt x="235" y="111"/>
                  </a:cubicBezTo>
                  <a:cubicBezTo>
                    <a:pt x="264" y="63"/>
                    <a:pt x="286" y="0"/>
                    <a:pt x="345" y="0"/>
                  </a:cubicBezTo>
                  <a:cubicBezTo>
                    <a:pt x="360" y="0"/>
                    <a:pt x="371" y="23"/>
                    <a:pt x="371" y="37"/>
                  </a:cubicBezTo>
                  <a:cubicBezTo>
                    <a:pt x="371" y="118"/>
                    <a:pt x="293" y="158"/>
                    <a:pt x="272" y="224"/>
                  </a:cubicBezTo>
                  <a:lnTo>
                    <a:pt x="272" y="257"/>
                  </a:lnTo>
                  <a:cubicBezTo>
                    <a:pt x="301" y="250"/>
                    <a:pt x="301" y="228"/>
                    <a:pt x="326" y="228"/>
                  </a:cubicBezTo>
                  <a:cubicBezTo>
                    <a:pt x="349" y="228"/>
                    <a:pt x="371" y="231"/>
                    <a:pt x="385" y="246"/>
                  </a:cubicBezTo>
                  <a:lnTo>
                    <a:pt x="367" y="264"/>
                  </a:lnTo>
                  <a:lnTo>
                    <a:pt x="367" y="298"/>
                  </a:lnTo>
                  <a:lnTo>
                    <a:pt x="433" y="298"/>
                  </a:lnTo>
                  <a:lnTo>
                    <a:pt x="433" y="316"/>
                  </a:lnTo>
                  <a:lnTo>
                    <a:pt x="477" y="301"/>
                  </a:lnTo>
                  <a:cubicBezTo>
                    <a:pt x="518" y="312"/>
                    <a:pt x="565" y="312"/>
                    <a:pt x="583" y="301"/>
                  </a:cubicBezTo>
                  <a:cubicBezTo>
                    <a:pt x="583" y="334"/>
                    <a:pt x="580" y="367"/>
                    <a:pt x="580" y="422"/>
                  </a:cubicBezTo>
                  <a:cubicBezTo>
                    <a:pt x="587" y="415"/>
                    <a:pt x="605" y="411"/>
                    <a:pt x="620" y="411"/>
                  </a:cubicBezTo>
                  <a:cubicBezTo>
                    <a:pt x="616" y="444"/>
                    <a:pt x="583" y="452"/>
                    <a:pt x="583" y="466"/>
                  </a:cubicBezTo>
                  <a:cubicBezTo>
                    <a:pt x="583" y="485"/>
                    <a:pt x="609" y="500"/>
                    <a:pt x="609" y="525"/>
                  </a:cubicBezTo>
                  <a:cubicBezTo>
                    <a:pt x="646" y="525"/>
                    <a:pt x="635" y="518"/>
                    <a:pt x="657" y="503"/>
                  </a:cubicBezTo>
                  <a:cubicBezTo>
                    <a:pt x="657" y="547"/>
                    <a:pt x="682" y="544"/>
                    <a:pt x="682" y="580"/>
                  </a:cubicBezTo>
                  <a:cubicBezTo>
                    <a:pt x="682" y="624"/>
                    <a:pt x="660" y="668"/>
                    <a:pt x="624" y="668"/>
                  </a:cubicBezTo>
                  <a:cubicBezTo>
                    <a:pt x="598" y="668"/>
                    <a:pt x="591" y="639"/>
                    <a:pt x="591" y="624"/>
                  </a:cubicBezTo>
                  <a:cubicBezTo>
                    <a:pt x="580" y="624"/>
                    <a:pt x="572" y="617"/>
                    <a:pt x="561" y="617"/>
                  </a:cubicBezTo>
                  <a:cubicBezTo>
                    <a:pt x="532" y="617"/>
                    <a:pt x="554" y="547"/>
                    <a:pt x="525" y="518"/>
                  </a:cubicBezTo>
                  <a:cubicBezTo>
                    <a:pt x="495" y="562"/>
                    <a:pt x="462" y="617"/>
                    <a:pt x="418" y="617"/>
                  </a:cubicBezTo>
                  <a:cubicBezTo>
                    <a:pt x="411" y="617"/>
                    <a:pt x="396" y="624"/>
                    <a:pt x="396" y="617"/>
                  </a:cubicBezTo>
                  <a:cubicBezTo>
                    <a:pt x="396" y="580"/>
                    <a:pt x="426" y="580"/>
                    <a:pt x="437" y="558"/>
                  </a:cubicBezTo>
                  <a:cubicBezTo>
                    <a:pt x="400" y="558"/>
                    <a:pt x="352" y="580"/>
                    <a:pt x="334" y="544"/>
                  </a:cubicBezTo>
                  <a:cubicBezTo>
                    <a:pt x="308" y="554"/>
                    <a:pt x="286" y="562"/>
                    <a:pt x="260" y="562"/>
                  </a:cubicBezTo>
                  <a:cubicBezTo>
                    <a:pt x="213" y="562"/>
                    <a:pt x="191" y="536"/>
                    <a:pt x="150" y="536"/>
                  </a:cubicBezTo>
                  <a:cubicBezTo>
                    <a:pt x="95" y="536"/>
                    <a:pt x="81" y="558"/>
                    <a:pt x="37" y="558"/>
                  </a:cubicBezTo>
                  <a:cubicBezTo>
                    <a:pt x="18" y="558"/>
                    <a:pt x="0" y="533"/>
                    <a:pt x="0" y="5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7" name="Freeform 93">
              <a:extLst>
                <a:ext uri="{FF2B5EF4-FFF2-40B4-BE49-F238E27FC236}">
                  <a16:creationId xmlns:a16="http://schemas.microsoft.com/office/drawing/2014/main" id="{FA8D839C-9A65-694B-BEB0-DD16942EF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175" y="3044825"/>
              <a:ext cx="46038" cy="23813"/>
            </a:xfrm>
            <a:custGeom>
              <a:avLst/>
              <a:gdLst>
                <a:gd name="T0" fmla="*/ 2147483646 w 126"/>
                <a:gd name="T1" fmla="*/ 2147483646 h 67"/>
                <a:gd name="T2" fmla="*/ 2147483646 w 126"/>
                <a:gd name="T3" fmla="*/ 2147483646 h 67"/>
                <a:gd name="T4" fmla="*/ 0 w 126"/>
                <a:gd name="T5" fmla="*/ 2147483646 h 67"/>
                <a:gd name="T6" fmla="*/ 0 w 126"/>
                <a:gd name="T7" fmla="*/ 0 h 67"/>
                <a:gd name="T8" fmla="*/ 2147483646 w 126"/>
                <a:gd name="T9" fmla="*/ 214748364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67">
                  <a:moveTo>
                    <a:pt x="125" y="63"/>
                  </a:moveTo>
                  <a:cubicBezTo>
                    <a:pt x="125" y="66"/>
                    <a:pt x="110" y="63"/>
                    <a:pt x="107" y="63"/>
                  </a:cubicBezTo>
                  <a:cubicBezTo>
                    <a:pt x="74" y="63"/>
                    <a:pt x="22" y="48"/>
                    <a:pt x="0" y="26"/>
                  </a:cubicBezTo>
                  <a:cubicBezTo>
                    <a:pt x="4" y="19"/>
                    <a:pt x="4" y="8"/>
                    <a:pt x="0" y="0"/>
                  </a:cubicBezTo>
                  <a:cubicBezTo>
                    <a:pt x="63" y="0"/>
                    <a:pt x="125" y="11"/>
                    <a:pt x="125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8" name="Freeform 94">
              <a:extLst>
                <a:ext uri="{FF2B5EF4-FFF2-40B4-BE49-F238E27FC236}">
                  <a16:creationId xmlns:a16="http://schemas.microsoft.com/office/drawing/2014/main" id="{BA0925E5-4C6D-EE4E-AAFB-E2DD43C4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70238"/>
              <a:ext cx="177800" cy="115887"/>
            </a:xfrm>
            <a:custGeom>
              <a:avLst/>
              <a:gdLst>
                <a:gd name="T0" fmla="*/ 0 w 492"/>
                <a:gd name="T1" fmla="*/ 2147483646 h 320"/>
                <a:gd name="T2" fmla="*/ 2147483646 w 492"/>
                <a:gd name="T3" fmla="*/ 0 h 320"/>
                <a:gd name="T4" fmla="*/ 2147483646 w 492"/>
                <a:gd name="T5" fmla="*/ 2147483646 h 320"/>
                <a:gd name="T6" fmla="*/ 2147483646 w 492"/>
                <a:gd name="T7" fmla="*/ 2147483646 h 320"/>
                <a:gd name="T8" fmla="*/ 2147483646 w 492"/>
                <a:gd name="T9" fmla="*/ 2147483646 h 320"/>
                <a:gd name="T10" fmla="*/ 2147483646 w 492"/>
                <a:gd name="T11" fmla="*/ 2147483646 h 320"/>
                <a:gd name="T12" fmla="*/ 2147483646 w 492"/>
                <a:gd name="T13" fmla="*/ 2147483646 h 320"/>
                <a:gd name="T14" fmla="*/ 2147483646 w 492"/>
                <a:gd name="T15" fmla="*/ 2147483646 h 320"/>
                <a:gd name="T16" fmla="*/ 2147483646 w 492"/>
                <a:gd name="T17" fmla="*/ 2147483646 h 320"/>
                <a:gd name="T18" fmla="*/ 2147483646 w 492"/>
                <a:gd name="T19" fmla="*/ 2147483646 h 320"/>
                <a:gd name="T20" fmla="*/ 2147483646 w 492"/>
                <a:gd name="T21" fmla="*/ 2147483646 h 320"/>
                <a:gd name="T22" fmla="*/ 0 w 492"/>
                <a:gd name="T23" fmla="*/ 2147483646 h 3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2" h="320">
                  <a:moveTo>
                    <a:pt x="0" y="18"/>
                  </a:moveTo>
                  <a:cubicBezTo>
                    <a:pt x="14" y="11"/>
                    <a:pt x="33" y="0"/>
                    <a:pt x="51" y="0"/>
                  </a:cubicBezTo>
                  <a:cubicBezTo>
                    <a:pt x="91" y="0"/>
                    <a:pt x="124" y="44"/>
                    <a:pt x="150" y="51"/>
                  </a:cubicBezTo>
                  <a:cubicBezTo>
                    <a:pt x="308" y="103"/>
                    <a:pt x="396" y="191"/>
                    <a:pt x="491" y="286"/>
                  </a:cubicBezTo>
                  <a:lnTo>
                    <a:pt x="491" y="319"/>
                  </a:lnTo>
                  <a:lnTo>
                    <a:pt x="458" y="319"/>
                  </a:lnTo>
                  <a:cubicBezTo>
                    <a:pt x="374" y="319"/>
                    <a:pt x="246" y="220"/>
                    <a:pt x="187" y="184"/>
                  </a:cubicBezTo>
                  <a:cubicBezTo>
                    <a:pt x="194" y="158"/>
                    <a:pt x="212" y="158"/>
                    <a:pt x="224" y="147"/>
                  </a:cubicBezTo>
                  <a:cubicBezTo>
                    <a:pt x="150" y="147"/>
                    <a:pt x="47" y="110"/>
                    <a:pt x="33" y="66"/>
                  </a:cubicBezTo>
                  <a:cubicBezTo>
                    <a:pt x="51" y="59"/>
                    <a:pt x="66" y="44"/>
                    <a:pt x="69" y="33"/>
                  </a:cubicBezTo>
                  <a:cubicBezTo>
                    <a:pt x="51" y="29"/>
                    <a:pt x="14" y="18"/>
                    <a:pt x="14" y="18"/>
                  </a:cubicBezTo>
                  <a:lnTo>
                    <a:pt x="0" y="1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39" name="Freeform 95">
              <a:extLst>
                <a:ext uri="{FF2B5EF4-FFF2-40B4-BE49-F238E27FC236}">
                  <a16:creationId xmlns:a16="http://schemas.microsoft.com/office/drawing/2014/main" id="{11E0ACE2-584D-0F40-B784-799E77307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003550"/>
              <a:ext cx="63500" cy="92075"/>
            </a:xfrm>
            <a:custGeom>
              <a:avLst/>
              <a:gdLst>
                <a:gd name="T0" fmla="*/ 0 w 177"/>
                <a:gd name="T1" fmla="*/ 2147483646 h 255"/>
                <a:gd name="T2" fmla="*/ 0 w 177"/>
                <a:gd name="T3" fmla="*/ 0 h 255"/>
                <a:gd name="T4" fmla="*/ 2147483646 w 177"/>
                <a:gd name="T5" fmla="*/ 2147483646 h 255"/>
                <a:gd name="T6" fmla="*/ 2147483646 w 177"/>
                <a:gd name="T7" fmla="*/ 2147483646 h 255"/>
                <a:gd name="T8" fmla="*/ 2147483646 w 177"/>
                <a:gd name="T9" fmla="*/ 2147483646 h 255"/>
                <a:gd name="T10" fmla="*/ 2147483646 w 177"/>
                <a:gd name="T11" fmla="*/ 2147483646 h 255"/>
                <a:gd name="T12" fmla="*/ 2147483646 w 177"/>
                <a:gd name="T13" fmla="*/ 2147483646 h 255"/>
                <a:gd name="T14" fmla="*/ 2147483646 w 177"/>
                <a:gd name="T15" fmla="*/ 2147483646 h 255"/>
                <a:gd name="T16" fmla="*/ 2147483646 w 177"/>
                <a:gd name="T17" fmla="*/ 2147483646 h 255"/>
                <a:gd name="T18" fmla="*/ 2147483646 w 177"/>
                <a:gd name="T19" fmla="*/ 2147483646 h 255"/>
                <a:gd name="T20" fmla="*/ 2147483646 w 177"/>
                <a:gd name="T21" fmla="*/ 2147483646 h 255"/>
                <a:gd name="T22" fmla="*/ 2147483646 w 177"/>
                <a:gd name="T23" fmla="*/ 2147483646 h 255"/>
                <a:gd name="T24" fmla="*/ 0 w 177"/>
                <a:gd name="T25" fmla="*/ 2147483646 h 2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255">
                  <a:moveTo>
                    <a:pt x="0" y="30"/>
                  </a:moveTo>
                  <a:lnTo>
                    <a:pt x="0" y="0"/>
                  </a:lnTo>
                  <a:cubicBezTo>
                    <a:pt x="33" y="0"/>
                    <a:pt x="51" y="23"/>
                    <a:pt x="84" y="26"/>
                  </a:cubicBezTo>
                  <a:cubicBezTo>
                    <a:pt x="84" y="30"/>
                    <a:pt x="40" y="70"/>
                    <a:pt x="62" y="70"/>
                  </a:cubicBezTo>
                  <a:cubicBezTo>
                    <a:pt x="88" y="70"/>
                    <a:pt x="103" y="41"/>
                    <a:pt x="110" y="23"/>
                  </a:cubicBezTo>
                  <a:cubicBezTo>
                    <a:pt x="117" y="44"/>
                    <a:pt x="110" y="67"/>
                    <a:pt x="110" y="103"/>
                  </a:cubicBezTo>
                  <a:cubicBezTo>
                    <a:pt x="110" y="122"/>
                    <a:pt x="128" y="129"/>
                    <a:pt x="128" y="147"/>
                  </a:cubicBezTo>
                  <a:cubicBezTo>
                    <a:pt x="128" y="162"/>
                    <a:pt x="110" y="169"/>
                    <a:pt x="110" y="184"/>
                  </a:cubicBezTo>
                  <a:cubicBezTo>
                    <a:pt x="110" y="199"/>
                    <a:pt x="176" y="254"/>
                    <a:pt x="139" y="254"/>
                  </a:cubicBezTo>
                  <a:cubicBezTo>
                    <a:pt x="110" y="254"/>
                    <a:pt x="88" y="214"/>
                    <a:pt x="88" y="184"/>
                  </a:cubicBezTo>
                  <a:cubicBezTo>
                    <a:pt x="88" y="162"/>
                    <a:pt x="103" y="151"/>
                    <a:pt x="103" y="144"/>
                  </a:cubicBezTo>
                  <a:cubicBezTo>
                    <a:pt x="73" y="136"/>
                    <a:pt x="66" y="96"/>
                    <a:pt x="44" y="96"/>
                  </a:cubicBezTo>
                  <a:cubicBezTo>
                    <a:pt x="29" y="96"/>
                    <a:pt x="14" y="52"/>
                    <a:pt x="0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0" name="Freeform 96">
              <a:extLst>
                <a:ext uri="{FF2B5EF4-FFF2-40B4-BE49-F238E27FC236}">
                  <a16:creationId xmlns:a16="http://schemas.microsoft.com/office/drawing/2014/main" id="{546A470A-CF06-DB4C-A92B-9D3082A70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675" y="2805113"/>
              <a:ext cx="79375" cy="53975"/>
            </a:xfrm>
            <a:custGeom>
              <a:avLst/>
              <a:gdLst>
                <a:gd name="T0" fmla="*/ 2147483646 w 221"/>
                <a:gd name="T1" fmla="*/ 0 h 148"/>
                <a:gd name="T2" fmla="*/ 2147483646 w 221"/>
                <a:gd name="T3" fmla="*/ 2147483646 h 148"/>
                <a:gd name="T4" fmla="*/ 2147483646 w 221"/>
                <a:gd name="T5" fmla="*/ 2147483646 h 148"/>
                <a:gd name="T6" fmla="*/ 0 w 221"/>
                <a:gd name="T7" fmla="*/ 2147483646 h 148"/>
                <a:gd name="T8" fmla="*/ 0 w 221"/>
                <a:gd name="T9" fmla="*/ 2147483646 h 148"/>
                <a:gd name="T10" fmla="*/ 2147483646 w 221"/>
                <a:gd name="T11" fmla="*/ 0 h 148"/>
                <a:gd name="T12" fmla="*/ 2147483646 w 221"/>
                <a:gd name="T13" fmla="*/ 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148">
                  <a:moveTo>
                    <a:pt x="220" y="0"/>
                  </a:moveTo>
                  <a:lnTo>
                    <a:pt x="220" y="44"/>
                  </a:lnTo>
                  <a:cubicBezTo>
                    <a:pt x="154" y="78"/>
                    <a:pt x="132" y="103"/>
                    <a:pt x="77" y="147"/>
                  </a:cubicBezTo>
                  <a:cubicBezTo>
                    <a:pt x="44" y="121"/>
                    <a:pt x="25" y="118"/>
                    <a:pt x="0" y="99"/>
                  </a:cubicBezTo>
                  <a:lnTo>
                    <a:pt x="0" y="55"/>
                  </a:lnTo>
                  <a:cubicBezTo>
                    <a:pt x="62" y="37"/>
                    <a:pt x="110" y="0"/>
                    <a:pt x="176" y="0"/>
                  </a:cubicBezTo>
                  <a:lnTo>
                    <a:pt x="2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1" name="Freeform 97">
              <a:extLst>
                <a:ext uri="{FF2B5EF4-FFF2-40B4-BE49-F238E27FC236}">
                  <a16:creationId xmlns:a16="http://schemas.microsoft.com/office/drawing/2014/main" id="{DDFCBC1A-DC34-5E4D-8324-051236D8A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3200400"/>
              <a:ext cx="93663" cy="49213"/>
            </a:xfrm>
            <a:custGeom>
              <a:avLst/>
              <a:gdLst>
                <a:gd name="T0" fmla="*/ 2147483646 w 262"/>
                <a:gd name="T1" fmla="*/ 2147483646 h 136"/>
                <a:gd name="T2" fmla="*/ 0 w 262"/>
                <a:gd name="T3" fmla="*/ 2147483646 h 136"/>
                <a:gd name="T4" fmla="*/ 2147483646 w 262"/>
                <a:gd name="T5" fmla="*/ 2147483646 h 136"/>
                <a:gd name="T6" fmla="*/ 2147483646 w 262"/>
                <a:gd name="T7" fmla="*/ 2147483646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136">
                  <a:moveTo>
                    <a:pt x="261" y="113"/>
                  </a:moveTo>
                  <a:cubicBezTo>
                    <a:pt x="184" y="69"/>
                    <a:pt x="114" y="0"/>
                    <a:pt x="0" y="25"/>
                  </a:cubicBezTo>
                  <a:cubicBezTo>
                    <a:pt x="44" y="58"/>
                    <a:pt x="151" y="135"/>
                    <a:pt x="209" y="135"/>
                  </a:cubicBezTo>
                  <a:cubicBezTo>
                    <a:pt x="239" y="135"/>
                    <a:pt x="250" y="132"/>
                    <a:pt x="261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2" name="Freeform 98">
              <a:extLst>
                <a:ext uri="{FF2B5EF4-FFF2-40B4-BE49-F238E27FC236}">
                  <a16:creationId xmlns:a16="http://schemas.microsoft.com/office/drawing/2014/main" id="{F1C35D31-B176-9041-A635-A188F8F6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3351213"/>
              <a:ext cx="74613" cy="44450"/>
            </a:xfrm>
            <a:custGeom>
              <a:avLst/>
              <a:gdLst>
                <a:gd name="T0" fmla="*/ 2147483646 w 207"/>
                <a:gd name="T1" fmla="*/ 2147483646 h 122"/>
                <a:gd name="T2" fmla="*/ 2147483646 w 207"/>
                <a:gd name="T3" fmla="*/ 2147483646 h 122"/>
                <a:gd name="T4" fmla="*/ 2147483646 w 207"/>
                <a:gd name="T5" fmla="*/ 2147483646 h 122"/>
                <a:gd name="T6" fmla="*/ 2147483646 w 207"/>
                <a:gd name="T7" fmla="*/ 2147483646 h 122"/>
                <a:gd name="T8" fmla="*/ 0 w 207"/>
                <a:gd name="T9" fmla="*/ 2147483646 h 122"/>
                <a:gd name="T10" fmla="*/ 2147483646 w 207"/>
                <a:gd name="T11" fmla="*/ 0 h 122"/>
                <a:gd name="T12" fmla="*/ 2147483646 w 207"/>
                <a:gd name="T13" fmla="*/ 2147483646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122">
                  <a:moveTo>
                    <a:pt x="96" y="58"/>
                  </a:moveTo>
                  <a:lnTo>
                    <a:pt x="206" y="58"/>
                  </a:lnTo>
                  <a:lnTo>
                    <a:pt x="206" y="80"/>
                  </a:lnTo>
                  <a:cubicBezTo>
                    <a:pt x="206" y="102"/>
                    <a:pt x="169" y="121"/>
                    <a:pt x="162" y="121"/>
                  </a:cubicBezTo>
                  <a:cubicBezTo>
                    <a:pt x="136" y="121"/>
                    <a:pt x="0" y="51"/>
                    <a:pt x="0" y="25"/>
                  </a:cubicBezTo>
                  <a:cubicBezTo>
                    <a:pt x="0" y="14"/>
                    <a:pt x="8" y="3"/>
                    <a:pt x="15" y="0"/>
                  </a:cubicBezTo>
                  <a:cubicBezTo>
                    <a:pt x="33" y="36"/>
                    <a:pt x="59" y="51"/>
                    <a:pt x="96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3" name="Freeform 99">
              <a:extLst>
                <a:ext uri="{FF2B5EF4-FFF2-40B4-BE49-F238E27FC236}">
                  <a16:creationId xmlns:a16="http://schemas.microsoft.com/office/drawing/2014/main" id="{6D691004-E0DA-9446-9689-D8E8E6848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050" y="3352800"/>
              <a:ext cx="50800" cy="60325"/>
            </a:xfrm>
            <a:custGeom>
              <a:avLst/>
              <a:gdLst>
                <a:gd name="T0" fmla="*/ 2147483646 w 140"/>
                <a:gd name="T1" fmla="*/ 2147483646 h 166"/>
                <a:gd name="T2" fmla="*/ 2147483646 w 140"/>
                <a:gd name="T3" fmla="*/ 2147483646 h 166"/>
                <a:gd name="T4" fmla="*/ 0 w 140"/>
                <a:gd name="T5" fmla="*/ 2147483646 h 166"/>
                <a:gd name="T6" fmla="*/ 2147483646 w 140"/>
                <a:gd name="T7" fmla="*/ 0 h 166"/>
                <a:gd name="T8" fmla="*/ 2147483646 w 140"/>
                <a:gd name="T9" fmla="*/ 2147483646 h 166"/>
                <a:gd name="T10" fmla="*/ 2147483646 w 140"/>
                <a:gd name="T11" fmla="*/ 2147483646 h 166"/>
                <a:gd name="T12" fmla="*/ 2147483646 w 140"/>
                <a:gd name="T13" fmla="*/ 2147483646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66">
                  <a:moveTo>
                    <a:pt x="139" y="118"/>
                  </a:moveTo>
                  <a:cubicBezTo>
                    <a:pt x="139" y="143"/>
                    <a:pt x="99" y="165"/>
                    <a:pt x="58" y="165"/>
                  </a:cubicBezTo>
                  <a:cubicBezTo>
                    <a:pt x="22" y="165"/>
                    <a:pt x="0" y="147"/>
                    <a:pt x="0" y="125"/>
                  </a:cubicBezTo>
                  <a:cubicBezTo>
                    <a:pt x="0" y="103"/>
                    <a:pt x="51" y="11"/>
                    <a:pt x="84" y="0"/>
                  </a:cubicBezTo>
                  <a:cubicBezTo>
                    <a:pt x="92" y="15"/>
                    <a:pt x="110" y="22"/>
                    <a:pt x="110" y="37"/>
                  </a:cubicBezTo>
                  <a:cubicBezTo>
                    <a:pt x="110" y="70"/>
                    <a:pt x="55" y="92"/>
                    <a:pt x="139" y="92"/>
                  </a:cubicBezTo>
                  <a:lnTo>
                    <a:pt x="139" y="11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4" name="Freeform 100">
              <a:extLst>
                <a:ext uri="{FF2B5EF4-FFF2-40B4-BE49-F238E27FC236}">
                  <a16:creationId xmlns:a16="http://schemas.microsoft.com/office/drawing/2014/main" id="{F38C8E3C-176F-FD4B-91C8-EBCD2AB63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2663825"/>
              <a:ext cx="60325" cy="25400"/>
            </a:xfrm>
            <a:custGeom>
              <a:avLst/>
              <a:gdLst>
                <a:gd name="T0" fmla="*/ 2147483646 w 166"/>
                <a:gd name="T1" fmla="*/ 2147483646 h 71"/>
                <a:gd name="T2" fmla="*/ 2147483646 w 166"/>
                <a:gd name="T3" fmla="*/ 2147483646 h 71"/>
                <a:gd name="T4" fmla="*/ 2147483646 w 166"/>
                <a:gd name="T5" fmla="*/ 2147483646 h 71"/>
                <a:gd name="T6" fmla="*/ 2147483646 w 166"/>
                <a:gd name="T7" fmla="*/ 2147483646 h 71"/>
                <a:gd name="T8" fmla="*/ 0 w 166"/>
                <a:gd name="T9" fmla="*/ 2147483646 h 71"/>
                <a:gd name="T10" fmla="*/ 2147483646 w 166"/>
                <a:gd name="T11" fmla="*/ 2147483646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71">
                  <a:moveTo>
                    <a:pt x="55" y="33"/>
                  </a:moveTo>
                  <a:cubicBezTo>
                    <a:pt x="69" y="0"/>
                    <a:pt x="80" y="7"/>
                    <a:pt x="110" y="7"/>
                  </a:cubicBezTo>
                  <a:cubicBezTo>
                    <a:pt x="154" y="7"/>
                    <a:pt x="157" y="33"/>
                    <a:pt x="165" y="70"/>
                  </a:cubicBezTo>
                  <a:lnTo>
                    <a:pt x="44" y="70"/>
                  </a:lnTo>
                  <a:cubicBezTo>
                    <a:pt x="29" y="59"/>
                    <a:pt x="7" y="47"/>
                    <a:pt x="0" y="33"/>
                  </a:cubicBezTo>
                  <a:lnTo>
                    <a:pt x="55" y="3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5" name="Freeform 101">
              <a:extLst>
                <a:ext uri="{FF2B5EF4-FFF2-40B4-BE49-F238E27FC236}">
                  <a16:creationId xmlns:a16="http://schemas.microsoft.com/office/drawing/2014/main" id="{6898CEE1-2F8F-6446-8FAF-D865DA986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338" y="4535488"/>
              <a:ext cx="31750" cy="28575"/>
            </a:xfrm>
            <a:custGeom>
              <a:avLst/>
              <a:gdLst>
                <a:gd name="T0" fmla="*/ 2147483646 w 89"/>
                <a:gd name="T1" fmla="*/ 2147483646 h 78"/>
                <a:gd name="T2" fmla="*/ 2147483646 w 89"/>
                <a:gd name="T3" fmla="*/ 2147483646 h 78"/>
                <a:gd name="T4" fmla="*/ 0 w 89"/>
                <a:gd name="T5" fmla="*/ 2147483646 h 78"/>
                <a:gd name="T6" fmla="*/ 0 w 89"/>
                <a:gd name="T7" fmla="*/ 0 h 78"/>
                <a:gd name="T8" fmla="*/ 2147483646 w 89"/>
                <a:gd name="T9" fmla="*/ 2147483646 h 78"/>
                <a:gd name="T10" fmla="*/ 2147483646 w 89"/>
                <a:gd name="T11" fmla="*/ 214748364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78">
                  <a:moveTo>
                    <a:pt x="88" y="58"/>
                  </a:moveTo>
                  <a:cubicBezTo>
                    <a:pt x="59" y="66"/>
                    <a:pt x="48" y="77"/>
                    <a:pt x="22" y="77"/>
                  </a:cubicBezTo>
                  <a:cubicBezTo>
                    <a:pt x="11" y="77"/>
                    <a:pt x="0" y="62"/>
                    <a:pt x="0" y="51"/>
                  </a:cubicBezTo>
                  <a:cubicBezTo>
                    <a:pt x="0" y="29"/>
                    <a:pt x="4" y="18"/>
                    <a:pt x="0" y="0"/>
                  </a:cubicBezTo>
                  <a:cubicBezTo>
                    <a:pt x="41" y="0"/>
                    <a:pt x="66" y="11"/>
                    <a:pt x="88" y="33"/>
                  </a:cubicBezTo>
                  <a:lnTo>
                    <a:pt x="88" y="5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6" name="Freeform 102">
              <a:extLst>
                <a:ext uri="{FF2B5EF4-FFF2-40B4-BE49-F238E27FC236}">
                  <a16:creationId xmlns:a16="http://schemas.microsoft.com/office/drawing/2014/main" id="{A206EAEB-6648-B341-B2FB-EA8F1FAE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4489450"/>
              <a:ext cx="17462" cy="14288"/>
            </a:xfrm>
            <a:custGeom>
              <a:avLst/>
              <a:gdLst>
                <a:gd name="T0" fmla="*/ 2147483646 w 49"/>
                <a:gd name="T1" fmla="*/ 2147483646 h 38"/>
                <a:gd name="T2" fmla="*/ 0 w 49"/>
                <a:gd name="T3" fmla="*/ 0 h 38"/>
                <a:gd name="T4" fmla="*/ 2147483646 w 49"/>
                <a:gd name="T5" fmla="*/ 2147483646 h 38"/>
                <a:gd name="T6" fmla="*/ 2147483646 w 49"/>
                <a:gd name="T7" fmla="*/ 214748364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8">
                  <a:moveTo>
                    <a:pt x="34" y="37"/>
                  </a:moveTo>
                  <a:cubicBezTo>
                    <a:pt x="15" y="37"/>
                    <a:pt x="12" y="11"/>
                    <a:pt x="0" y="0"/>
                  </a:cubicBezTo>
                  <a:cubicBezTo>
                    <a:pt x="19" y="0"/>
                    <a:pt x="37" y="14"/>
                    <a:pt x="48" y="29"/>
                  </a:cubicBezTo>
                  <a:cubicBezTo>
                    <a:pt x="48" y="29"/>
                    <a:pt x="37" y="37"/>
                    <a:pt x="34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7" name="Freeform 103">
              <a:extLst>
                <a:ext uri="{FF2B5EF4-FFF2-40B4-BE49-F238E27FC236}">
                  <a16:creationId xmlns:a16="http://schemas.microsoft.com/office/drawing/2014/main" id="{C918F40B-973F-E846-AB96-F33475950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4476750"/>
              <a:ext cx="23813" cy="11113"/>
            </a:xfrm>
            <a:custGeom>
              <a:avLst/>
              <a:gdLst>
                <a:gd name="T0" fmla="*/ 2147483646 w 67"/>
                <a:gd name="T1" fmla="*/ 0 h 31"/>
                <a:gd name="T2" fmla="*/ 2147483646 w 67"/>
                <a:gd name="T3" fmla="*/ 2147483646 h 31"/>
                <a:gd name="T4" fmla="*/ 0 w 67"/>
                <a:gd name="T5" fmla="*/ 0 h 31"/>
                <a:gd name="T6" fmla="*/ 2147483646 w 67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31">
                  <a:moveTo>
                    <a:pt x="66" y="0"/>
                  </a:moveTo>
                  <a:cubicBezTo>
                    <a:pt x="55" y="15"/>
                    <a:pt x="36" y="30"/>
                    <a:pt x="18" y="30"/>
                  </a:cubicBezTo>
                  <a:cubicBezTo>
                    <a:pt x="7" y="30"/>
                    <a:pt x="0" y="11"/>
                    <a:pt x="0" y="0"/>
                  </a:cubicBezTo>
                  <a:lnTo>
                    <a:pt x="6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8" name="Freeform 104">
              <a:extLst>
                <a:ext uri="{FF2B5EF4-FFF2-40B4-BE49-F238E27FC236}">
                  <a16:creationId xmlns:a16="http://schemas.microsoft.com/office/drawing/2014/main" id="{72BB3519-6A81-1B4A-A7C4-D0AC49B76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850" y="4460875"/>
              <a:ext cx="19050" cy="14288"/>
            </a:xfrm>
            <a:custGeom>
              <a:avLst/>
              <a:gdLst>
                <a:gd name="T0" fmla="*/ 2147483646 w 52"/>
                <a:gd name="T1" fmla="*/ 2147483646 h 38"/>
                <a:gd name="T2" fmla="*/ 2147483646 w 52"/>
                <a:gd name="T3" fmla="*/ 0 h 38"/>
                <a:gd name="T4" fmla="*/ 2147483646 w 52"/>
                <a:gd name="T5" fmla="*/ 2147483646 h 38"/>
                <a:gd name="T6" fmla="*/ 2147483646 w 52"/>
                <a:gd name="T7" fmla="*/ 2147483646 h 38"/>
                <a:gd name="T8" fmla="*/ 0 w 52"/>
                <a:gd name="T9" fmla="*/ 2147483646 h 38"/>
                <a:gd name="T10" fmla="*/ 2147483646 w 52"/>
                <a:gd name="T11" fmla="*/ 2147483646 h 38"/>
                <a:gd name="T12" fmla="*/ 2147483646 w 52"/>
                <a:gd name="T13" fmla="*/ 2147483646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8">
                  <a:moveTo>
                    <a:pt x="18" y="8"/>
                  </a:moveTo>
                  <a:cubicBezTo>
                    <a:pt x="29" y="4"/>
                    <a:pt x="40" y="0"/>
                    <a:pt x="51" y="0"/>
                  </a:cubicBezTo>
                  <a:lnTo>
                    <a:pt x="51" y="22"/>
                  </a:lnTo>
                  <a:cubicBezTo>
                    <a:pt x="51" y="29"/>
                    <a:pt x="40" y="37"/>
                    <a:pt x="33" y="37"/>
                  </a:cubicBezTo>
                  <a:cubicBezTo>
                    <a:pt x="18" y="37"/>
                    <a:pt x="0" y="11"/>
                    <a:pt x="0" y="11"/>
                  </a:cubicBezTo>
                  <a:cubicBezTo>
                    <a:pt x="7" y="8"/>
                    <a:pt x="18" y="8"/>
                    <a:pt x="25" y="8"/>
                  </a:cubicBezTo>
                  <a:lnTo>
                    <a:pt x="18" y="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49" name="Freeform 105">
              <a:extLst>
                <a:ext uri="{FF2B5EF4-FFF2-40B4-BE49-F238E27FC236}">
                  <a16:creationId xmlns:a16="http://schemas.microsoft.com/office/drawing/2014/main" id="{4FB64C00-F0CB-384A-B966-9BE9CCA7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432300"/>
              <a:ext cx="20638" cy="15875"/>
            </a:xfrm>
            <a:custGeom>
              <a:avLst/>
              <a:gdLst>
                <a:gd name="T0" fmla="*/ 2147483646 w 56"/>
                <a:gd name="T1" fmla="*/ 2147483646 h 45"/>
                <a:gd name="T2" fmla="*/ 2147483646 w 56"/>
                <a:gd name="T3" fmla="*/ 2147483646 h 45"/>
                <a:gd name="T4" fmla="*/ 0 w 56"/>
                <a:gd name="T5" fmla="*/ 2147483646 h 45"/>
                <a:gd name="T6" fmla="*/ 2147483646 w 56"/>
                <a:gd name="T7" fmla="*/ 0 h 45"/>
                <a:gd name="T8" fmla="*/ 2147483646 w 56"/>
                <a:gd name="T9" fmla="*/ 2147483646 h 45"/>
                <a:gd name="T10" fmla="*/ 2147483646 w 56"/>
                <a:gd name="T11" fmla="*/ 214748364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5">
                  <a:moveTo>
                    <a:pt x="55" y="44"/>
                  </a:moveTo>
                  <a:lnTo>
                    <a:pt x="30" y="44"/>
                  </a:lnTo>
                  <a:cubicBezTo>
                    <a:pt x="19" y="44"/>
                    <a:pt x="0" y="30"/>
                    <a:pt x="0" y="19"/>
                  </a:cubicBezTo>
                  <a:cubicBezTo>
                    <a:pt x="8" y="15"/>
                    <a:pt x="19" y="8"/>
                    <a:pt x="22" y="0"/>
                  </a:cubicBezTo>
                  <a:cubicBezTo>
                    <a:pt x="30" y="8"/>
                    <a:pt x="40" y="15"/>
                    <a:pt x="52" y="15"/>
                  </a:cubicBezTo>
                  <a:cubicBezTo>
                    <a:pt x="52" y="26"/>
                    <a:pt x="52" y="33"/>
                    <a:pt x="55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0" name="Freeform 106">
              <a:extLst>
                <a:ext uri="{FF2B5EF4-FFF2-40B4-BE49-F238E27FC236}">
                  <a16:creationId xmlns:a16="http://schemas.microsoft.com/office/drawing/2014/main" id="{9FF4F906-8EF0-3C46-93E7-9A2B4F463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25" y="1931988"/>
              <a:ext cx="4208463" cy="3070225"/>
            </a:xfrm>
            <a:custGeom>
              <a:avLst/>
              <a:gdLst>
                <a:gd name="T0" fmla="*/ 2147483646 w 11689"/>
                <a:gd name="T1" fmla="*/ 2147483646 h 8530"/>
                <a:gd name="T2" fmla="*/ 2147483646 w 11689"/>
                <a:gd name="T3" fmla="*/ 2147483646 h 8530"/>
                <a:gd name="T4" fmla="*/ 2147483646 w 11689"/>
                <a:gd name="T5" fmla="*/ 2147483646 h 8530"/>
                <a:gd name="T6" fmla="*/ 2147483646 w 11689"/>
                <a:gd name="T7" fmla="*/ 2147483646 h 8530"/>
                <a:gd name="T8" fmla="*/ 2147483646 w 11689"/>
                <a:gd name="T9" fmla="*/ 2147483646 h 8530"/>
                <a:gd name="T10" fmla="*/ 2147483646 w 11689"/>
                <a:gd name="T11" fmla="*/ 2147483646 h 8530"/>
                <a:gd name="T12" fmla="*/ 2147483646 w 11689"/>
                <a:gd name="T13" fmla="*/ 2147483646 h 8530"/>
                <a:gd name="T14" fmla="*/ 2147483646 w 11689"/>
                <a:gd name="T15" fmla="*/ 2147483646 h 8530"/>
                <a:gd name="T16" fmla="*/ 2147483646 w 11689"/>
                <a:gd name="T17" fmla="*/ 2147483646 h 8530"/>
                <a:gd name="T18" fmla="*/ 2147483646 w 11689"/>
                <a:gd name="T19" fmla="*/ 2147483646 h 8530"/>
                <a:gd name="T20" fmla="*/ 2147483646 w 11689"/>
                <a:gd name="T21" fmla="*/ 2147483646 h 8530"/>
                <a:gd name="T22" fmla="*/ 2147483646 w 11689"/>
                <a:gd name="T23" fmla="*/ 2147483646 h 8530"/>
                <a:gd name="T24" fmla="*/ 2147483646 w 11689"/>
                <a:gd name="T25" fmla="*/ 2147483646 h 8530"/>
                <a:gd name="T26" fmla="*/ 2147483646 w 11689"/>
                <a:gd name="T27" fmla="*/ 2147483646 h 8530"/>
                <a:gd name="T28" fmla="*/ 2147483646 w 11689"/>
                <a:gd name="T29" fmla="*/ 2147483646 h 8530"/>
                <a:gd name="T30" fmla="*/ 2147483646 w 11689"/>
                <a:gd name="T31" fmla="*/ 2147483646 h 8530"/>
                <a:gd name="T32" fmla="*/ 2147483646 w 11689"/>
                <a:gd name="T33" fmla="*/ 2147483646 h 8530"/>
                <a:gd name="T34" fmla="*/ 2147483646 w 11689"/>
                <a:gd name="T35" fmla="*/ 2147483646 h 8530"/>
                <a:gd name="T36" fmla="*/ 2147483646 w 11689"/>
                <a:gd name="T37" fmla="*/ 2147483646 h 8530"/>
                <a:gd name="T38" fmla="*/ 2147483646 w 11689"/>
                <a:gd name="T39" fmla="*/ 2147483646 h 8530"/>
                <a:gd name="T40" fmla="*/ 2147483646 w 11689"/>
                <a:gd name="T41" fmla="*/ 2147483646 h 8530"/>
                <a:gd name="T42" fmla="*/ 2147483646 w 11689"/>
                <a:gd name="T43" fmla="*/ 2147483646 h 8530"/>
                <a:gd name="T44" fmla="*/ 2147483646 w 11689"/>
                <a:gd name="T45" fmla="*/ 2147483646 h 8530"/>
                <a:gd name="T46" fmla="*/ 2147483646 w 11689"/>
                <a:gd name="T47" fmla="*/ 2147483646 h 8530"/>
                <a:gd name="T48" fmla="*/ 2147483646 w 11689"/>
                <a:gd name="T49" fmla="*/ 2147483646 h 8530"/>
                <a:gd name="T50" fmla="*/ 2147483646 w 11689"/>
                <a:gd name="T51" fmla="*/ 2147483646 h 8530"/>
                <a:gd name="T52" fmla="*/ 2147483646 w 11689"/>
                <a:gd name="T53" fmla="*/ 2147483646 h 8530"/>
                <a:gd name="T54" fmla="*/ 2147483646 w 11689"/>
                <a:gd name="T55" fmla="*/ 2147483646 h 8530"/>
                <a:gd name="T56" fmla="*/ 2147483646 w 11689"/>
                <a:gd name="T57" fmla="*/ 2147483646 h 8530"/>
                <a:gd name="T58" fmla="*/ 2147483646 w 11689"/>
                <a:gd name="T59" fmla="*/ 2147483646 h 8530"/>
                <a:gd name="T60" fmla="*/ 2147483646 w 11689"/>
                <a:gd name="T61" fmla="*/ 2147483646 h 8530"/>
                <a:gd name="T62" fmla="*/ 2147483646 w 11689"/>
                <a:gd name="T63" fmla="*/ 2147483646 h 8530"/>
                <a:gd name="T64" fmla="*/ 2147483646 w 11689"/>
                <a:gd name="T65" fmla="*/ 2147483646 h 8530"/>
                <a:gd name="T66" fmla="*/ 2147483646 w 11689"/>
                <a:gd name="T67" fmla="*/ 2147483646 h 8530"/>
                <a:gd name="T68" fmla="*/ 2147483646 w 11689"/>
                <a:gd name="T69" fmla="*/ 2147483646 h 8530"/>
                <a:gd name="T70" fmla="*/ 2147483646 w 11689"/>
                <a:gd name="T71" fmla="*/ 2147483646 h 8530"/>
                <a:gd name="T72" fmla="*/ 2147483646 w 11689"/>
                <a:gd name="T73" fmla="*/ 2147483646 h 8530"/>
                <a:gd name="T74" fmla="*/ 2147483646 w 11689"/>
                <a:gd name="T75" fmla="*/ 2147483646 h 8530"/>
                <a:gd name="T76" fmla="*/ 2147483646 w 11689"/>
                <a:gd name="T77" fmla="*/ 2147483646 h 8530"/>
                <a:gd name="T78" fmla="*/ 2147483646 w 11689"/>
                <a:gd name="T79" fmla="*/ 2147483646 h 8530"/>
                <a:gd name="T80" fmla="*/ 2147483646 w 11689"/>
                <a:gd name="T81" fmla="*/ 2147483646 h 8530"/>
                <a:gd name="T82" fmla="*/ 2147483646 w 11689"/>
                <a:gd name="T83" fmla="*/ 2147483646 h 8530"/>
                <a:gd name="T84" fmla="*/ 2147483646 w 11689"/>
                <a:gd name="T85" fmla="*/ 2147483646 h 8530"/>
                <a:gd name="T86" fmla="*/ 2147483646 w 11689"/>
                <a:gd name="T87" fmla="*/ 2147483646 h 8530"/>
                <a:gd name="T88" fmla="*/ 2147483646 w 11689"/>
                <a:gd name="T89" fmla="*/ 2147483646 h 8530"/>
                <a:gd name="T90" fmla="*/ 2147483646 w 11689"/>
                <a:gd name="T91" fmla="*/ 2147483646 h 8530"/>
                <a:gd name="T92" fmla="*/ 2147483646 w 11689"/>
                <a:gd name="T93" fmla="*/ 2147483646 h 8530"/>
                <a:gd name="T94" fmla="*/ 2147483646 w 11689"/>
                <a:gd name="T95" fmla="*/ 2147483646 h 8530"/>
                <a:gd name="T96" fmla="*/ 2147483646 w 11689"/>
                <a:gd name="T97" fmla="*/ 2147483646 h 8530"/>
                <a:gd name="T98" fmla="*/ 2147483646 w 11689"/>
                <a:gd name="T99" fmla="*/ 2147483646 h 8530"/>
                <a:gd name="T100" fmla="*/ 2147483646 w 11689"/>
                <a:gd name="T101" fmla="*/ 2147483646 h 8530"/>
                <a:gd name="T102" fmla="*/ 2147483646 w 11689"/>
                <a:gd name="T103" fmla="*/ 2147483646 h 8530"/>
                <a:gd name="T104" fmla="*/ 2147483646 w 11689"/>
                <a:gd name="T105" fmla="*/ 2147483646 h 8530"/>
                <a:gd name="T106" fmla="*/ 2147483646 w 11689"/>
                <a:gd name="T107" fmla="*/ 2147483646 h 8530"/>
                <a:gd name="T108" fmla="*/ 2147483646 w 11689"/>
                <a:gd name="T109" fmla="*/ 2147483646 h 8530"/>
                <a:gd name="T110" fmla="*/ 2147483646 w 11689"/>
                <a:gd name="T111" fmla="*/ 2147483646 h 8530"/>
                <a:gd name="T112" fmla="*/ 2147483646 w 11689"/>
                <a:gd name="T113" fmla="*/ 2147483646 h 85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689" h="8530">
                  <a:moveTo>
                    <a:pt x="8151" y="3781"/>
                  </a:moveTo>
                  <a:lnTo>
                    <a:pt x="8158" y="3781"/>
                  </a:lnTo>
                  <a:cubicBezTo>
                    <a:pt x="8059" y="3847"/>
                    <a:pt x="7956" y="3884"/>
                    <a:pt x="7871" y="3990"/>
                  </a:cubicBezTo>
                  <a:cubicBezTo>
                    <a:pt x="7983" y="3990"/>
                    <a:pt x="7926" y="3975"/>
                    <a:pt x="7993" y="3964"/>
                  </a:cubicBezTo>
                  <a:cubicBezTo>
                    <a:pt x="8033" y="4057"/>
                    <a:pt x="8128" y="3954"/>
                    <a:pt x="8147" y="3954"/>
                  </a:cubicBezTo>
                  <a:cubicBezTo>
                    <a:pt x="8187" y="3954"/>
                    <a:pt x="8253" y="3884"/>
                    <a:pt x="8308" y="3873"/>
                  </a:cubicBezTo>
                  <a:cubicBezTo>
                    <a:pt x="8308" y="3924"/>
                    <a:pt x="8282" y="3935"/>
                    <a:pt x="8268" y="3964"/>
                  </a:cubicBezTo>
                  <a:lnTo>
                    <a:pt x="8341" y="3964"/>
                  </a:lnTo>
                  <a:cubicBezTo>
                    <a:pt x="8345" y="3990"/>
                    <a:pt x="8378" y="4009"/>
                    <a:pt x="8403" y="4009"/>
                  </a:cubicBezTo>
                  <a:cubicBezTo>
                    <a:pt x="8451" y="4009"/>
                    <a:pt x="8466" y="3972"/>
                    <a:pt x="8506" y="3972"/>
                  </a:cubicBezTo>
                  <a:cubicBezTo>
                    <a:pt x="8594" y="3972"/>
                    <a:pt x="8638" y="4020"/>
                    <a:pt x="8715" y="4020"/>
                  </a:cubicBezTo>
                  <a:lnTo>
                    <a:pt x="8715" y="4064"/>
                  </a:lnTo>
                  <a:cubicBezTo>
                    <a:pt x="8660" y="4082"/>
                    <a:pt x="8580" y="4064"/>
                    <a:pt x="8550" y="4064"/>
                  </a:cubicBezTo>
                  <a:cubicBezTo>
                    <a:pt x="8470" y="4064"/>
                    <a:pt x="8323" y="4167"/>
                    <a:pt x="8315" y="4240"/>
                  </a:cubicBezTo>
                  <a:cubicBezTo>
                    <a:pt x="8352" y="4218"/>
                    <a:pt x="8367" y="4188"/>
                    <a:pt x="8403" y="4188"/>
                  </a:cubicBezTo>
                  <a:cubicBezTo>
                    <a:pt x="8369" y="4233"/>
                    <a:pt x="8216" y="4625"/>
                    <a:pt x="8396" y="4625"/>
                  </a:cubicBezTo>
                  <a:cubicBezTo>
                    <a:pt x="8526" y="4625"/>
                    <a:pt x="8424" y="4195"/>
                    <a:pt x="8509" y="4190"/>
                  </a:cubicBezTo>
                  <a:cubicBezTo>
                    <a:pt x="8643" y="4182"/>
                    <a:pt x="8582" y="4093"/>
                    <a:pt x="8642" y="4093"/>
                  </a:cubicBezTo>
                  <a:cubicBezTo>
                    <a:pt x="8671" y="4093"/>
                    <a:pt x="8807" y="4159"/>
                    <a:pt x="8807" y="4203"/>
                  </a:cubicBezTo>
                  <a:cubicBezTo>
                    <a:pt x="8807" y="4254"/>
                    <a:pt x="8778" y="4288"/>
                    <a:pt x="8767" y="4339"/>
                  </a:cubicBezTo>
                  <a:cubicBezTo>
                    <a:pt x="8811" y="4339"/>
                    <a:pt x="8803" y="4324"/>
                    <a:pt x="8840" y="4313"/>
                  </a:cubicBezTo>
                  <a:cubicBezTo>
                    <a:pt x="8855" y="4372"/>
                    <a:pt x="8855" y="4398"/>
                    <a:pt x="8892" y="4427"/>
                  </a:cubicBezTo>
                  <a:cubicBezTo>
                    <a:pt x="8943" y="4427"/>
                    <a:pt x="8976" y="4251"/>
                    <a:pt x="8991" y="4192"/>
                  </a:cubicBezTo>
                  <a:cubicBezTo>
                    <a:pt x="9005" y="4207"/>
                    <a:pt x="9049" y="4254"/>
                    <a:pt x="9093" y="4254"/>
                  </a:cubicBezTo>
                  <a:cubicBezTo>
                    <a:pt x="9177" y="4254"/>
                    <a:pt x="9100" y="4110"/>
                    <a:pt x="9031" y="4089"/>
                  </a:cubicBezTo>
                  <a:lnTo>
                    <a:pt x="8936" y="4089"/>
                  </a:lnTo>
                  <a:cubicBezTo>
                    <a:pt x="8844" y="4031"/>
                    <a:pt x="8730" y="4049"/>
                    <a:pt x="8646" y="3964"/>
                  </a:cubicBezTo>
                  <a:cubicBezTo>
                    <a:pt x="8616" y="3935"/>
                    <a:pt x="8638" y="3899"/>
                    <a:pt x="8616" y="3854"/>
                  </a:cubicBezTo>
                  <a:cubicBezTo>
                    <a:pt x="8609" y="3840"/>
                    <a:pt x="8455" y="3715"/>
                    <a:pt x="8433" y="3715"/>
                  </a:cubicBezTo>
                  <a:lnTo>
                    <a:pt x="8403" y="3715"/>
                  </a:lnTo>
                  <a:cubicBezTo>
                    <a:pt x="8403" y="3722"/>
                    <a:pt x="8407" y="3752"/>
                    <a:pt x="8400" y="3766"/>
                  </a:cubicBezTo>
                  <a:cubicBezTo>
                    <a:pt x="8385" y="3752"/>
                    <a:pt x="8356" y="3686"/>
                    <a:pt x="8312" y="3686"/>
                  </a:cubicBezTo>
                  <a:cubicBezTo>
                    <a:pt x="8275" y="3686"/>
                    <a:pt x="8290" y="3744"/>
                    <a:pt x="8253" y="3763"/>
                  </a:cubicBezTo>
                  <a:lnTo>
                    <a:pt x="8151" y="3781"/>
                  </a:lnTo>
                  <a:close/>
                  <a:moveTo>
                    <a:pt x="9207" y="4390"/>
                  </a:moveTo>
                  <a:cubicBezTo>
                    <a:pt x="9136" y="4414"/>
                    <a:pt x="9158" y="4420"/>
                    <a:pt x="9178" y="4447"/>
                  </a:cubicBezTo>
                  <a:lnTo>
                    <a:pt x="9167" y="4427"/>
                  </a:lnTo>
                  <a:cubicBezTo>
                    <a:pt x="9192" y="4427"/>
                    <a:pt x="9192" y="4423"/>
                    <a:pt x="9211" y="4423"/>
                  </a:cubicBezTo>
                  <a:cubicBezTo>
                    <a:pt x="9317" y="4423"/>
                    <a:pt x="9551" y="4459"/>
                    <a:pt x="9552" y="4321"/>
                  </a:cubicBezTo>
                  <a:cubicBezTo>
                    <a:pt x="9460" y="4321"/>
                    <a:pt x="9288" y="4365"/>
                    <a:pt x="9207" y="4390"/>
                  </a:cubicBezTo>
                  <a:close/>
                  <a:moveTo>
                    <a:pt x="8811" y="4552"/>
                  </a:moveTo>
                  <a:cubicBezTo>
                    <a:pt x="8811" y="4588"/>
                    <a:pt x="8825" y="4644"/>
                    <a:pt x="8862" y="4644"/>
                  </a:cubicBezTo>
                  <a:cubicBezTo>
                    <a:pt x="8938" y="4644"/>
                    <a:pt x="9058" y="4587"/>
                    <a:pt x="9144" y="4545"/>
                  </a:cubicBezTo>
                  <a:cubicBezTo>
                    <a:pt x="9133" y="4551"/>
                    <a:pt x="8980" y="4496"/>
                    <a:pt x="8917" y="4559"/>
                  </a:cubicBezTo>
                  <a:cubicBezTo>
                    <a:pt x="8914" y="4562"/>
                    <a:pt x="8867" y="4646"/>
                    <a:pt x="8811" y="4552"/>
                  </a:cubicBezTo>
                  <a:close/>
                  <a:moveTo>
                    <a:pt x="11479" y="2834"/>
                  </a:moveTo>
                  <a:cubicBezTo>
                    <a:pt x="11482" y="2853"/>
                    <a:pt x="11514" y="2858"/>
                    <a:pt x="11510" y="2876"/>
                  </a:cubicBezTo>
                  <a:cubicBezTo>
                    <a:pt x="11488" y="2946"/>
                    <a:pt x="11284" y="2974"/>
                    <a:pt x="11211" y="3014"/>
                  </a:cubicBezTo>
                  <a:cubicBezTo>
                    <a:pt x="11215" y="3021"/>
                    <a:pt x="11236" y="3029"/>
                    <a:pt x="11248" y="3029"/>
                  </a:cubicBezTo>
                  <a:cubicBezTo>
                    <a:pt x="11336" y="3029"/>
                    <a:pt x="11512" y="2967"/>
                    <a:pt x="11596" y="2919"/>
                  </a:cubicBezTo>
                  <a:lnTo>
                    <a:pt x="11596" y="2963"/>
                  </a:lnTo>
                  <a:cubicBezTo>
                    <a:pt x="11638" y="2982"/>
                    <a:pt x="11596" y="3018"/>
                    <a:pt x="11626" y="3018"/>
                  </a:cubicBezTo>
                  <a:cubicBezTo>
                    <a:pt x="11658" y="3073"/>
                    <a:pt x="11688" y="3110"/>
                    <a:pt x="11688" y="3194"/>
                  </a:cubicBezTo>
                  <a:cubicBezTo>
                    <a:pt x="11688" y="3311"/>
                    <a:pt x="11392" y="3327"/>
                    <a:pt x="11339" y="3396"/>
                  </a:cubicBezTo>
                  <a:cubicBezTo>
                    <a:pt x="11230" y="3537"/>
                    <a:pt x="11130" y="3477"/>
                    <a:pt x="10947" y="3477"/>
                  </a:cubicBezTo>
                  <a:cubicBezTo>
                    <a:pt x="10807" y="3477"/>
                    <a:pt x="10726" y="3451"/>
                    <a:pt x="10587" y="3495"/>
                  </a:cubicBezTo>
                  <a:cubicBezTo>
                    <a:pt x="10510" y="3521"/>
                    <a:pt x="10547" y="3554"/>
                    <a:pt x="10495" y="3605"/>
                  </a:cubicBezTo>
                  <a:cubicBezTo>
                    <a:pt x="10415" y="3686"/>
                    <a:pt x="10338" y="3653"/>
                    <a:pt x="10290" y="3752"/>
                  </a:cubicBezTo>
                  <a:cubicBezTo>
                    <a:pt x="10400" y="3737"/>
                    <a:pt x="10473" y="3624"/>
                    <a:pt x="10635" y="3624"/>
                  </a:cubicBezTo>
                  <a:cubicBezTo>
                    <a:pt x="10712" y="3624"/>
                    <a:pt x="10826" y="3609"/>
                    <a:pt x="10826" y="3678"/>
                  </a:cubicBezTo>
                  <a:cubicBezTo>
                    <a:pt x="10826" y="3752"/>
                    <a:pt x="10693" y="3770"/>
                    <a:pt x="10671" y="3800"/>
                  </a:cubicBezTo>
                  <a:cubicBezTo>
                    <a:pt x="10704" y="3800"/>
                    <a:pt x="10745" y="3810"/>
                    <a:pt x="10763" y="3810"/>
                  </a:cubicBezTo>
                  <a:cubicBezTo>
                    <a:pt x="10756" y="3847"/>
                    <a:pt x="10726" y="3877"/>
                    <a:pt x="10726" y="3899"/>
                  </a:cubicBezTo>
                  <a:cubicBezTo>
                    <a:pt x="10726" y="3990"/>
                    <a:pt x="10895" y="4093"/>
                    <a:pt x="11002" y="4093"/>
                  </a:cubicBezTo>
                  <a:cubicBezTo>
                    <a:pt x="11024" y="4093"/>
                    <a:pt x="11119" y="4097"/>
                    <a:pt x="11119" y="4137"/>
                  </a:cubicBezTo>
                  <a:cubicBezTo>
                    <a:pt x="11119" y="4167"/>
                    <a:pt x="10868" y="4263"/>
                    <a:pt x="10849" y="4266"/>
                  </a:cubicBezTo>
                  <a:cubicBezTo>
                    <a:pt x="10776" y="4288"/>
                    <a:pt x="10708" y="4387"/>
                    <a:pt x="10679" y="4387"/>
                  </a:cubicBezTo>
                  <a:cubicBezTo>
                    <a:pt x="10657" y="4387"/>
                    <a:pt x="10605" y="4328"/>
                    <a:pt x="10605" y="4295"/>
                  </a:cubicBezTo>
                  <a:cubicBezTo>
                    <a:pt x="10605" y="4214"/>
                    <a:pt x="10737" y="4155"/>
                    <a:pt x="10822" y="4148"/>
                  </a:cubicBezTo>
                  <a:cubicBezTo>
                    <a:pt x="10763" y="4148"/>
                    <a:pt x="10767" y="4144"/>
                    <a:pt x="10767" y="4093"/>
                  </a:cubicBezTo>
                  <a:cubicBezTo>
                    <a:pt x="10712" y="4097"/>
                    <a:pt x="10712" y="4144"/>
                    <a:pt x="10679" y="4167"/>
                  </a:cubicBezTo>
                  <a:cubicBezTo>
                    <a:pt x="10646" y="4188"/>
                    <a:pt x="10554" y="4174"/>
                    <a:pt x="10532" y="4174"/>
                  </a:cubicBezTo>
                  <a:cubicBezTo>
                    <a:pt x="10521" y="4174"/>
                    <a:pt x="10503" y="4177"/>
                    <a:pt x="10495" y="4174"/>
                  </a:cubicBezTo>
                  <a:lnTo>
                    <a:pt x="10495" y="4185"/>
                  </a:lnTo>
                  <a:lnTo>
                    <a:pt x="10498" y="4197"/>
                  </a:lnTo>
                  <a:cubicBezTo>
                    <a:pt x="10502" y="4205"/>
                    <a:pt x="10507" y="4214"/>
                    <a:pt x="10514" y="4221"/>
                  </a:cubicBezTo>
                  <a:cubicBezTo>
                    <a:pt x="10488" y="4262"/>
                    <a:pt x="10448" y="4284"/>
                    <a:pt x="10396" y="4284"/>
                  </a:cubicBezTo>
                  <a:cubicBezTo>
                    <a:pt x="10352" y="4284"/>
                    <a:pt x="10349" y="4266"/>
                    <a:pt x="10312" y="4284"/>
                  </a:cubicBezTo>
                  <a:cubicBezTo>
                    <a:pt x="10253" y="4343"/>
                    <a:pt x="10128" y="4383"/>
                    <a:pt x="10128" y="4522"/>
                  </a:cubicBezTo>
                  <a:cubicBezTo>
                    <a:pt x="10128" y="4533"/>
                    <a:pt x="10132" y="4552"/>
                    <a:pt x="10143" y="4555"/>
                  </a:cubicBezTo>
                  <a:cubicBezTo>
                    <a:pt x="10143" y="4574"/>
                    <a:pt x="10158" y="4621"/>
                    <a:pt x="10180" y="4621"/>
                  </a:cubicBezTo>
                  <a:cubicBezTo>
                    <a:pt x="10187" y="4621"/>
                    <a:pt x="10220" y="4596"/>
                    <a:pt x="10220" y="4596"/>
                  </a:cubicBezTo>
                  <a:lnTo>
                    <a:pt x="10220" y="4621"/>
                  </a:lnTo>
                  <a:cubicBezTo>
                    <a:pt x="10176" y="4633"/>
                    <a:pt x="10114" y="4647"/>
                    <a:pt x="10099" y="4633"/>
                  </a:cubicBezTo>
                  <a:cubicBezTo>
                    <a:pt x="10025" y="4688"/>
                    <a:pt x="9901" y="4666"/>
                    <a:pt x="9827" y="4713"/>
                  </a:cubicBezTo>
                  <a:lnTo>
                    <a:pt x="9864" y="4713"/>
                  </a:lnTo>
                  <a:cubicBezTo>
                    <a:pt x="9897" y="4713"/>
                    <a:pt x="9930" y="4695"/>
                    <a:pt x="9956" y="4713"/>
                  </a:cubicBezTo>
                  <a:cubicBezTo>
                    <a:pt x="9904" y="4732"/>
                    <a:pt x="9868" y="4732"/>
                    <a:pt x="9817" y="4732"/>
                  </a:cubicBezTo>
                  <a:cubicBezTo>
                    <a:pt x="9806" y="4732"/>
                    <a:pt x="9794" y="4728"/>
                    <a:pt x="9783" y="4728"/>
                  </a:cubicBezTo>
                  <a:cubicBezTo>
                    <a:pt x="9772" y="4732"/>
                    <a:pt x="9761" y="4743"/>
                    <a:pt x="9761" y="4754"/>
                  </a:cubicBezTo>
                  <a:cubicBezTo>
                    <a:pt x="9761" y="4772"/>
                    <a:pt x="9794" y="4798"/>
                    <a:pt x="9794" y="4798"/>
                  </a:cubicBezTo>
                  <a:cubicBezTo>
                    <a:pt x="9787" y="4827"/>
                    <a:pt x="9717" y="4955"/>
                    <a:pt x="9692" y="4955"/>
                  </a:cubicBezTo>
                  <a:cubicBezTo>
                    <a:pt x="9681" y="4955"/>
                    <a:pt x="9673" y="4933"/>
                    <a:pt x="9666" y="4926"/>
                  </a:cubicBezTo>
                  <a:lnTo>
                    <a:pt x="9647" y="4944"/>
                  </a:lnTo>
                  <a:cubicBezTo>
                    <a:pt x="9655" y="4974"/>
                    <a:pt x="9681" y="4985"/>
                    <a:pt x="9681" y="5014"/>
                  </a:cubicBezTo>
                  <a:cubicBezTo>
                    <a:pt x="9681" y="5036"/>
                    <a:pt x="9607" y="5165"/>
                    <a:pt x="9596" y="5165"/>
                  </a:cubicBezTo>
                  <a:cubicBezTo>
                    <a:pt x="9589" y="5165"/>
                    <a:pt x="9581" y="5150"/>
                    <a:pt x="9581" y="5143"/>
                  </a:cubicBezTo>
                  <a:lnTo>
                    <a:pt x="9581" y="5102"/>
                  </a:lnTo>
                  <a:cubicBezTo>
                    <a:pt x="9581" y="5077"/>
                    <a:pt x="9549" y="5018"/>
                    <a:pt x="9541" y="4981"/>
                  </a:cubicBezTo>
                  <a:cubicBezTo>
                    <a:pt x="9534" y="5000"/>
                    <a:pt x="9537" y="5029"/>
                    <a:pt x="9537" y="5029"/>
                  </a:cubicBezTo>
                  <a:cubicBezTo>
                    <a:pt x="9537" y="5054"/>
                    <a:pt x="9556" y="5121"/>
                    <a:pt x="9556" y="5157"/>
                  </a:cubicBezTo>
                  <a:cubicBezTo>
                    <a:pt x="9556" y="5194"/>
                    <a:pt x="9534" y="5190"/>
                    <a:pt x="9556" y="5212"/>
                  </a:cubicBezTo>
                  <a:lnTo>
                    <a:pt x="9581" y="5212"/>
                  </a:lnTo>
                  <a:lnTo>
                    <a:pt x="9581" y="5249"/>
                  </a:lnTo>
                  <a:cubicBezTo>
                    <a:pt x="9581" y="5278"/>
                    <a:pt x="9551" y="5294"/>
                    <a:pt x="9533" y="5294"/>
                  </a:cubicBezTo>
                  <a:cubicBezTo>
                    <a:pt x="9547" y="5319"/>
                    <a:pt x="9565" y="5322"/>
                    <a:pt x="9584" y="5326"/>
                  </a:cubicBezTo>
                  <a:cubicBezTo>
                    <a:pt x="9576" y="5366"/>
                    <a:pt x="9559" y="5363"/>
                    <a:pt x="9526" y="5363"/>
                  </a:cubicBezTo>
                  <a:lnTo>
                    <a:pt x="9526" y="5392"/>
                  </a:lnTo>
                  <a:lnTo>
                    <a:pt x="9569" y="5418"/>
                  </a:lnTo>
                  <a:cubicBezTo>
                    <a:pt x="9558" y="5432"/>
                    <a:pt x="9547" y="5454"/>
                    <a:pt x="9526" y="5458"/>
                  </a:cubicBezTo>
                  <a:cubicBezTo>
                    <a:pt x="9483" y="5466"/>
                    <a:pt x="9464" y="5495"/>
                    <a:pt x="9435" y="5502"/>
                  </a:cubicBezTo>
                  <a:cubicBezTo>
                    <a:pt x="9391" y="5517"/>
                    <a:pt x="9394" y="5528"/>
                    <a:pt x="9373" y="5550"/>
                  </a:cubicBezTo>
                  <a:lnTo>
                    <a:pt x="9382" y="5557"/>
                  </a:lnTo>
                  <a:cubicBezTo>
                    <a:pt x="9210" y="5654"/>
                    <a:pt x="8991" y="5724"/>
                    <a:pt x="8991" y="5990"/>
                  </a:cubicBezTo>
                  <a:cubicBezTo>
                    <a:pt x="8991" y="6108"/>
                    <a:pt x="9089" y="6145"/>
                    <a:pt x="9093" y="6257"/>
                  </a:cubicBezTo>
                  <a:cubicBezTo>
                    <a:pt x="9093" y="6260"/>
                    <a:pt x="9093" y="6262"/>
                    <a:pt x="9093" y="6265"/>
                  </a:cubicBezTo>
                  <a:lnTo>
                    <a:pt x="9093" y="6283"/>
                  </a:lnTo>
                  <a:cubicBezTo>
                    <a:pt x="9104" y="6327"/>
                    <a:pt x="9137" y="6364"/>
                    <a:pt x="9137" y="6430"/>
                  </a:cubicBezTo>
                  <a:cubicBezTo>
                    <a:pt x="9137" y="6507"/>
                    <a:pt x="9119" y="6576"/>
                    <a:pt x="9057" y="6576"/>
                  </a:cubicBezTo>
                  <a:cubicBezTo>
                    <a:pt x="9002" y="6576"/>
                    <a:pt x="9005" y="6518"/>
                    <a:pt x="8983" y="6485"/>
                  </a:cubicBezTo>
                  <a:cubicBezTo>
                    <a:pt x="8939" y="6426"/>
                    <a:pt x="8903" y="6408"/>
                    <a:pt x="8873" y="6349"/>
                  </a:cubicBezTo>
                  <a:cubicBezTo>
                    <a:pt x="8814" y="6232"/>
                    <a:pt x="8859" y="6009"/>
                    <a:pt x="8697" y="6009"/>
                  </a:cubicBezTo>
                  <a:cubicBezTo>
                    <a:pt x="8664" y="6009"/>
                    <a:pt x="8649" y="6057"/>
                    <a:pt x="8616" y="6057"/>
                  </a:cubicBezTo>
                  <a:cubicBezTo>
                    <a:pt x="8550" y="6057"/>
                    <a:pt x="8510" y="5972"/>
                    <a:pt x="8422" y="5972"/>
                  </a:cubicBezTo>
                  <a:cubicBezTo>
                    <a:pt x="8370" y="5972"/>
                    <a:pt x="8360" y="6001"/>
                    <a:pt x="8330" y="6001"/>
                  </a:cubicBezTo>
                  <a:cubicBezTo>
                    <a:pt x="8319" y="6001"/>
                    <a:pt x="8304" y="5983"/>
                    <a:pt x="8304" y="5972"/>
                  </a:cubicBezTo>
                  <a:cubicBezTo>
                    <a:pt x="8246" y="5987"/>
                    <a:pt x="8169" y="5979"/>
                    <a:pt x="8106" y="6001"/>
                  </a:cubicBezTo>
                  <a:cubicBezTo>
                    <a:pt x="8143" y="6012"/>
                    <a:pt x="8136" y="6012"/>
                    <a:pt x="8158" y="6001"/>
                  </a:cubicBezTo>
                  <a:cubicBezTo>
                    <a:pt x="8154" y="6057"/>
                    <a:pt x="8121" y="6088"/>
                    <a:pt x="8165" y="6118"/>
                  </a:cubicBezTo>
                  <a:cubicBezTo>
                    <a:pt x="8062" y="6169"/>
                    <a:pt x="7974" y="6045"/>
                    <a:pt x="7901" y="6045"/>
                  </a:cubicBezTo>
                  <a:cubicBezTo>
                    <a:pt x="7879" y="6045"/>
                    <a:pt x="7868" y="6074"/>
                    <a:pt x="7846" y="6074"/>
                  </a:cubicBezTo>
                  <a:cubicBezTo>
                    <a:pt x="7805" y="6074"/>
                    <a:pt x="7783" y="6038"/>
                    <a:pt x="7743" y="6038"/>
                  </a:cubicBezTo>
                  <a:cubicBezTo>
                    <a:pt x="7636" y="6038"/>
                    <a:pt x="7585" y="6129"/>
                    <a:pt x="7541" y="6173"/>
                  </a:cubicBezTo>
                  <a:cubicBezTo>
                    <a:pt x="7512" y="6202"/>
                    <a:pt x="7479" y="6176"/>
                    <a:pt x="7442" y="6191"/>
                  </a:cubicBezTo>
                  <a:cubicBezTo>
                    <a:pt x="7361" y="6220"/>
                    <a:pt x="7314" y="6320"/>
                    <a:pt x="7314" y="6430"/>
                  </a:cubicBezTo>
                  <a:lnTo>
                    <a:pt x="7315" y="6436"/>
                  </a:lnTo>
                  <a:cubicBezTo>
                    <a:pt x="7320" y="6446"/>
                    <a:pt x="7332" y="6457"/>
                    <a:pt x="7332" y="6466"/>
                  </a:cubicBezTo>
                  <a:cubicBezTo>
                    <a:pt x="7329" y="6466"/>
                    <a:pt x="7326" y="6466"/>
                    <a:pt x="7322" y="6465"/>
                  </a:cubicBezTo>
                  <a:lnTo>
                    <a:pt x="7325" y="6474"/>
                  </a:lnTo>
                  <a:cubicBezTo>
                    <a:pt x="7332" y="6496"/>
                    <a:pt x="7339" y="6510"/>
                    <a:pt x="7339" y="6532"/>
                  </a:cubicBezTo>
                  <a:cubicBezTo>
                    <a:pt x="7339" y="6599"/>
                    <a:pt x="7314" y="6624"/>
                    <a:pt x="7303" y="6679"/>
                  </a:cubicBezTo>
                  <a:lnTo>
                    <a:pt x="7303" y="6885"/>
                  </a:lnTo>
                  <a:cubicBezTo>
                    <a:pt x="7295" y="6914"/>
                    <a:pt x="7325" y="6943"/>
                    <a:pt x="7332" y="6958"/>
                  </a:cubicBezTo>
                  <a:cubicBezTo>
                    <a:pt x="7347" y="6991"/>
                    <a:pt x="7328" y="7013"/>
                    <a:pt x="7343" y="7046"/>
                  </a:cubicBezTo>
                  <a:cubicBezTo>
                    <a:pt x="7358" y="7076"/>
                    <a:pt x="7405" y="7127"/>
                    <a:pt x="7431" y="7153"/>
                  </a:cubicBezTo>
                  <a:cubicBezTo>
                    <a:pt x="7497" y="7219"/>
                    <a:pt x="7497" y="7281"/>
                    <a:pt x="7592" y="7310"/>
                  </a:cubicBezTo>
                  <a:cubicBezTo>
                    <a:pt x="7625" y="7321"/>
                    <a:pt x="7625" y="7355"/>
                    <a:pt x="7655" y="7355"/>
                  </a:cubicBezTo>
                  <a:cubicBezTo>
                    <a:pt x="7725" y="7355"/>
                    <a:pt x="7783" y="7303"/>
                    <a:pt x="7857" y="7303"/>
                  </a:cubicBezTo>
                  <a:cubicBezTo>
                    <a:pt x="7897" y="7303"/>
                    <a:pt x="7912" y="7325"/>
                    <a:pt x="7926" y="7325"/>
                  </a:cubicBezTo>
                  <a:cubicBezTo>
                    <a:pt x="7956" y="7325"/>
                    <a:pt x="7974" y="7281"/>
                    <a:pt x="7978" y="7266"/>
                  </a:cubicBezTo>
                  <a:cubicBezTo>
                    <a:pt x="7993" y="7222"/>
                    <a:pt x="8055" y="7175"/>
                    <a:pt x="8055" y="7120"/>
                  </a:cubicBezTo>
                  <a:cubicBezTo>
                    <a:pt x="8055" y="7013"/>
                    <a:pt x="8176" y="6976"/>
                    <a:pt x="8275" y="6976"/>
                  </a:cubicBezTo>
                  <a:cubicBezTo>
                    <a:pt x="8308" y="6976"/>
                    <a:pt x="8334" y="6980"/>
                    <a:pt x="8349" y="6987"/>
                  </a:cubicBezTo>
                  <a:cubicBezTo>
                    <a:pt x="8363" y="6991"/>
                    <a:pt x="8411" y="6995"/>
                    <a:pt x="8433" y="6995"/>
                  </a:cubicBezTo>
                  <a:lnTo>
                    <a:pt x="8433" y="7028"/>
                  </a:lnTo>
                  <a:cubicBezTo>
                    <a:pt x="8433" y="7079"/>
                    <a:pt x="8370" y="7145"/>
                    <a:pt x="8370" y="7215"/>
                  </a:cubicBezTo>
                  <a:cubicBezTo>
                    <a:pt x="8370" y="7274"/>
                    <a:pt x="8349" y="7299"/>
                    <a:pt x="8326" y="7336"/>
                  </a:cubicBezTo>
                  <a:lnTo>
                    <a:pt x="8326" y="7310"/>
                  </a:lnTo>
                  <a:lnTo>
                    <a:pt x="8297" y="7310"/>
                  </a:lnTo>
                  <a:lnTo>
                    <a:pt x="8297" y="7487"/>
                  </a:lnTo>
                  <a:cubicBezTo>
                    <a:pt x="8297" y="7523"/>
                    <a:pt x="8253" y="7538"/>
                    <a:pt x="8231" y="7560"/>
                  </a:cubicBezTo>
                  <a:lnTo>
                    <a:pt x="8231" y="7579"/>
                  </a:lnTo>
                  <a:cubicBezTo>
                    <a:pt x="8231" y="7604"/>
                    <a:pt x="8253" y="7619"/>
                    <a:pt x="8275" y="7619"/>
                  </a:cubicBezTo>
                  <a:cubicBezTo>
                    <a:pt x="8396" y="7619"/>
                    <a:pt x="8495" y="7597"/>
                    <a:pt x="8624" y="7597"/>
                  </a:cubicBezTo>
                  <a:cubicBezTo>
                    <a:pt x="8712" y="7597"/>
                    <a:pt x="8734" y="7659"/>
                    <a:pt x="8800" y="7674"/>
                  </a:cubicBezTo>
                  <a:lnTo>
                    <a:pt x="8800" y="7729"/>
                  </a:lnTo>
                  <a:cubicBezTo>
                    <a:pt x="8800" y="7762"/>
                    <a:pt x="8796" y="7853"/>
                    <a:pt x="8774" y="7890"/>
                  </a:cubicBezTo>
                  <a:lnTo>
                    <a:pt x="8774" y="8114"/>
                  </a:lnTo>
                  <a:cubicBezTo>
                    <a:pt x="8774" y="8195"/>
                    <a:pt x="8851" y="8228"/>
                    <a:pt x="8910" y="8257"/>
                  </a:cubicBezTo>
                  <a:cubicBezTo>
                    <a:pt x="8950" y="8276"/>
                    <a:pt x="8950" y="8345"/>
                    <a:pt x="9013" y="8345"/>
                  </a:cubicBezTo>
                  <a:cubicBezTo>
                    <a:pt x="9108" y="8345"/>
                    <a:pt x="9156" y="8272"/>
                    <a:pt x="9244" y="8272"/>
                  </a:cubicBezTo>
                  <a:cubicBezTo>
                    <a:pt x="9346" y="8272"/>
                    <a:pt x="9392" y="8345"/>
                    <a:pt x="9450" y="8389"/>
                  </a:cubicBezTo>
                  <a:cubicBezTo>
                    <a:pt x="9446" y="8399"/>
                    <a:pt x="9368" y="8481"/>
                    <a:pt x="9358" y="8476"/>
                  </a:cubicBezTo>
                  <a:cubicBezTo>
                    <a:pt x="9351" y="8469"/>
                    <a:pt x="9317" y="8459"/>
                    <a:pt x="9317" y="8448"/>
                  </a:cubicBezTo>
                  <a:cubicBezTo>
                    <a:pt x="9317" y="8433"/>
                    <a:pt x="9332" y="8426"/>
                    <a:pt x="9339" y="8411"/>
                  </a:cubicBezTo>
                  <a:cubicBezTo>
                    <a:pt x="9299" y="8393"/>
                    <a:pt x="9288" y="8345"/>
                    <a:pt x="9248" y="8345"/>
                  </a:cubicBezTo>
                  <a:cubicBezTo>
                    <a:pt x="9222" y="8345"/>
                    <a:pt x="9119" y="8419"/>
                    <a:pt x="9119" y="8441"/>
                  </a:cubicBezTo>
                  <a:cubicBezTo>
                    <a:pt x="9119" y="8455"/>
                    <a:pt x="9141" y="8470"/>
                    <a:pt x="9149" y="8474"/>
                  </a:cubicBezTo>
                  <a:cubicBezTo>
                    <a:pt x="9141" y="8510"/>
                    <a:pt x="9123" y="8529"/>
                    <a:pt x="9093" y="8529"/>
                  </a:cubicBezTo>
                  <a:cubicBezTo>
                    <a:pt x="9035" y="8529"/>
                    <a:pt x="8998" y="8459"/>
                    <a:pt x="8969" y="8430"/>
                  </a:cubicBezTo>
                  <a:cubicBezTo>
                    <a:pt x="8943" y="8404"/>
                    <a:pt x="8884" y="8426"/>
                    <a:pt x="8859" y="8426"/>
                  </a:cubicBezTo>
                  <a:cubicBezTo>
                    <a:pt x="8851" y="8426"/>
                    <a:pt x="8840" y="8411"/>
                    <a:pt x="8840" y="8404"/>
                  </a:cubicBezTo>
                  <a:cubicBezTo>
                    <a:pt x="8789" y="8393"/>
                    <a:pt x="8789" y="8356"/>
                    <a:pt x="8774" y="8327"/>
                  </a:cubicBezTo>
                  <a:cubicBezTo>
                    <a:pt x="8763" y="8305"/>
                    <a:pt x="8638" y="8228"/>
                    <a:pt x="8635" y="8228"/>
                  </a:cubicBezTo>
                  <a:cubicBezTo>
                    <a:pt x="8627" y="8239"/>
                    <a:pt x="8627" y="8253"/>
                    <a:pt x="8635" y="8261"/>
                  </a:cubicBezTo>
                  <a:lnTo>
                    <a:pt x="8598" y="8261"/>
                  </a:lnTo>
                  <a:cubicBezTo>
                    <a:pt x="8543" y="8224"/>
                    <a:pt x="8580" y="8173"/>
                    <a:pt x="8561" y="8118"/>
                  </a:cubicBezTo>
                  <a:cubicBezTo>
                    <a:pt x="8550" y="8081"/>
                    <a:pt x="8532" y="8074"/>
                    <a:pt x="8514" y="8055"/>
                  </a:cubicBezTo>
                  <a:cubicBezTo>
                    <a:pt x="8455" y="7997"/>
                    <a:pt x="8393" y="7964"/>
                    <a:pt x="8370" y="7875"/>
                  </a:cubicBezTo>
                  <a:lnTo>
                    <a:pt x="8349" y="7875"/>
                  </a:lnTo>
                  <a:cubicBezTo>
                    <a:pt x="8323" y="7875"/>
                    <a:pt x="8304" y="7894"/>
                    <a:pt x="8279" y="7894"/>
                  </a:cubicBezTo>
                  <a:cubicBezTo>
                    <a:pt x="8209" y="7894"/>
                    <a:pt x="8172" y="7853"/>
                    <a:pt x="8125" y="7832"/>
                  </a:cubicBezTo>
                  <a:cubicBezTo>
                    <a:pt x="8055" y="7798"/>
                    <a:pt x="8004" y="7817"/>
                    <a:pt x="7930" y="7780"/>
                  </a:cubicBezTo>
                  <a:cubicBezTo>
                    <a:pt x="7816" y="7725"/>
                    <a:pt x="7802" y="7641"/>
                    <a:pt x="7703" y="7593"/>
                  </a:cubicBezTo>
                  <a:lnTo>
                    <a:pt x="7680" y="7593"/>
                  </a:lnTo>
                  <a:cubicBezTo>
                    <a:pt x="7651" y="7575"/>
                    <a:pt x="7629" y="7564"/>
                    <a:pt x="7600" y="7564"/>
                  </a:cubicBezTo>
                  <a:cubicBezTo>
                    <a:pt x="7534" y="7564"/>
                    <a:pt x="7523" y="7637"/>
                    <a:pt x="7460" y="7637"/>
                  </a:cubicBezTo>
                  <a:cubicBezTo>
                    <a:pt x="7431" y="7637"/>
                    <a:pt x="7402" y="7611"/>
                    <a:pt x="7387" y="7604"/>
                  </a:cubicBezTo>
                  <a:cubicBezTo>
                    <a:pt x="7358" y="7589"/>
                    <a:pt x="7332" y="7597"/>
                    <a:pt x="7303" y="7597"/>
                  </a:cubicBezTo>
                  <a:cubicBezTo>
                    <a:pt x="7259" y="7597"/>
                    <a:pt x="7134" y="7509"/>
                    <a:pt x="7097" y="7490"/>
                  </a:cubicBezTo>
                  <a:cubicBezTo>
                    <a:pt x="7057" y="7472"/>
                    <a:pt x="7031" y="7494"/>
                    <a:pt x="6991" y="7483"/>
                  </a:cubicBezTo>
                  <a:cubicBezTo>
                    <a:pt x="6939" y="7468"/>
                    <a:pt x="6928" y="7424"/>
                    <a:pt x="6877" y="7399"/>
                  </a:cubicBezTo>
                  <a:cubicBezTo>
                    <a:pt x="6829" y="7376"/>
                    <a:pt x="6804" y="7384"/>
                    <a:pt x="6756" y="7362"/>
                  </a:cubicBezTo>
                  <a:cubicBezTo>
                    <a:pt x="6734" y="7351"/>
                    <a:pt x="6727" y="7347"/>
                    <a:pt x="6715" y="7336"/>
                  </a:cubicBezTo>
                  <a:cubicBezTo>
                    <a:pt x="6671" y="7292"/>
                    <a:pt x="6558" y="7266"/>
                    <a:pt x="6547" y="7219"/>
                  </a:cubicBezTo>
                  <a:cubicBezTo>
                    <a:pt x="6514" y="7219"/>
                    <a:pt x="6491" y="7178"/>
                    <a:pt x="6491" y="7145"/>
                  </a:cubicBezTo>
                  <a:cubicBezTo>
                    <a:pt x="6491" y="7105"/>
                    <a:pt x="6528" y="7083"/>
                    <a:pt x="6528" y="7043"/>
                  </a:cubicBezTo>
                  <a:cubicBezTo>
                    <a:pt x="6528" y="6995"/>
                    <a:pt x="6499" y="6984"/>
                    <a:pt x="6491" y="6958"/>
                  </a:cubicBezTo>
                  <a:cubicBezTo>
                    <a:pt x="6448" y="6826"/>
                    <a:pt x="6323" y="6719"/>
                    <a:pt x="6242" y="6639"/>
                  </a:cubicBezTo>
                  <a:cubicBezTo>
                    <a:pt x="6205" y="6602"/>
                    <a:pt x="6147" y="6587"/>
                    <a:pt x="6110" y="6551"/>
                  </a:cubicBezTo>
                  <a:cubicBezTo>
                    <a:pt x="6081" y="6521"/>
                    <a:pt x="6106" y="6485"/>
                    <a:pt x="6088" y="6444"/>
                  </a:cubicBezTo>
                  <a:cubicBezTo>
                    <a:pt x="6055" y="6378"/>
                    <a:pt x="5941" y="6371"/>
                    <a:pt x="5941" y="6283"/>
                  </a:cubicBezTo>
                  <a:cubicBezTo>
                    <a:pt x="5908" y="6276"/>
                    <a:pt x="5912" y="6272"/>
                    <a:pt x="5901" y="6283"/>
                  </a:cubicBezTo>
                  <a:cubicBezTo>
                    <a:pt x="5853" y="6235"/>
                    <a:pt x="5816" y="6195"/>
                    <a:pt x="5776" y="6155"/>
                  </a:cubicBezTo>
                  <a:cubicBezTo>
                    <a:pt x="5743" y="6121"/>
                    <a:pt x="5754" y="6060"/>
                    <a:pt x="5721" y="6027"/>
                  </a:cubicBezTo>
                  <a:cubicBezTo>
                    <a:pt x="5688" y="5994"/>
                    <a:pt x="5695" y="5913"/>
                    <a:pt x="5666" y="5899"/>
                  </a:cubicBezTo>
                  <a:cubicBezTo>
                    <a:pt x="5603" y="5869"/>
                    <a:pt x="5545" y="5873"/>
                    <a:pt x="5497" y="5825"/>
                  </a:cubicBezTo>
                  <a:cubicBezTo>
                    <a:pt x="5486" y="5840"/>
                    <a:pt x="5490" y="5862"/>
                    <a:pt x="5490" y="5873"/>
                  </a:cubicBezTo>
                  <a:cubicBezTo>
                    <a:pt x="5490" y="5950"/>
                    <a:pt x="5526" y="5998"/>
                    <a:pt x="5555" y="6060"/>
                  </a:cubicBezTo>
                  <a:cubicBezTo>
                    <a:pt x="5581" y="6114"/>
                    <a:pt x="5629" y="6114"/>
                    <a:pt x="5666" y="6151"/>
                  </a:cubicBezTo>
                  <a:cubicBezTo>
                    <a:pt x="5717" y="6202"/>
                    <a:pt x="5725" y="6239"/>
                    <a:pt x="5743" y="6301"/>
                  </a:cubicBezTo>
                  <a:cubicBezTo>
                    <a:pt x="5768" y="6386"/>
                    <a:pt x="5842" y="6426"/>
                    <a:pt x="5868" y="6503"/>
                  </a:cubicBezTo>
                  <a:cubicBezTo>
                    <a:pt x="5897" y="6591"/>
                    <a:pt x="5919" y="6686"/>
                    <a:pt x="5985" y="6731"/>
                  </a:cubicBezTo>
                  <a:cubicBezTo>
                    <a:pt x="6015" y="6701"/>
                    <a:pt x="6058" y="6764"/>
                    <a:pt x="6058" y="6793"/>
                  </a:cubicBezTo>
                  <a:cubicBezTo>
                    <a:pt x="6058" y="6811"/>
                    <a:pt x="6044" y="6848"/>
                    <a:pt x="6033" y="6848"/>
                  </a:cubicBezTo>
                  <a:cubicBezTo>
                    <a:pt x="6025" y="6848"/>
                    <a:pt x="5977" y="6785"/>
                    <a:pt x="5973" y="6770"/>
                  </a:cubicBezTo>
                  <a:cubicBezTo>
                    <a:pt x="5907" y="6770"/>
                    <a:pt x="5871" y="6683"/>
                    <a:pt x="5831" y="6657"/>
                  </a:cubicBezTo>
                  <a:cubicBezTo>
                    <a:pt x="5809" y="6642"/>
                    <a:pt x="5805" y="6642"/>
                    <a:pt x="5794" y="6624"/>
                  </a:cubicBezTo>
                  <a:lnTo>
                    <a:pt x="5794" y="6529"/>
                  </a:lnTo>
                  <a:cubicBezTo>
                    <a:pt x="5754" y="6489"/>
                    <a:pt x="5725" y="6448"/>
                    <a:pt x="5688" y="6411"/>
                  </a:cubicBezTo>
                  <a:cubicBezTo>
                    <a:pt x="5636" y="6360"/>
                    <a:pt x="5556" y="6371"/>
                    <a:pt x="5519" y="6316"/>
                  </a:cubicBezTo>
                  <a:cubicBezTo>
                    <a:pt x="5538" y="6316"/>
                    <a:pt x="5624" y="6329"/>
                    <a:pt x="5592" y="6284"/>
                  </a:cubicBezTo>
                  <a:cubicBezTo>
                    <a:pt x="5538" y="6206"/>
                    <a:pt x="5478" y="6128"/>
                    <a:pt x="5413" y="6086"/>
                  </a:cubicBezTo>
                  <a:cubicBezTo>
                    <a:pt x="5370" y="6059"/>
                    <a:pt x="5372" y="5957"/>
                    <a:pt x="5350" y="5913"/>
                  </a:cubicBezTo>
                  <a:cubicBezTo>
                    <a:pt x="5317" y="5847"/>
                    <a:pt x="5284" y="5825"/>
                    <a:pt x="5258" y="5741"/>
                  </a:cubicBezTo>
                  <a:lnTo>
                    <a:pt x="5258" y="5715"/>
                  </a:lnTo>
                  <a:lnTo>
                    <a:pt x="5266" y="5715"/>
                  </a:lnTo>
                  <a:cubicBezTo>
                    <a:pt x="5211" y="5605"/>
                    <a:pt x="5024" y="5528"/>
                    <a:pt x="4892" y="5477"/>
                  </a:cubicBezTo>
                  <a:cubicBezTo>
                    <a:pt x="4862" y="5466"/>
                    <a:pt x="4873" y="5425"/>
                    <a:pt x="4862" y="5396"/>
                  </a:cubicBezTo>
                  <a:cubicBezTo>
                    <a:pt x="4811" y="5267"/>
                    <a:pt x="4708" y="5223"/>
                    <a:pt x="4727" y="5073"/>
                  </a:cubicBezTo>
                  <a:cubicBezTo>
                    <a:pt x="4649" y="5062"/>
                    <a:pt x="4569" y="4899"/>
                    <a:pt x="4506" y="4790"/>
                  </a:cubicBezTo>
                  <a:cubicBezTo>
                    <a:pt x="4488" y="4759"/>
                    <a:pt x="4521" y="4735"/>
                    <a:pt x="4543" y="4721"/>
                  </a:cubicBezTo>
                  <a:cubicBezTo>
                    <a:pt x="4503" y="4640"/>
                    <a:pt x="4542" y="4505"/>
                    <a:pt x="4506" y="4412"/>
                  </a:cubicBezTo>
                  <a:cubicBezTo>
                    <a:pt x="4472" y="4323"/>
                    <a:pt x="4568" y="4115"/>
                    <a:pt x="4568" y="4001"/>
                  </a:cubicBezTo>
                  <a:cubicBezTo>
                    <a:pt x="4568" y="3921"/>
                    <a:pt x="4477" y="3888"/>
                    <a:pt x="4477" y="3807"/>
                  </a:cubicBezTo>
                  <a:cubicBezTo>
                    <a:pt x="4477" y="3785"/>
                    <a:pt x="4517" y="3781"/>
                    <a:pt x="4532" y="3781"/>
                  </a:cubicBezTo>
                  <a:cubicBezTo>
                    <a:pt x="4587" y="3781"/>
                    <a:pt x="4620" y="3810"/>
                    <a:pt x="4638" y="3844"/>
                  </a:cubicBezTo>
                  <a:cubicBezTo>
                    <a:pt x="4657" y="3821"/>
                    <a:pt x="4690" y="3777"/>
                    <a:pt x="4690" y="3744"/>
                  </a:cubicBezTo>
                  <a:cubicBezTo>
                    <a:pt x="4690" y="3708"/>
                    <a:pt x="4657" y="3697"/>
                    <a:pt x="4642" y="3660"/>
                  </a:cubicBezTo>
                  <a:cubicBezTo>
                    <a:pt x="4627" y="3653"/>
                    <a:pt x="4609" y="3645"/>
                    <a:pt x="4602" y="3638"/>
                  </a:cubicBezTo>
                  <a:cubicBezTo>
                    <a:pt x="4565" y="3601"/>
                    <a:pt x="4473" y="3594"/>
                    <a:pt x="4462" y="3557"/>
                  </a:cubicBezTo>
                  <a:cubicBezTo>
                    <a:pt x="4433" y="3462"/>
                    <a:pt x="4304" y="3510"/>
                    <a:pt x="4286" y="3436"/>
                  </a:cubicBezTo>
                  <a:cubicBezTo>
                    <a:pt x="4161" y="3436"/>
                    <a:pt x="4154" y="3337"/>
                    <a:pt x="4128" y="3253"/>
                  </a:cubicBezTo>
                  <a:cubicBezTo>
                    <a:pt x="4125" y="3242"/>
                    <a:pt x="4029" y="3183"/>
                    <a:pt x="4029" y="3183"/>
                  </a:cubicBezTo>
                  <a:cubicBezTo>
                    <a:pt x="3985" y="3154"/>
                    <a:pt x="4025" y="3106"/>
                    <a:pt x="3992" y="3073"/>
                  </a:cubicBezTo>
                  <a:cubicBezTo>
                    <a:pt x="3971" y="3051"/>
                    <a:pt x="3941" y="3051"/>
                    <a:pt x="3912" y="3044"/>
                  </a:cubicBezTo>
                  <a:cubicBezTo>
                    <a:pt x="3860" y="3029"/>
                    <a:pt x="3875" y="2930"/>
                    <a:pt x="3875" y="2882"/>
                  </a:cubicBezTo>
                  <a:cubicBezTo>
                    <a:pt x="3875" y="2860"/>
                    <a:pt x="3853" y="2849"/>
                    <a:pt x="3853" y="2831"/>
                  </a:cubicBezTo>
                  <a:cubicBezTo>
                    <a:pt x="3835" y="2831"/>
                    <a:pt x="3835" y="2834"/>
                    <a:pt x="3816" y="2834"/>
                  </a:cubicBezTo>
                  <a:cubicBezTo>
                    <a:pt x="3754" y="2834"/>
                    <a:pt x="3662" y="2765"/>
                    <a:pt x="3662" y="2724"/>
                  </a:cubicBezTo>
                  <a:lnTo>
                    <a:pt x="3662" y="2669"/>
                  </a:lnTo>
                  <a:cubicBezTo>
                    <a:pt x="3662" y="2614"/>
                    <a:pt x="3618" y="2614"/>
                    <a:pt x="3552" y="2614"/>
                  </a:cubicBezTo>
                  <a:cubicBezTo>
                    <a:pt x="3501" y="2614"/>
                    <a:pt x="3486" y="2581"/>
                    <a:pt x="3486" y="2559"/>
                  </a:cubicBezTo>
                  <a:cubicBezTo>
                    <a:pt x="3486" y="2530"/>
                    <a:pt x="3541" y="2526"/>
                    <a:pt x="3541" y="2497"/>
                  </a:cubicBezTo>
                  <a:lnTo>
                    <a:pt x="3541" y="2449"/>
                  </a:lnTo>
                  <a:cubicBezTo>
                    <a:pt x="3471" y="2453"/>
                    <a:pt x="3490" y="2497"/>
                    <a:pt x="3442" y="2497"/>
                  </a:cubicBezTo>
                  <a:cubicBezTo>
                    <a:pt x="3427" y="2497"/>
                    <a:pt x="3387" y="2464"/>
                    <a:pt x="3387" y="2442"/>
                  </a:cubicBezTo>
                  <a:cubicBezTo>
                    <a:pt x="3387" y="2398"/>
                    <a:pt x="3413" y="2383"/>
                    <a:pt x="3424" y="2365"/>
                  </a:cubicBezTo>
                  <a:cubicBezTo>
                    <a:pt x="3405" y="2346"/>
                    <a:pt x="3372" y="2313"/>
                    <a:pt x="3358" y="2339"/>
                  </a:cubicBezTo>
                  <a:cubicBezTo>
                    <a:pt x="3303" y="2339"/>
                    <a:pt x="3277" y="2313"/>
                    <a:pt x="3248" y="2284"/>
                  </a:cubicBezTo>
                  <a:cubicBezTo>
                    <a:pt x="3236" y="2313"/>
                    <a:pt x="3222" y="2350"/>
                    <a:pt x="3192" y="2350"/>
                  </a:cubicBezTo>
                  <a:cubicBezTo>
                    <a:pt x="3115" y="2350"/>
                    <a:pt x="3064" y="2244"/>
                    <a:pt x="3020" y="2211"/>
                  </a:cubicBezTo>
                  <a:cubicBezTo>
                    <a:pt x="2925" y="2141"/>
                    <a:pt x="2800" y="2144"/>
                    <a:pt x="2690" y="2082"/>
                  </a:cubicBezTo>
                  <a:lnTo>
                    <a:pt x="2488" y="2082"/>
                  </a:lnTo>
                  <a:cubicBezTo>
                    <a:pt x="2367" y="2042"/>
                    <a:pt x="2205" y="2027"/>
                    <a:pt x="2143" y="1899"/>
                  </a:cubicBezTo>
                  <a:cubicBezTo>
                    <a:pt x="2099" y="1917"/>
                    <a:pt x="2025" y="1935"/>
                    <a:pt x="1993" y="1954"/>
                  </a:cubicBezTo>
                  <a:cubicBezTo>
                    <a:pt x="2003" y="1979"/>
                    <a:pt x="2011" y="1990"/>
                    <a:pt x="2029" y="2005"/>
                  </a:cubicBezTo>
                  <a:cubicBezTo>
                    <a:pt x="1981" y="2078"/>
                    <a:pt x="1747" y="2211"/>
                    <a:pt x="1662" y="2211"/>
                  </a:cubicBezTo>
                  <a:cubicBezTo>
                    <a:pt x="1647" y="2211"/>
                    <a:pt x="1625" y="2200"/>
                    <a:pt x="1625" y="2185"/>
                  </a:cubicBezTo>
                  <a:cubicBezTo>
                    <a:pt x="1625" y="2163"/>
                    <a:pt x="1647" y="2159"/>
                    <a:pt x="1655" y="2155"/>
                  </a:cubicBezTo>
                  <a:cubicBezTo>
                    <a:pt x="1637" y="2130"/>
                    <a:pt x="1651" y="2130"/>
                    <a:pt x="1651" y="2111"/>
                  </a:cubicBezTo>
                  <a:cubicBezTo>
                    <a:pt x="1651" y="2031"/>
                    <a:pt x="1706" y="1968"/>
                    <a:pt x="1813" y="1935"/>
                  </a:cubicBezTo>
                  <a:cubicBezTo>
                    <a:pt x="1813" y="1924"/>
                    <a:pt x="1816" y="1910"/>
                    <a:pt x="1816" y="1899"/>
                  </a:cubicBezTo>
                  <a:lnTo>
                    <a:pt x="1772" y="1899"/>
                  </a:lnTo>
                  <a:cubicBezTo>
                    <a:pt x="1684" y="1899"/>
                    <a:pt x="1442" y="2101"/>
                    <a:pt x="1442" y="2222"/>
                  </a:cubicBezTo>
                  <a:lnTo>
                    <a:pt x="1442" y="2277"/>
                  </a:lnTo>
                  <a:cubicBezTo>
                    <a:pt x="1442" y="2361"/>
                    <a:pt x="1361" y="2390"/>
                    <a:pt x="1277" y="2423"/>
                  </a:cubicBezTo>
                  <a:cubicBezTo>
                    <a:pt x="1229" y="2442"/>
                    <a:pt x="1214" y="2478"/>
                    <a:pt x="1185" y="2515"/>
                  </a:cubicBezTo>
                  <a:cubicBezTo>
                    <a:pt x="1130" y="2585"/>
                    <a:pt x="1005" y="2621"/>
                    <a:pt x="947" y="2680"/>
                  </a:cubicBezTo>
                  <a:cubicBezTo>
                    <a:pt x="892" y="2735"/>
                    <a:pt x="759" y="2776"/>
                    <a:pt x="653" y="2790"/>
                  </a:cubicBezTo>
                  <a:cubicBezTo>
                    <a:pt x="521" y="2812"/>
                    <a:pt x="448" y="2967"/>
                    <a:pt x="293" y="2922"/>
                  </a:cubicBezTo>
                  <a:cubicBezTo>
                    <a:pt x="337" y="2853"/>
                    <a:pt x="407" y="2882"/>
                    <a:pt x="469" y="2845"/>
                  </a:cubicBezTo>
                  <a:cubicBezTo>
                    <a:pt x="514" y="2820"/>
                    <a:pt x="547" y="2746"/>
                    <a:pt x="587" y="2724"/>
                  </a:cubicBezTo>
                  <a:cubicBezTo>
                    <a:pt x="649" y="2688"/>
                    <a:pt x="719" y="2724"/>
                    <a:pt x="763" y="2669"/>
                  </a:cubicBezTo>
                  <a:cubicBezTo>
                    <a:pt x="825" y="2589"/>
                    <a:pt x="969" y="2526"/>
                    <a:pt x="1057" y="2467"/>
                  </a:cubicBezTo>
                  <a:cubicBezTo>
                    <a:pt x="1141" y="2412"/>
                    <a:pt x="1141" y="2302"/>
                    <a:pt x="1229" y="2247"/>
                  </a:cubicBezTo>
                  <a:lnTo>
                    <a:pt x="1174" y="2247"/>
                  </a:lnTo>
                  <a:cubicBezTo>
                    <a:pt x="1119" y="2269"/>
                    <a:pt x="1093" y="2295"/>
                    <a:pt x="1038" y="2295"/>
                  </a:cubicBezTo>
                  <a:cubicBezTo>
                    <a:pt x="994" y="2295"/>
                    <a:pt x="976" y="2277"/>
                    <a:pt x="939" y="2266"/>
                  </a:cubicBezTo>
                  <a:cubicBezTo>
                    <a:pt x="928" y="2295"/>
                    <a:pt x="917" y="2306"/>
                    <a:pt x="914" y="2332"/>
                  </a:cubicBezTo>
                  <a:cubicBezTo>
                    <a:pt x="825" y="2299"/>
                    <a:pt x="800" y="2277"/>
                    <a:pt x="737" y="2229"/>
                  </a:cubicBezTo>
                  <a:cubicBezTo>
                    <a:pt x="730" y="2251"/>
                    <a:pt x="734" y="2269"/>
                    <a:pt x="734" y="2284"/>
                  </a:cubicBezTo>
                  <a:lnTo>
                    <a:pt x="690" y="2284"/>
                  </a:lnTo>
                  <a:cubicBezTo>
                    <a:pt x="668" y="2284"/>
                    <a:pt x="649" y="2313"/>
                    <a:pt x="635" y="2313"/>
                  </a:cubicBezTo>
                  <a:cubicBezTo>
                    <a:pt x="613" y="2313"/>
                    <a:pt x="598" y="2251"/>
                    <a:pt x="598" y="2222"/>
                  </a:cubicBezTo>
                  <a:lnTo>
                    <a:pt x="598" y="2148"/>
                  </a:lnTo>
                  <a:cubicBezTo>
                    <a:pt x="598" y="2137"/>
                    <a:pt x="602" y="2093"/>
                    <a:pt x="569" y="2093"/>
                  </a:cubicBezTo>
                  <a:cubicBezTo>
                    <a:pt x="539" y="2093"/>
                    <a:pt x="510" y="2155"/>
                    <a:pt x="495" y="2155"/>
                  </a:cubicBezTo>
                  <a:cubicBezTo>
                    <a:pt x="448" y="2155"/>
                    <a:pt x="275" y="2020"/>
                    <a:pt x="249" y="1987"/>
                  </a:cubicBezTo>
                  <a:cubicBezTo>
                    <a:pt x="268" y="1987"/>
                    <a:pt x="286" y="1976"/>
                    <a:pt x="304" y="1976"/>
                  </a:cubicBezTo>
                  <a:cubicBezTo>
                    <a:pt x="275" y="1895"/>
                    <a:pt x="158" y="1877"/>
                    <a:pt x="158" y="1818"/>
                  </a:cubicBezTo>
                  <a:cubicBezTo>
                    <a:pt x="158" y="1708"/>
                    <a:pt x="356" y="1616"/>
                    <a:pt x="433" y="1616"/>
                  </a:cubicBezTo>
                  <a:cubicBezTo>
                    <a:pt x="466" y="1616"/>
                    <a:pt x="715" y="1517"/>
                    <a:pt x="715" y="1469"/>
                  </a:cubicBezTo>
                  <a:cubicBezTo>
                    <a:pt x="715" y="1444"/>
                    <a:pt x="657" y="1392"/>
                    <a:pt x="653" y="1381"/>
                  </a:cubicBezTo>
                  <a:cubicBezTo>
                    <a:pt x="690" y="1359"/>
                    <a:pt x="683" y="1363"/>
                    <a:pt x="708" y="1378"/>
                  </a:cubicBezTo>
                  <a:lnTo>
                    <a:pt x="708" y="1323"/>
                  </a:lnTo>
                  <a:cubicBezTo>
                    <a:pt x="675" y="1319"/>
                    <a:pt x="675" y="1323"/>
                    <a:pt x="653" y="1323"/>
                  </a:cubicBezTo>
                  <a:cubicBezTo>
                    <a:pt x="594" y="1323"/>
                    <a:pt x="572" y="1385"/>
                    <a:pt x="495" y="1385"/>
                  </a:cubicBezTo>
                  <a:cubicBezTo>
                    <a:pt x="422" y="1385"/>
                    <a:pt x="396" y="1348"/>
                    <a:pt x="341" y="1359"/>
                  </a:cubicBezTo>
                  <a:lnTo>
                    <a:pt x="147" y="1359"/>
                  </a:lnTo>
                  <a:cubicBezTo>
                    <a:pt x="143" y="1304"/>
                    <a:pt x="99" y="1289"/>
                    <a:pt x="99" y="1256"/>
                  </a:cubicBezTo>
                  <a:cubicBezTo>
                    <a:pt x="99" y="1245"/>
                    <a:pt x="106" y="1231"/>
                    <a:pt x="110" y="1220"/>
                  </a:cubicBezTo>
                  <a:cubicBezTo>
                    <a:pt x="51" y="1220"/>
                    <a:pt x="18" y="1198"/>
                    <a:pt x="0" y="1161"/>
                  </a:cubicBezTo>
                  <a:cubicBezTo>
                    <a:pt x="92" y="1106"/>
                    <a:pt x="242" y="1058"/>
                    <a:pt x="330" y="1000"/>
                  </a:cubicBezTo>
                  <a:lnTo>
                    <a:pt x="396" y="1000"/>
                  </a:lnTo>
                  <a:cubicBezTo>
                    <a:pt x="396" y="1117"/>
                    <a:pt x="455" y="1084"/>
                    <a:pt x="532" y="1084"/>
                  </a:cubicBezTo>
                  <a:cubicBezTo>
                    <a:pt x="583" y="1084"/>
                    <a:pt x="591" y="1095"/>
                    <a:pt x="635" y="1084"/>
                  </a:cubicBezTo>
                  <a:cubicBezTo>
                    <a:pt x="598" y="967"/>
                    <a:pt x="521" y="959"/>
                    <a:pt x="414" y="908"/>
                  </a:cubicBezTo>
                  <a:cubicBezTo>
                    <a:pt x="385" y="893"/>
                    <a:pt x="341" y="783"/>
                    <a:pt x="304" y="761"/>
                  </a:cubicBezTo>
                  <a:cubicBezTo>
                    <a:pt x="260" y="735"/>
                    <a:pt x="110" y="706"/>
                    <a:pt x="110" y="680"/>
                  </a:cubicBezTo>
                  <a:cubicBezTo>
                    <a:pt x="110" y="680"/>
                    <a:pt x="161" y="589"/>
                    <a:pt x="165" y="578"/>
                  </a:cubicBezTo>
                  <a:lnTo>
                    <a:pt x="367" y="578"/>
                  </a:lnTo>
                  <a:cubicBezTo>
                    <a:pt x="477" y="431"/>
                    <a:pt x="642" y="291"/>
                    <a:pt x="837" y="229"/>
                  </a:cubicBezTo>
                  <a:cubicBezTo>
                    <a:pt x="888" y="214"/>
                    <a:pt x="921" y="240"/>
                    <a:pt x="972" y="222"/>
                  </a:cubicBezTo>
                  <a:cubicBezTo>
                    <a:pt x="1031" y="199"/>
                    <a:pt x="1068" y="119"/>
                    <a:pt x="1130" y="119"/>
                  </a:cubicBezTo>
                  <a:cubicBezTo>
                    <a:pt x="1178" y="119"/>
                    <a:pt x="1196" y="159"/>
                    <a:pt x="1244" y="174"/>
                  </a:cubicBezTo>
                  <a:cubicBezTo>
                    <a:pt x="1226" y="196"/>
                    <a:pt x="1222" y="203"/>
                    <a:pt x="1211" y="222"/>
                  </a:cubicBezTo>
                  <a:cubicBezTo>
                    <a:pt x="1248" y="229"/>
                    <a:pt x="1284" y="203"/>
                    <a:pt x="1303" y="174"/>
                  </a:cubicBezTo>
                  <a:cubicBezTo>
                    <a:pt x="1343" y="189"/>
                    <a:pt x="1354" y="199"/>
                    <a:pt x="1387" y="211"/>
                  </a:cubicBezTo>
                  <a:lnTo>
                    <a:pt x="1570" y="211"/>
                  </a:lnTo>
                  <a:cubicBezTo>
                    <a:pt x="1614" y="240"/>
                    <a:pt x="1629" y="258"/>
                    <a:pt x="1680" y="284"/>
                  </a:cubicBezTo>
                  <a:lnTo>
                    <a:pt x="1963" y="284"/>
                  </a:lnTo>
                  <a:cubicBezTo>
                    <a:pt x="2037" y="358"/>
                    <a:pt x="2264" y="375"/>
                    <a:pt x="2378" y="375"/>
                  </a:cubicBezTo>
                  <a:cubicBezTo>
                    <a:pt x="2444" y="375"/>
                    <a:pt x="2484" y="350"/>
                    <a:pt x="2550" y="350"/>
                  </a:cubicBezTo>
                  <a:cubicBezTo>
                    <a:pt x="2657" y="350"/>
                    <a:pt x="2690" y="394"/>
                    <a:pt x="2781" y="423"/>
                  </a:cubicBezTo>
                  <a:lnTo>
                    <a:pt x="2781" y="420"/>
                  </a:lnTo>
                  <a:cubicBezTo>
                    <a:pt x="2818" y="427"/>
                    <a:pt x="2800" y="435"/>
                    <a:pt x="2825" y="420"/>
                  </a:cubicBezTo>
                  <a:cubicBezTo>
                    <a:pt x="2825" y="431"/>
                    <a:pt x="2871" y="464"/>
                    <a:pt x="2877" y="467"/>
                  </a:cubicBezTo>
                  <a:cubicBezTo>
                    <a:pt x="3028" y="559"/>
                    <a:pt x="3192" y="578"/>
                    <a:pt x="3284" y="578"/>
                  </a:cubicBezTo>
                  <a:cubicBezTo>
                    <a:pt x="3317" y="578"/>
                    <a:pt x="3152" y="491"/>
                    <a:pt x="3391" y="482"/>
                  </a:cubicBezTo>
                  <a:cubicBezTo>
                    <a:pt x="3425" y="481"/>
                    <a:pt x="3408" y="367"/>
                    <a:pt x="3505" y="457"/>
                  </a:cubicBezTo>
                  <a:cubicBezTo>
                    <a:pt x="3537" y="486"/>
                    <a:pt x="3633" y="416"/>
                    <a:pt x="3673" y="409"/>
                  </a:cubicBezTo>
                  <a:cubicBezTo>
                    <a:pt x="3776" y="368"/>
                    <a:pt x="3816" y="361"/>
                    <a:pt x="3930" y="335"/>
                  </a:cubicBezTo>
                  <a:cubicBezTo>
                    <a:pt x="3941" y="365"/>
                    <a:pt x="3967" y="387"/>
                    <a:pt x="3996" y="387"/>
                  </a:cubicBezTo>
                  <a:cubicBezTo>
                    <a:pt x="4073" y="387"/>
                    <a:pt x="4047" y="280"/>
                    <a:pt x="4121" y="280"/>
                  </a:cubicBezTo>
                  <a:cubicBezTo>
                    <a:pt x="4143" y="280"/>
                    <a:pt x="4242" y="445"/>
                    <a:pt x="4312" y="445"/>
                  </a:cubicBezTo>
                  <a:cubicBezTo>
                    <a:pt x="4385" y="445"/>
                    <a:pt x="4385" y="365"/>
                    <a:pt x="4455" y="350"/>
                  </a:cubicBezTo>
                  <a:cubicBezTo>
                    <a:pt x="4462" y="379"/>
                    <a:pt x="4503" y="449"/>
                    <a:pt x="4543" y="449"/>
                  </a:cubicBezTo>
                  <a:cubicBezTo>
                    <a:pt x="4602" y="449"/>
                    <a:pt x="4631" y="401"/>
                    <a:pt x="4701" y="401"/>
                  </a:cubicBezTo>
                  <a:cubicBezTo>
                    <a:pt x="4924" y="401"/>
                    <a:pt x="5035" y="584"/>
                    <a:pt x="5258" y="567"/>
                  </a:cubicBezTo>
                  <a:cubicBezTo>
                    <a:pt x="5468" y="550"/>
                    <a:pt x="5450" y="527"/>
                    <a:pt x="5552" y="669"/>
                  </a:cubicBezTo>
                  <a:cubicBezTo>
                    <a:pt x="5530" y="691"/>
                    <a:pt x="5418" y="678"/>
                    <a:pt x="5418" y="711"/>
                  </a:cubicBezTo>
                  <a:cubicBezTo>
                    <a:pt x="5418" y="722"/>
                    <a:pt x="5418" y="775"/>
                    <a:pt x="5563" y="768"/>
                  </a:cubicBezTo>
                  <a:cubicBezTo>
                    <a:pt x="5644" y="765"/>
                    <a:pt x="5692" y="735"/>
                    <a:pt x="5765" y="735"/>
                  </a:cubicBezTo>
                  <a:lnTo>
                    <a:pt x="6000" y="735"/>
                  </a:lnTo>
                  <a:lnTo>
                    <a:pt x="6055" y="761"/>
                  </a:lnTo>
                  <a:cubicBezTo>
                    <a:pt x="6117" y="790"/>
                    <a:pt x="6132" y="882"/>
                    <a:pt x="6205" y="882"/>
                  </a:cubicBezTo>
                  <a:cubicBezTo>
                    <a:pt x="6224" y="882"/>
                    <a:pt x="6183" y="798"/>
                    <a:pt x="6183" y="772"/>
                  </a:cubicBezTo>
                  <a:cubicBezTo>
                    <a:pt x="6183" y="647"/>
                    <a:pt x="6371" y="746"/>
                    <a:pt x="6356" y="625"/>
                  </a:cubicBezTo>
                  <a:cubicBezTo>
                    <a:pt x="6312" y="654"/>
                    <a:pt x="6215" y="683"/>
                    <a:pt x="6156" y="683"/>
                  </a:cubicBezTo>
                  <a:cubicBezTo>
                    <a:pt x="6127" y="683"/>
                    <a:pt x="6110" y="669"/>
                    <a:pt x="6110" y="644"/>
                  </a:cubicBezTo>
                  <a:cubicBezTo>
                    <a:pt x="6110" y="563"/>
                    <a:pt x="6330" y="559"/>
                    <a:pt x="6396" y="541"/>
                  </a:cubicBezTo>
                  <a:cubicBezTo>
                    <a:pt x="6444" y="691"/>
                    <a:pt x="6675" y="761"/>
                    <a:pt x="6873" y="761"/>
                  </a:cubicBezTo>
                  <a:cubicBezTo>
                    <a:pt x="7082" y="761"/>
                    <a:pt x="7123" y="754"/>
                    <a:pt x="7185" y="761"/>
                  </a:cubicBezTo>
                  <a:cubicBezTo>
                    <a:pt x="7185" y="684"/>
                    <a:pt x="7211" y="644"/>
                    <a:pt x="7277" y="644"/>
                  </a:cubicBezTo>
                  <a:cubicBezTo>
                    <a:pt x="7332" y="644"/>
                    <a:pt x="7431" y="669"/>
                    <a:pt x="7442" y="688"/>
                  </a:cubicBezTo>
                  <a:cubicBezTo>
                    <a:pt x="7471" y="728"/>
                    <a:pt x="7377" y="849"/>
                    <a:pt x="7497" y="816"/>
                  </a:cubicBezTo>
                  <a:cubicBezTo>
                    <a:pt x="7497" y="636"/>
                    <a:pt x="7739" y="710"/>
                    <a:pt x="7692" y="559"/>
                  </a:cubicBezTo>
                  <a:cubicBezTo>
                    <a:pt x="7662" y="574"/>
                    <a:pt x="7640" y="581"/>
                    <a:pt x="7615" y="596"/>
                  </a:cubicBezTo>
                  <a:cubicBezTo>
                    <a:pt x="7615" y="596"/>
                    <a:pt x="7644" y="508"/>
                    <a:pt x="7644" y="486"/>
                  </a:cubicBezTo>
                  <a:cubicBezTo>
                    <a:pt x="7644" y="361"/>
                    <a:pt x="7394" y="435"/>
                    <a:pt x="7394" y="313"/>
                  </a:cubicBezTo>
                  <a:cubicBezTo>
                    <a:pt x="7394" y="262"/>
                    <a:pt x="7442" y="266"/>
                    <a:pt x="7442" y="229"/>
                  </a:cubicBezTo>
                  <a:cubicBezTo>
                    <a:pt x="7442" y="192"/>
                    <a:pt x="7413" y="174"/>
                    <a:pt x="7413" y="137"/>
                  </a:cubicBezTo>
                  <a:cubicBezTo>
                    <a:pt x="7413" y="82"/>
                    <a:pt x="7471" y="93"/>
                    <a:pt x="7515" y="82"/>
                  </a:cubicBezTo>
                  <a:cubicBezTo>
                    <a:pt x="7512" y="45"/>
                    <a:pt x="7482" y="0"/>
                    <a:pt x="7552" y="1"/>
                  </a:cubicBezTo>
                  <a:cubicBezTo>
                    <a:pt x="7695" y="5"/>
                    <a:pt x="7776" y="78"/>
                    <a:pt x="7780" y="192"/>
                  </a:cubicBezTo>
                  <a:cubicBezTo>
                    <a:pt x="7781" y="246"/>
                    <a:pt x="7890" y="244"/>
                    <a:pt x="7890" y="313"/>
                  </a:cubicBezTo>
                  <a:cubicBezTo>
                    <a:pt x="7890" y="361"/>
                    <a:pt x="7824" y="387"/>
                    <a:pt x="7798" y="401"/>
                  </a:cubicBezTo>
                  <a:cubicBezTo>
                    <a:pt x="7842" y="457"/>
                    <a:pt x="7923" y="420"/>
                    <a:pt x="7981" y="457"/>
                  </a:cubicBezTo>
                  <a:cubicBezTo>
                    <a:pt x="7963" y="471"/>
                    <a:pt x="7956" y="482"/>
                    <a:pt x="7945" y="500"/>
                  </a:cubicBezTo>
                  <a:cubicBezTo>
                    <a:pt x="8022" y="537"/>
                    <a:pt x="8029" y="581"/>
                    <a:pt x="8029" y="644"/>
                  </a:cubicBezTo>
                  <a:cubicBezTo>
                    <a:pt x="8143" y="644"/>
                    <a:pt x="8069" y="486"/>
                    <a:pt x="8176" y="486"/>
                  </a:cubicBezTo>
                  <a:cubicBezTo>
                    <a:pt x="8205" y="486"/>
                    <a:pt x="8312" y="589"/>
                    <a:pt x="8312" y="614"/>
                  </a:cubicBezTo>
                  <a:cubicBezTo>
                    <a:pt x="8312" y="669"/>
                    <a:pt x="8249" y="658"/>
                    <a:pt x="8249" y="706"/>
                  </a:cubicBezTo>
                  <a:cubicBezTo>
                    <a:pt x="8249" y="746"/>
                    <a:pt x="8358" y="917"/>
                    <a:pt x="8441" y="812"/>
                  </a:cubicBezTo>
                  <a:cubicBezTo>
                    <a:pt x="8494" y="744"/>
                    <a:pt x="8484" y="695"/>
                    <a:pt x="8514" y="633"/>
                  </a:cubicBezTo>
                  <a:cubicBezTo>
                    <a:pt x="8532" y="596"/>
                    <a:pt x="8616" y="596"/>
                    <a:pt x="8616" y="559"/>
                  </a:cubicBezTo>
                  <a:cubicBezTo>
                    <a:pt x="8616" y="526"/>
                    <a:pt x="8561" y="508"/>
                    <a:pt x="8561" y="460"/>
                  </a:cubicBezTo>
                  <a:cubicBezTo>
                    <a:pt x="8561" y="416"/>
                    <a:pt x="8609" y="387"/>
                    <a:pt x="8653" y="387"/>
                  </a:cubicBezTo>
                  <a:cubicBezTo>
                    <a:pt x="8686" y="387"/>
                    <a:pt x="8712" y="409"/>
                    <a:pt x="8745" y="412"/>
                  </a:cubicBezTo>
                  <a:cubicBezTo>
                    <a:pt x="8895" y="412"/>
                    <a:pt x="8866" y="504"/>
                    <a:pt x="8983" y="504"/>
                  </a:cubicBezTo>
                  <a:cubicBezTo>
                    <a:pt x="8983" y="567"/>
                    <a:pt x="8998" y="563"/>
                    <a:pt x="8983" y="596"/>
                  </a:cubicBezTo>
                  <a:cubicBezTo>
                    <a:pt x="8868" y="651"/>
                    <a:pt x="8917" y="710"/>
                    <a:pt x="8917" y="735"/>
                  </a:cubicBezTo>
                  <a:cubicBezTo>
                    <a:pt x="8917" y="757"/>
                    <a:pt x="9002" y="794"/>
                    <a:pt x="9002" y="827"/>
                  </a:cubicBezTo>
                  <a:cubicBezTo>
                    <a:pt x="9002" y="875"/>
                    <a:pt x="8813" y="1036"/>
                    <a:pt x="8789" y="1000"/>
                  </a:cubicBezTo>
                  <a:cubicBezTo>
                    <a:pt x="8744" y="931"/>
                    <a:pt x="8727" y="996"/>
                    <a:pt x="8745" y="1018"/>
                  </a:cubicBezTo>
                  <a:cubicBezTo>
                    <a:pt x="8679" y="1018"/>
                    <a:pt x="8657" y="1047"/>
                    <a:pt x="8624" y="1047"/>
                  </a:cubicBezTo>
                  <a:cubicBezTo>
                    <a:pt x="8572" y="1047"/>
                    <a:pt x="8543" y="974"/>
                    <a:pt x="8462" y="974"/>
                  </a:cubicBezTo>
                  <a:cubicBezTo>
                    <a:pt x="8433" y="974"/>
                    <a:pt x="8488" y="1040"/>
                    <a:pt x="8488" y="1055"/>
                  </a:cubicBezTo>
                  <a:cubicBezTo>
                    <a:pt x="8488" y="1099"/>
                    <a:pt x="8382" y="1176"/>
                    <a:pt x="8323" y="1176"/>
                  </a:cubicBezTo>
                  <a:cubicBezTo>
                    <a:pt x="8253" y="1176"/>
                    <a:pt x="8205" y="1121"/>
                    <a:pt x="8158" y="1091"/>
                  </a:cubicBezTo>
                  <a:lnTo>
                    <a:pt x="8092" y="1091"/>
                  </a:lnTo>
                  <a:cubicBezTo>
                    <a:pt x="8147" y="1201"/>
                    <a:pt x="8271" y="1183"/>
                    <a:pt x="8396" y="1212"/>
                  </a:cubicBezTo>
                  <a:lnTo>
                    <a:pt x="8396" y="1268"/>
                  </a:lnTo>
                  <a:cubicBezTo>
                    <a:pt x="8337" y="1312"/>
                    <a:pt x="8290" y="1403"/>
                    <a:pt x="8202" y="1403"/>
                  </a:cubicBezTo>
                  <a:lnTo>
                    <a:pt x="8121" y="1403"/>
                  </a:lnTo>
                  <a:cubicBezTo>
                    <a:pt x="8077" y="1403"/>
                    <a:pt x="8124" y="1505"/>
                    <a:pt x="8047" y="1481"/>
                  </a:cubicBezTo>
                  <a:cubicBezTo>
                    <a:pt x="7748" y="1390"/>
                    <a:pt x="7859" y="1465"/>
                    <a:pt x="7826" y="1454"/>
                  </a:cubicBezTo>
                  <a:cubicBezTo>
                    <a:pt x="7878" y="1483"/>
                    <a:pt x="8018" y="1488"/>
                    <a:pt x="8018" y="1543"/>
                  </a:cubicBezTo>
                  <a:cubicBezTo>
                    <a:pt x="8018" y="1631"/>
                    <a:pt x="7908" y="1594"/>
                    <a:pt x="7846" y="1616"/>
                  </a:cubicBezTo>
                  <a:cubicBezTo>
                    <a:pt x="7816" y="1627"/>
                    <a:pt x="7754" y="1770"/>
                    <a:pt x="7725" y="1800"/>
                  </a:cubicBezTo>
                  <a:cubicBezTo>
                    <a:pt x="7640" y="1884"/>
                    <a:pt x="7596" y="1972"/>
                    <a:pt x="7596" y="2119"/>
                  </a:cubicBezTo>
                  <a:cubicBezTo>
                    <a:pt x="7596" y="2225"/>
                    <a:pt x="7611" y="2240"/>
                    <a:pt x="7596" y="2284"/>
                  </a:cubicBezTo>
                  <a:cubicBezTo>
                    <a:pt x="7633" y="2277"/>
                    <a:pt x="7651" y="2247"/>
                    <a:pt x="7688" y="2247"/>
                  </a:cubicBezTo>
                  <a:cubicBezTo>
                    <a:pt x="7769" y="2247"/>
                    <a:pt x="7827" y="2453"/>
                    <a:pt x="7827" y="2541"/>
                  </a:cubicBezTo>
                  <a:cubicBezTo>
                    <a:pt x="7883" y="2541"/>
                    <a:pt x="7908" y="2486"/>
                    <a:pt x="7963" y="2486"/>
                  </a:cubicBezTo>
                  <a:cubicBezTo>
                    <a:pt x="8014" y="2486"/>
                    <a:pt x="8099" y="2548"/>
                    <a:pt x="8128" y="2559"/>
                  </a:cubicBezTo>
                  <a:cubicBezTo>
                    <a:pt x="8290" y="2621"/>
                    <a:pt x="8444" y="2680"/>
                    <a:pt x="8580" y="2779"/>
                  </a:cubicBezTo>
                  <a:lnTo>
                    <a:pt x="8818" y="2779"/>
                  </a:lnTo>
                  <a:cubicBezTo>
                    <a:pt x="8921" y="2845"/>
                    <a:pt x="8899" y="2937"/>
                    <a:pt x="8899" y="3055"/>
                  </a:cubicBezTo>
                  <a:cubicBezTo>
                    <a:pt x="8899" y="3161"/>
                    <a:pt x="9028" y="3275"/>
                    <a:pt x="9119" y="3348"/>
                  </a:cubicBezTo>
                  <a:cubicBezTo>
                    <a:pt x="9153" y="3376"/>
                    <a:pt x="9185" y="3304"/>
                    <a:pt x="9229" y="3304"/>
                  </a:cubicBezTo>
                  <a:cubicBezTo>
                    <a:pt x="9233" y="3264"/>
                    <a:pt x="9281" y="3238"/>
                    <a:pt x="9295" y="3216"/>
                  </a:cubicBezTo>
                  <a:cubicBezTo>
                    <a:pt x="9244" y="3154"/>
                    <a:pt x="9294" y="2954"/>
                    <a:pt x="9167" y="2889"/>
                  </a:cubicBezTo>
                  <a:cubicBezTo>
                    <a:pt x="9240" y="2875"/>
                    <a:pt x="9460" y="2710"/>
                    <a:pt x="9460" y="2644"/>
                  </a:cubicBezTo>
                  <a:cubicBezTo>
                    <a:pt x="9460" y="2401"/>
                    <a:pt x="9333" y="2354"/>
                    <a:pt x="9248" y="2211"/>
                  </a:cubicBezTo>
                  <a:cubicBezTo>
                    <a:pt x="9296" y="2192"/>
                    <a:pt x="9400" y="2165"/>
                    <a:pt x="9387" y="2056"/>
                  </a:cubicBezTo>
                  <a:cubicBezTo>
                    <a:pt x="9380" y="2002"/>
                    <a:pt x="9267" y="1921"/>
                    <a:pt x="9313" y="1891"/>
                  </a:cubicBezTo>
                  <a:cubicBezTo>
                    <a:pt x="9432" y="1816"/>
                    <a:pt x="9303" y="1763"/>
                    <a:pt x="9303" y="1726"/>
                  </a:cubicBezTo>
                  <a:cubicBezTo>
                    <a:pt x="9303" y="1660"/>
                    <a:pt x="9358" y="1634"/>
                    <a:pt x="9412" y="1634"/>
                  </a:cubicBezTo>
                  <a:cubicBezTo>
                    <a:pt x="9515" y="1634"/>
                    <a:pt x="9581" y="1697"/>
                    <a:pt x="9688" y="1697"/>
                  </a:cubicBezTo>
                  <a:cubicBezTo>
                    <a:pt x="9743" y="1697"/>
                    <a:pt x="9743" y="1660"/>
                    <a:pt x="9791" y="1660"/>
                  </a:cubicBezTo>
                  <a:cubicBezTo>
                    <a:pt x="9893" y="1660"/>
                    <a:pt x="9915" y="1785"/>
                    <a:pt x="10018" y="1800"/>
                  </a:cubicBezTo>
                  <a:cubicBezTo>
                    <a:pt x="10018" y="1935"/>
                    <a:pt x="10216" y="1862"/>
                    <a:pt x="10231" y="1965"/>
                  </a:cubicBezTo>
                  <a:cubicBezTo>
                    <a:pt x="10242" y="2042"/>
                    <a:pt x="10268" y="2222"/>
                    <a:pt x="10330" y="2222"/>
                  </a:cubicBezTo>
                  <a:cubicBezTo>
                    <a:pt x="10374" y="2222"/>
                    <a:pt x="10385" y="2302"/>
                    <a:pt x="10451" y="2302"/>
                  </a:cubicBezTo>
                  <a:cubicBezTo>
                    <a:pt x="10543" y="2302"/>
                    <a:pt x="10660" y="2167"/>
                    <a:pt x="10660" y="2111"/>
                  </a:cubicBezTo>
                  <a:cubicBezTo>
                    <a:pt x="10660" y="2060"/>
                    <a:pt x="10719" y="2027"/>
                    <a:pt x="10745" y="2009"/>
                  </a:cubicBezTo>
                  <a:cubicBezTo>
                    <a:pt x="10760" y="2023"/>
                    <a:pt x="10796" y="2056"/>
                    <a:pt x="10807" y="2056"/>
                  </a:cubicBezTo>
                  <a:cubicBezTo>
                    <a:pt x="10818" y="2155"/>
                    <a:pt x="10974" y="2175"/>
                    <a:pt x="10936" y="2258"/>
                  </a:cubicBezTo>
                  <a:cubicBezTo>
                    <a:pt x="10905" y="2326"/>
                    <a:pt x="11024" y="2401"/>
                    <a:pt x="11057" y="2412"/>
                  </a:cubicBezTo>
                  <a:cubicBezTo>
                    <a:pt x="11049" y="2449"/>
                    <a:pt x="11082" y="2478"/>
                    <a:pt x="11082" y="2515"/>
                  </a:cubicBezTo>
                  <a:cubicBezTo>
                    <a:pt x="11082" y="2559"/>
                    <a:pt x="11046" y="2570"/>
                    <a:pt x="11027" y="2581"/>
                  </a:cubicBezTo>
                  <a:cubicBezTo>
                    <a:pt x="11075" y="2618"/>
                    <a:pt x="11123" y="2669"/>
                    <a:pt x="11204" y="2669"/>
                  </a:cubicBezTo>
                  <a:lnTo>
                    <a:pt x="11204" y="2680"/>
                  </a:lnTo>
                  <a:cubicBezTo>
                    <a:pt x="11204" y="2805"/>
                    <a:pt x="11391" y="2845"/>
                    <a:pt x="11479" y="28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1" name="Freeform 107">
              <a:extLst>
                <a:ext uri="{FF2B5EF4-FFF2-40B4-BE49-F238E27FC236}">
                  <a16:creationId xmlns:a16="http://schemas.microsoft.com/office/drawing/2014/main" id="{62AF4518-72C4-4944-99C1-DECC789C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600" y="4886325"/>
              <a:ext cx="74613" cy="144463"/>
            </a:xfrm>
            <a:custGeom>
              <a:avLst/>
              <a:gdLst>
                <a:gd name="T0" fmla="*/ 0 w 209"/>
                <a:gd name="T1" fmla="*/ 2147483646 h 401"/>
                <a:gd name="T2" fmla="*/ 2147483646 w 209"/>
                <a:gd name="T3" fmla="*/ 2147483646 h 401"/>
                <a:gd name="T4" fmla="*/ 2147483646 w 209"/>
                <a:gd name="T5" fmla="*/ 2147483646 h 401"/>
                <a:gd name="T6" fmla="*/ 2147483646 w 209"/>
                <a:gd name="T7" fmla="*/ 0 h 401"/>
                <a:gd name="T8" fmla="*/ 0 w 209"/>
                <a:gd name="T9" fmla="*/ 2147483646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401">
                  <a:moveTo>
                    <a:pt x="0" y="297"/>
                  </a:moveTo>
                  <a:cubicBezTo>
                    <a:pt x="0" y="349"/>
                    <a:pt x="40" y="400"/>
                    <a:pt x="91" y="400"/>
                  </a:cubicBezTo>
                  <a:cubicBezTo>
                    <a:pt x="161" y="400"/>
                    <a:pt x="208" y="316"/>
                    <a:pt x="208" y="249"/>
                  </a:cubicBezTo>
                  <a:cubicBezTo>
                    <a:pt x="208" y="132"/>
                    <a:pt x="102" y="88"/>
                    <a:pt x="50" y="0"/>
                  </a:cubicBezTo>
                  <a:cubicBezTo>
                    <a:pt x="50" y="110"/>
                    <a:pt x="0" y="190"/>
                    <a:pt x="0" y="2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2" name="Freeform 108">
              <a:extLst>
                <a:ext uri="{FF2B5EF4-FFF2-40B4-BE49-F238E27FC236}">
                  <a16:creationId xmlns:a16="http://schemas.microsoft.com/office/drawing/2014/main" id="{D1D72F50-DA5A-994F-890B-42A14D701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7975" y="5038725"/>
              <a:ext cx="400050" cy="433388"/>
            </a:xfrm>
            <a:custGeom>
              <a:avLst/>
              <a:gdLst>
                <a:gd name="T0" fmla="*/ 2147483646 w 1110"/>
                <a:gd name="T1" fmla="*/ 2147483646 h 1202"/>
                <a:gd name="T2" fmla="*/ 2147483646 w 1110"/>
                <a:gd name="T3" fmla="*/ 2147483646 h 1202"/>
                <a:gd name="T4" fmla="*/ 2147483646 w 1110"/>
                <a:gd name="T5" fmla="*/ 2147483646 h 1202"/>
                <a:gd name="T6" fmla="*/ 2147483646 w 1110"/>
                <a:gd name="T7" fmla="*/ 2147483646 h 1202"/>
                <a:gd name="T8" fmla="*/ 2147483646 w 1110"/>
                <a:gd name="T9" fmla="*/ 2147483646 h 1202"/>
                <a:gd name="T10" fmla="*/ 2147483646 w 1110"/>
                <a:gd name="T11" fmla="*/ 2147483646 h 1202"/>
                <a:gd name="T12" fmla="*/ 2147483646 w 1110"/>
                <a:gd name="T13" fmla="*/ 2147483646 h 1202"/>
                <a:gd name="T14" fmla="*/ 2147483646 w 1110"/>
                <a:gd name="T15" fmla="*/ 2147483646 h 1202"/>
                <a:gd name="T16" fmla="*/ 2147483646 w 1110"/>
                <a:gd name="T17" fmla="*/ 2147483646 h 1202"/>
                <a:gd name="T18" fmla="*/ 2147483646 w 1110"/>
                <a:gd name="T19" fmla="*/ 2147483646 h 1202"/>
                <a:gd name="T20" fmla="*/ 2147483646 w 1110"/>
                <a:gd name="T21" fmla="*/ 2147483646 h 1202"/>
                <a:gd name="T22" fmla="*/ 2147483646 w 1110"/>
                <a:gd name="T23" fmla="*/ 2147483646 h 1202"/>
                <a:gd name="T24" fmla="*/ 2147483646 w 1110"/>
                <a:gd name="T25" fmla="*/ 2147483646 h 1202"/>
                <a:gd name="T26" fmla="*/ 2147483646 w 1110"/>
                <a:gd name="T27" fmla="*/ 2147483646 h 1202"/>
                <a:gd name="T28" fmla="*/ 2147483646 w 1110"/>
                <a:gd name="T29" fmla="*/ 2147483646 h 1202"/>
                <a:gd name="T30" fmla="*/ 2147483646 w 1110"/>
                <a:gd name="T31" fmla="*/ 2147483646 h 1202"/>
                <a:gd name="T32" fmla="*/ 2147483646 w 1110"/>
                <a:gd name="T33" fmla="*/ 0 h 1202"/>
                <a:gd name="T34" fmla="*/ 0 w 1110"/>
                <a:gd name="T35" fmla="*/ 0 h 1202"/>
                <a:gd name="T36" fmla="*/ 0 w 1110"/>
                <a:gd name="T37" fmla="*/ 2147483646 h 1202"/>
                <a:gd name="T38" fmla="*/ 2147483646 w 1110"/>
                <a:gd name="T39" fmla="*/ 2147483646 h 1202"/>
                <a:gd name="T40" fmla="*/ 2147483646 w 1110"/>
                <a:gd name="T41" fmla="*/ 2147483646 h 1202"/>
                <a:gd name="T42" fmla="*/ 2147483646 w 1110"/>
                <a:gd name="T43" fmla="*/ 2147483646 h 1202"/>
                <a:gd name="T44" fmla="*/ 2147483646 w 1110"/>
                <a:gd name="T45" fmla="*/ 2147483646 h 1202"/>
                <a:gd name="T46" fmla="*/ 2147483646 w 1110"/>
                <a:gd name="T47" fmla="*/ 2147483646 h 1202"/>
                <a:gd name="T48" fmla="*/ 2147483646 w 1110"/>
                <a:gd name="T49" fmla="*/ 2147483646 h 1202"/>
                <a:gd name="T50" fmla="*/ 2147483646 w 1110"/>
                <a:gd name="T51" fmla="*/ 2147483646 h 1202"/>
                <a:gd name="T52" fmla="*/ 2147483646 w 1110"/>
                <a:gd name="T53" fmla="*/ 2147483646 h 1202"/>
                <a:gd name="T54" fmla="*/ 2147483646 w 1110"/>
                <a:gd name="T55" fmla="*/ 2147483646 h 1202"/>
                <a:gd name="T56" fmla="*/ 2147483646 w 1110"/>
                <a:gd name="T57" fmla="*/ 2147483646 h 1202"/>
                <a:gd name="T58" fmla="*/ 2147483646 w 1110"/>
                <a:gd name="T59" fmla="*/ 2147483646 h 1202"/>
                <a:gd name="T60" fmla="*/ 2147483646 w 1110"/>
                <a:gd name="T61" fmla="*/ 2147483646 h 12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10" h="1202">
                  <a:moveTo>
                    <a:pt x="1090" y="1149"/>
                  </a:moveTo>
                  <a:cubicBezTo>
                    <a:pt x="1090" y="1112"/>
                    <a:pt x="1072" y="1061"/>
                    <a:pt x="1109" y="1046"/>
                  </a:cubicBezTo>
                  <a:lnTo>
                    <a:pt x="1109" y="889"/>
                  </a:lnTo>
                  <a:cubicBezTo>
                    <a:pt x="1109" y="852"/>
                    <a:pt x="1057" y="841"/>
                    <a:pt x="1035" y="819"/>
                  </a:cubicBezTo>
                  <a:cubicBezTo>
                    <a:pt x="995" y="778"/>
                    <a:pt x="951" y="757"/>
                    <a:pt x="951" y="679"/>
                  </a:cubicBezTo>
                  <a:cubicBezTo>
                    <a:pt x="910" y="679"/>
                    <a:pt x="881" y="668"/>
                    <a:pt x="881" y="621"/>
                  </a:cubicBezTo>
                  <a:lnTo>
                    <a:pt x="896" y="584"/>
                  </a:lnTo>
                  <a:cubicBezTo>
                    <a:pt x="888" y="569"/>
                    <a:pt x="877" y="551"/>
                    <a:pt x="863" y="551"/>
                  </a:cubicBezTo>
                  <a:lnTo>
                    <a:pt x="834" y="551"/>
                  </a:lnTo>
                  <a:cubicBezTo>
                    <a:pt x="834" y="547"/>
                    <a:pt x="841" y="536"/>
                    <a:pt x="841" y="533"/>
                  </a:cubicBezTo>
                  <a:cubicBezTo>
                    <a:pt x="841" y="478"/>
                    <a:pt x="778" y="459"/>
                    <a:pt x="723" y="441"/>
                  </a:cubicBezTo>
                  <a:cubicBezTo>
                    <a:pt x="620" y="408"/>
                    <a:pt x="580" y="360"/>
                    <a:pt x="510" y="291"/>
                  </a:cubicBezTo>
                  <a:cubicBezTo>
                    <a:pt x="474" y="254"/>
                    <a:pt x="448" y="210"/>
                    <a:pt x="393" y="192"/>
                  </a:cubicBezTo>
                  <a:cubicBezTo>
                    <a:pt x="378" y="188"/>
                    <a:pt x="360" y="192"/>
                    <a:pt x="353" y="173"/>
                  </a:cubicBezTo>
                  <a:cubicBezTo>
                    <a:pt x="323" y="114"/>
                    <a:pt x="297" y="59"/>
                    <a:pt x="217" y="34"/>
                  </a:cubicBezTo>
                  <a:lnTo>
                    <a:pt x="96" y="34"/>
                  </a:lnTo>
                  <a:cubicBezTo>
                    <a:pt x="66" y="19"/>
                    <a:pt x="59" y="0"/>
                    <a:pt x="22" y="0"/>
                  </a:cubicBezTo>
                  <a:lnTo>
                    <a:pt x="0" y="0"/>
                  </a:lnTo>
                  <a:lnTo>
                    <a:pt x="0" y="30"/>
                  </a:lnTo>
                  <a:cubicBezTo>
                    <a:pt x="11" y="67"/>
                    <a:pt x="70" y="169"/>
                    <a:pt x="99" y="177"/>
                  </a:cubicBezTo>
                  <a:cubicBezTo>
                    <a:pt x="133" y="184"/>
                    <a:pt x="169" y="177"/>
                    <a:pt x="184" y="210"/>
                  </a:cubicBezTo>
                  <a:cubicBezTo>
                    <a:pt x="206" y="254"/>
                    <a:pt x="217" y="276"/>
                    <a:pt x="239" y="320"/>
                  </a:cubicBezTo>
                  <a:cubicBezTo>
                    <a:pt x="264" y="371"/>
                    <a:pt x="349" y="357"/>
                    <a:pt x="375" y="441"/>
                  </a:cubicBezTo>
                  <a:cubicBezTo>
                    <a:pt x="382" y="470"/>
                    <a:pt x="408" y="558"/>
                    <a:pt x="426" y="569"/>
                  </a:cubicBezTo>
                  <a:cubicBezTo>
                    <a:pt x="437" y="577"/>
                    <a:pt x="481" y="581"/>
                    <a:pt x="485" y="588"/>
                  </a:cubicBezTo>
                  <a:cubicBezTo>
                    <a:pt x="492" y="599"/>
                    <a:pt x="485" y="621"/>
                    <a:pt x="496" y="621"/>
                  </a:cubicBezTo>
                  <a:cubicBezTo>
                    <a:pt x="507" y="621"/>
                    <a:pt x="551" y="694"/>
                    <a:pt x="558" y="712"/>
                  </a:cubicBezTo>
                  <a:cubicBezTo>
                    <a:pt x="599" y="797"/>
                    <a:pt x="628" y="863"/>
                    <a:pt x="701" y="936"/>
                  </a:cubicBezTo>
                  <a:cubicBezTo>
                    <a:pt x="767" y="1002"/>
                    <a:pt x="834" y="1032"/>
                    <a:pt x="903" y="1101"/>
                  </a:cubicBezTo>
                  <a:cubicBezTo>
                    <a:pt x="907" y="1105"/>
                    <a:pt x="973" y="1201"/>
                    <a:pt x="991" y="1201"/>
                  </a:cubicBezTo>
                  <a:cubicBezTo>
                    <a:pt x="1017" y="1201"/>
                    <a:pt x="1090" y="1190"/>
                    <a:pt x="1090" y="11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3" name="Freeform 109">
              <a:extLst>
                <a:ext uri="{FF2B5EF4-FFF2-40B4-BE49-F238E27FC236}">
                  <a16:creationId xmlns:a16="http://schemas.microsoft.com/office/drawing/2014/main" id="{3EF7E449-B4A7-9D47-973C-4638E8D3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3913" y="4984750"/>
              <a:ext cx="382587" cy="422275"/>
            </a:xfrm>
            <a:custGeom>
              <a:avLst/>
              <a:gdLst>
                <a:gd name="T0" fmla="*/ 0 w 1061"/>
                <a:gd name="T1" fmla="*/ 2147483646 h 1175"/>
                <a:gd name="T2" fmla="*/ 2147483646 w 1061"/>
                <a:gd name="T3" fmla="*/ 2147483646 h 1175"/>
                <a:gd name="T4" fmla="*/ 2147483646 w 1061"/>
                <a:gd name="T5" fmla="*/ 2147483646 h 1175"/>
                <a:gd name="T6" fmla="*/ 2147483646 w 1061"/>
                <a:gd name="T7" fmla="*/ 2147483646 h 1175"/>
                <a:gd name="T8" fmla="*/ 2147483646 w 1061"/>
                <a:gd name="T9" fmla="*/ 2147483646 h 1175"/>
                <a:gd name="T10" fmla="*/ 2147483646 w 1061"/>
                <a:gd name="T11" fmla="*/ 2147483646 h 1175"/>
                <a:gd name="T12" fmla="*/ 2147483646 w 1061"/>
                <a:gd name="T13" fmla="*/ 2147483646 h 1175"/>
                <a:gd name="T14" fmla="*/ 2147483646 w 1061"/>
                <a:gd name="T15" fmla="*/ 2147483646 h 1175"/>
                <a:gd name="T16" fmla="*/ 2147483646 w 1061"/>
                <a:gd name="T17" fmla="*/ 2147483646 h 1175"/>
                <a:gd name="T18" fmla="*/ 2147483646 w 1061"/>
                <a:gd name="T19" fmla="*/ 2147483646 h 1175"/>
                <a:gd name="T20" fmla="*/ 2147483646 w 1061"/>
                <a:gd name="T21" fmla="*/ 2147483646 h 1175"/>
                <a:gd name="T22" fmla="*/ 2147483646 w 1061"/>
                <a:gd name="T23" fmla="*/ 2147483646 h 1175"/>
                <a:gd name="T24" fmla="*/ 2147483646 w 1061"/>
                <a:gd name="T25" fmla="*/ 2147483646 h 1175"/>
                <a:gd name="T26" fmla="*/ 2147483646 w 1061"/>
                <a:gd name="T27" fmla="*/ 2147483646 h 1175"/>
                <a:gd name="T28" fmla="*/ 2147483646 w 1061"/>
                <a:gd name="T29" fmla="*/ 2147483646 h 1175"/>
                <a:gd name="T30" fmla="*/ 2147483646 w 1061"/>
                <a:gd name="T31" fmla="*/ 2147483646 h 1175"/>
                <a:gd name="T32" fmla="*/ 2147483646 w 1061"/>
                <a:gd name="T33" fmla="*/ 2147483646 h 1175"/>
                <a:gd name="T34" fmla="*/ 2147483646 w 1061"/>
                <a:gd name="T35" fmla="*/ 2147483646 h 1175"/>
                <a:gd name="T36" fmla="*/ 2147483646 w 1061"/>
                <a:gd name="T37" fmla="*/ 2147483646 h 1175"/>
                <a:gd name="T38" fmla="*/ 2147483646 w 1061"/>
                <a:gd name="T39" fmla="*/ 2147483646 h 1175"/>
                <a:gd name="T40" fmla="*/ 2147483646 w 1061"/>
                <a:gd name="T41" fmla="*/ 2147483646 h 1175"/>
                <a:gd name="T42" fmla="*/ 2147483646 w 1061"/>
                <a:gd name="T43" fmla="*/ 2147483646 h 1175"/>
                <a:gd name="T44" fmla="*/ 2147483646 w 1061"/>
                <a:gd name="T45" fmla="*/ 2147483646 h 1175"/>
                <a:gd name="T46" fmla="*/ 2147483646 w 1061"/>
                <a:gd name="T47" fmla="*/ 2147483646 h 1175"/>
                <a:gd name="T48" fmla="*/ 2147483646 w 1061"/>
                <a:gd name="T49" fmla="*/ 2147483646 h 1175"/>
                <a:gd name="T50" fmla="*/ 2147483646 w 1061"/>
                <a:gd name="T51" fmla="*/ 2147483646 h 1175"/>
                <a:gd name="T52" fmla="*/ 2147483646 w 1061"/>
                <a:gd name="T53" fmla="*/ 0 h 1175"/>
                <a:gd name="T54" fmla="*/ 2147483646 w 1061"/>
                <a:gd name="T55" fmla="*/ 2147483646 h 1175"/>
                <a:gd name="T56" fmla="*/ 2147483646 w 1061"/>
                <a:gd name="T57" fmla="*/ 2147483646 h 1175"/>
                <a:gd name="T58" fmla="*/ 2147483646 w 1061"/>
                <a:gd name="T59" fmla="*/ 2147483646 h 1175"/>
                <a:gd name="T60" fmla="*/ 2147483646 w 1061"/>
                <a:gd name="T61" fmla="*/ 2147483646 h 1175"/>
                <a:gd name="T62" fmla="*/ 2147483646 w 1061"/>
                <a:gd name="T63" fmla="*/ 2147483646 h 1175"/>
                <a:gd name="T64" fmla="*/ 2147483646 w 1061"/>
                <a:gd name="T65" fmla="*/ 2147483646 h 1175"/>
                <a:gd name="T66" fmla="*/ 2147483646 w 1061"/>
                <a:gd name="T67" fmla="*/ 2147483646 h 1175"/>
                <a:gd name="T68" fmla="*/ 2147483646 w 1061"/>
                <a:gd name="T69" fmla="*/ 2147483646 h 1175"/>
                <a:gd name="T70" fmla="*/ 0 w 1061"/>
                <a:gd name="T71" fmla="*/ 2147483646 h 1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1" h="1175">
                  <a:moveTo>
                    <a:pt x="0" y="653"/>
                  </a:moveTo>
                  <a:cubicBezTo>
                    <a:pt x="0" y="671"/>
                    <a:pt x="36" y="804"/>
                    <a:pt x="55" y="807"/>
                  </a:cubicBezTo>
                  <a:cubicBezTo>
                    <a:pt x="73" y="811"/>
                    <a:pt x="95" y="811"/>
                    <a:pt x="102" y="829"/>
                  </a:cubicBezTo>
                  <a:cubicBezTo>
                    <a:pt x="102" y="833"/>
                    <a:pt x="98" y="844"/>
                    <a:pt x="98" y="848"/>
                  </a:cubicBezTo>
                  <a:cubicBezTo>
                    <a:pt x="146" y="921"/>
                    <a:pt x="88" y="1050"/>
                    <a:pt x="223" y="1050"/>
                  </a:cubicBezTo>
                  <a:cubicBezTo>
                    <a:pt x="253" y="1050"/>
                    <a:pt x="271" y="1027"/>
                    <a:pt x="301" y="1031"/>
                  </a:cubicBezTo>
                  <a:cubicBezTo>
                    <a:pt x="304" y="1046"/>
                    <a:pt x="301" y="1086"/>
                    <a:pt x="308" y="1086"/>
                  </a:cubicBezTo>
                  <a:cubicBezTo>
                    <a:pt x="319" y="1086"/>
                    <a:pt x="326" y="1104"/>
                    <a:pt x="337" y="1104"/>
                  </a:cubicBezTo>
                  <a:cubicBezTo>
                    <a:pt x="381" y="1104"/>
                    <a:pt x="400" y="1064"/>
                    <a:pt x="429" y="1064"/>
                  </a:cubicBezTo>
                  <a:cubicBezTo>
                    <a:pt x="491" y="1064"/>
                    <a:pt x="531" y="1108"/>
                    <a:pt x="590" y="1123"/>
                  </a:cubicBezTo>
                  <a:cubicBezTo>
                    <a:pt x="590" y="1145"/>
                    <a:pt x="601" y="1174"/>
                    <a:pt x="638" y="1174"/>
                  </a:cubicBezTo>
                  <a:cubicBezTo>
                    <a:pt x="686" y="1174"/>
                    <a:pt x="693" y="1130"/>
                    <a:pt x="752" y="1116"/>
                  </a:cubicBezTo>
                  <a:cubicBezTo>
                    <a:pt x="752" y="1075"/>
                    <a:pt x="796" y="1021"/>
                    <a:pt x="796" y="991"/>
                  </a:cubicBezTo>
                  <a:cubicBezTo>
                    <a:pt x="796" y="972"/>
                    <a:pt x="778" y="965"/>
                    <a:pt x="778" y="940"/>
                  </a:cubicBezTo>
                  <a:cubicBezTo>
                    <a:pt x="778" y="917"/>
                    <a:pt x="814" y="862"/>
                    <a:pt x="858" y="855"/>
                  </a:cubicBezTo>
                  <a:cubicBezTo>
                    <a:pt x="858" y="793"/>
                    <a:pt x="888" y="771"/>
                    <a:pt x="906" y="690"/>
                  </a:cubicBezTo>
                  <a:lnTo>
                    <a:pt x="924" y="653"/>
                  </a:lnTo>
                  <a:cubicBezTo>
                    <a:pt x="935" y="649"/>
                    <a:pt x="950" y="646"/>
                    <a:pt x="961" y="646"/>
                  </a:cubicBezTo>
                  <a:cubicBezTo>
                    <a:pt x="1001" y="646"/>
                    <a:pt x="1031" y="664"/>
                    <a:pt x="1042" y="609"/>
                  </a:cubicBezTo>
                  <a:cubicBezTo>
                    <a:pt x="976" y="609"/>
                    <a:pt x="877" y="426"/>
                    <a:pt x="877" y="371"/>
                  </a:cubicBezTo>
                  <a:cubicBezTo>
                    <a:pt x="877" y="360"/>
                    <a:pt x="891" y="349"/>
                    <a:pt x="902" y="345"/>
                  </a:cubicBezTo>
                  <a:cubicBezTo>
                    <a:pt x="899" y="334"/>
                    <a:pt x="891" y="323"/>
                    <a:pt x="888" y="312"/>
                  </a:cubicBezTo>
                  <a:cubicBezTo>
                    <a:pt x="888" y="312"/>
                    <a:pt x="987" y="271"/>
                    <a:pt x="994" y="261"/>
                  </a:cubicBezTo>
                  <a:cubicBezTo>
                    <a:pt x="987" y="261"/>
                    <a:pt x="979" y="250"/>
                    <a:pt x="979" y="242"/>
                  </a:cubicBezTo>
                  <a:cubicBezTo>
                    <a:pt x="979" y="209"/>
                    <a:pt x="1060" y="231"/>
                    <a:pt x="1060" y="198"/>
                  </a:cubicBezTo>
                  <a:cubicBezTo>
                    <a:pt x="1060" y="125"/>
                    <a:pt x="906" y="169"/>
                    <a:pt x="906" y="92"/>
                  </a:cubicBezTo>
                  <a:cubicBezTo>
                    <a:pt x="906" y="37"/>
                    <a:pt x="913" y="0"/>
                    <a:pt x="851" y="0"/>
                  </a:cubicBezTo>
                  <a:cubicBezTo>
                    <a:pt x="792" y="0"/>
                    <a:pt x="711" y="140"/>
                    <a:pt x="682" y="198"/>
                  </a:cubicBezTo>
                  <a:cubicBezTo>
                    <a:pt x="667" y="228"/>
                    <a:pt x="583" y="209"/>
                    <a:pt x="550" y="242"/>
                  </a:cubicBezTo>
                  <a:cubicBezTo>
                    <a:pt x="543" y="250"/>
                    <a:pt x="539" y="268"/>
                    <a:pt x="528" y="271"/>
                  </a:cubicBezTo>
                  <a:cubicBezTo>
                    <a:pt x="510" y="279"/>
                    <a:pt x="513" y="286"/>
                    <a:pt x="491" y="297"/>
                  </a:cubicBezTo>
                  <a:cubicBezTo>
                    <a:pt x="491" y="297"/>
                    <a:pt x="451" y="327"/>
                    <a:pt x="465" y="341"/>
                  </a:cubicBezTo>
                  <a:cubicBezTo>
                    <a:pt x="436" y="371"/>
                    <a:pt x="436" y="407"/>
                    <a:pt x="381" y="418"/>
                  </a:cubicBezTo>
                  <a:cubicBezTo>
                    <a:pt x="341" y="426"/>
                    <a:pt x="304" y="426"/>
                    <a:pt x="278" y="451"/>
                  </a:cubicBezTo>
                  <a:cubicBezTo>
                    <a:pt x="227" y="503"/>
                    <a:pt x="242" y="617"/>
                    <a:pt x="128" y="617"/>
                  </a:cubicBezTo>
                  <a:cubicBezTo>
                    <a:pt x="77" y="617"/>
                    <a:pt x="0" y="591"/>
                    <a:pt x="0" y="6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4" name="Freeform 110">
              <a:extLst>
                <a:ext uri="{FF2B5EF4-FFF2-40B4-BE49-F238E27FC236}">
                  <a16:creationId xmlns:a16="http://schemas.microsoft.com/office/drawing/2014/main" id="{8125475D-1A9C-8044-B9B6-F31BE4E6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2213" y="5187950"/>
              <a:ext cx="239712" cy="279400"/>
            </a:xfrm>
            <a:custGeom>
              <a:avLst/>
              <a:gdLst>
                <a:gd name="T0" fmla="*/ 2147483646 w 665"/>
                <a:gd name="T1" fmla="*/ 2147483646 h 776"/>
                <a:gd name="T2" fmla="*/ 2147483646 w 665"/>
                <a:gd name="T3" fmla="*/ 2147483646 h 776"/>
                <a:gd name="T4" fmla="*/ 2147483646 w 665"/>
                <a:gd name="T5" fmla="*/ 2147483646 h 776"/>
                <a:gd name="T6" fmla="*/ 2147483646 w 665"/>
                <a:gd name="T7" fmla="*/ 2147483646 h 776"/>
                <a:gd name="T8" fmla="*/ 2147483646 w 665"/>
                <a:gd name="T9" fmla="*/ 2147483646 h 776"/>
                <a:gd name="T10" fmla="*/ 2147483646 w 665"/>
                <a:gd name="T11" fmla="*/ 2147483646 h 776"/>
                <a:gd name="T12" fmla="*/ 2147483646 w 665"/>
                <a:gd name="T13" fmla="*/ 2147483646 h 776"/>
                <a:gd name="T14" fmla="*/ 2147483646 w 665"/>
                <a:gd name="T15" fmla="*/ 0 h 776"/>
                <a:gd name="T16" fmla="*/ 2147483646 w 665"/>
                <a:gd name="T17" fmla="*/ 0 h 776"/>
                <a:gd name="T18" fmla="*/ 2147483646 w 665"/>
                <a:gd name="T19" fmla="*/ 2147483646 h 776"/>
                <a:gd name="T20" fmla="*/ 2147483646 w 665"/>
                <a:gd name="T21" fmla="*/ 2147483646 h 776"/>
                <a:gd name="T22" fmla="*/ 2147483646 w 665"/>
                <a:gd name="T23" fmla="*/ 2147483646 h 776"/>
                <a:gd name="T24" fmla="*/ 2147483646 w 665"/>
                <a:gd name="T25" fmla="*/ 2147483646 h 776"/>
                <a:gd name="T26" fmla="*/ 2147483646 w 665"/>
                <a:gd name="T27" fmla="*/ 2147483646 h 776"/>
                <a:gd name="T28" fmla="*/ 0 w 665"/>
                <a:gd name="T29" fmla="*/ 2147483646 h 776"/>
                <a:gd name="T30" fmla="*/ 2147483646 w 665"/>
                <a:gd name="T31" fmla="*/ 2147483646 h 776"/>
                <a:gd name="T32" fmla="*/ 2147483646 w 665"/>
                <a:gd name="T33" fmla="*/ 2147483646 h 776"/>
                <a:gd name="T34" fmla="*/ 2147483646 w 665"/>
                <a:gd name="T35" fmla="*/ 2147483646 h 776"/>
                <a:gd name="T36" fmla="*/ 2147483646 w 665"/>
                <a:gd name="T37" fmla="*/ 2147483646 h 776"/>
                <a:gd name="T38" fmla="*/ 2147483646 w 665"/>
                <a:gd name="T39" fmla="*/ 2147483646 h 776"/>
                <a:gd name="T40" fmla="*/ 2147483646 w 665"/>
                <a:gd name="T41" fmla="*/ 2147483646 h 776"/>
                <a:gd name="T42" fmla="*/ 2147483646 w 665"/>
                <a:gd name="T43" fmla="*/ 2147483646 h 776"/>
                <a:gd name="T44" fmla="*/ 2147483646 w 665"/>
                <a:gd name="T45" fmla="*/ 2147483646 h 776"/>
                <a:gd name="T46" fmla="*/ 2147483646 w 665"/>
                <a:gd name="T47" fmla="*/ 2147483646 h 776"/>
                <a:gd name="T48" fmla="*/ 2147483646 w 665"/>
                <a:gd name="T49" fmla="*/ 2147483646 h 776"/>
                <a:gd name="T50" fmla="*/ 2147483646 w 665"/>
                <a:gd name="T51" fmla="*/ 2147483646 h 776"/>
                <a:gd name="T52" fmla="*/ 2147483646 w 665"/>
                <a:gd name="T53" fmla="*/ 2147483646 h 776"/>
                <a:gd name="T54" fmla="*/ 2147483646 w 665"/>
                <a:gd name="T55" fmla="*/ 2147483646 h 776"/>
                <a:gd name="T56" fmla="*/ 2147483646 w 665"/>
                <a:gd name="T57" fmla="*/ 2147483646 h 776"/>
                <a:gd name="T58" fmla="*/ 2147483646 w 665"/>
                <a:gd name="T59" fmla="*/ 2147483646 h 776"/>
                <a:gd name="T60" fmla="*/ 2147483646 w 665"/>
                <a:gd name="T61" fmla="*/ 2147483646 h 776"/>
                <a:gd name="T62" fmla="*/ 2147483646 w 665"/>
                <a:gd name="T63" fmla="*/ 2147483646 h 776"/>
                <a:gd name="T64" fmla="*/ 2147483646 w 665"/>
                <a:gd name="T65" fmla="*/ 2147483646 h 776"/>
                <a:gd name="T66" fmla="*/ 2147483646 w 665"/>
                <a:gd name="T67" fmla="*/ 2147483646 h 7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65" h="776">
                  <a:moveTo>
                    <a:pt x="264" y="283"/>
                  </a:moveTo>
                  <a:cubicBezTo>
                    <a:pt x="249" y="301"/>
                    <a:pt x="245" y="320"/>
                    <a:pt x="223" y="320"/>
                  </a:cubicBezTo>
                  <a:cubicBezTo>
                    <a:pt x="168" y="320"/>
                    <a:pt x="146" y="250"/>
                    <a:pt x="146" y="195"/>
                  </a:cubicBezTo>
                  <a:cubicBezTo>
                    <a:pt x="146" y="122"/>
                    <a:pt x="205" y="136"/>
                    <a:pt x="267" y="136"/>
                  </a:cubicBezTo>
                  <a:cubicBezTo>
                    <a:pt x="330" y="136"/>
                    <a:pt x="355" y="122"/>
                    <a:pt x="407" y="122"/>
                  </a:cubicBezTo>
                  <a:cubicBezTo>
                    <a:pt x="454" y="122"/>
                    <a:pt x="487" y="147"/>
                    <a:pt x="535" y="147"/>
                  </a:cubicBezTo>
                  <a:cubicBezTo>
                    <a:pt x="609" y="147"/>
                    <a:pt x="634" y="85"/>
                    <a:pt x="645" y="30"/>
                  </a:cubicBezTo>
                  <a:cubicBezTo>
                    <a:pt x="656" y="30"/>
                    <a:pt x="660" y="12"/>
                    <a:pt x="664" y="0"/>
                  </a:cubicBezTo>
                  <a:lnTo>
                    <a:pt x="642" y="0"/>
                  </a:lnTo>
                  <a:cubicBezTo>
                    <a:pt x="597" y="30"/>
                    <a:pt x="546" y="63"/>
                    <a:pt x="524" y="85"/>
                  </a:cubicBezTo>
                  <a:lnTo>
                    <a:pt x="495" y="85"/>
                  </a:lnTo>
                  <a:lnTo>
                    <a:pt x="238" y="41"/>
                  </a:lnTo>
                  <a:cubicBezTo>
                    <a:pt x="143" y="41"/>
                    <a:pt x="98" y="162"/>
                    <a:pt x="98" y="250"/>
                  </a:cubicBezTo>
                  <a:cubicBezTo>
                    <a:pt x="98" y="272"/>
                    <a:pt x="69" y="290"/>
                    <a:pt x="66" y="305"/>
                  </a:cubicBezTo>
                  <a:cubicBezTo>
                    <a:pt x="40" y="389"/>
                    <a:pt x="0" y="423"/>
                    <a:pt x="0" y="503"/>
                  </a:cubicBezTo>
                  <a:cubicBezTo>
                    <a:pt x="0" y="547"/>
                    <a:pt x="51" y="547"/>
                    <a:pt x="73" y="551"/>
                  </a:cubicBezTo>
                  <a:lnTo>
                    <a:pt x="73" y="727"/>
                  </a:lnTo>
                  <a:cubicBezTo>
                    <a:pt x="73" y="749"/>
                    <a:pt x="102" y="775"/>
                    <a:pt x="131" y="775"/>
                  </a:cubicBezTo>
                  <a:cubicBezTo>
                    <a:pt x="172" y="775"/>
                    <a:pt x="187" y="646"/>
                    <a:pt x="187" y="628"/>
                  </a:cubicBezTo>
                  <a:cubicBezTo>
                    <a:pt x="187" y="580"/>
                    <a:pt x="154" y="555"/>
                    <a:pt x="154" y="507"/>
                  </a:cubicBezTo>
                  <a:cubicBezTo>
                    <a:pt x="154" y="481"/>
                    <a:pt x="183" y="463"/>
                    <a:pt x="209" y="463"/>
                  </a:cubicBezTo>
                  <a:cubicBezTo>
                    <a:pt x="220" y="463"/>
                    <a:pt x="227" y="466"/>
                    <a:pt x="238" y="463"/>
                  </a:cubicBezTo>
                  <a:lnTo>
                    <a:pt x="223" y="540"/>
                  </a:lnTo>
                  <a:cubicBezTo>
                    <a:pt x="223" y="588"/>
                    <a:pt x="282" y="606"/>
                    <a:pt x="282" y="654"/>
                  </a:cubicBezTo>
                  <a:cubicBezTo>
                    <a:pt x="282" y="665"/>
                    <a:pt x="286" y="676"/>
                    <a:pt x="282" y="687"/>
                  </a:cubicBezTo>
                  <a:lnTo>
                    <a:pt x="330" y="687"/>
                  </a:lnTo>
                  <a:cubicBezTo>
                    <a:pt x="330" y="646"/>
                    <a:pt x="410" y="650"/>
                    <a:pt x="410" y="610"/>
                  </a:cubicBezTo>
                  <a:cubicBezTo>
                    <a:pt x="396" y="606"/>
                    <a:pt x="359" y="566"/>
                    <a:pt x="359" y="543"/>
                  </a:cubicBezTo>
                  <a:cubicBezTo>
                    <a:pt x="359" y="536"/>
                    <a:pt x="370" y="529"/>
                    <a:pt x="374" y="522"/>
                  </a:cubicBezTo>
                  <a:cubicBezTo>
                    <a:pt x="352" y="511"/>
                    <a:pt x="282" y="379"/>
                    <a:pt x="282" y="367"/>
                  </a:cubicBezTo>
                  <a:cubicBezTo>
                    <a:pt x="385" y="367"/>
                    <a:pt x="392" y="287"/>
                    <a:pt x="476" y="261"/>
                  </a:cubicBezTo>
                  <a:lnTo>
                    <a:pt x="476" y="232"/>
                  </a:lnTo>
                  <a:cubicBezTo>
                    <a:pt x="454" y="228"/>
                    <a:pt x="260" y="287"/>
                    <a:pt x="256" y="298"/>
                  </a:cubicBezTo>
                  <a:lnTo>
                    <a:pt x="264" y="28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5" name="Freeform 111">
              <a:extLst>
                <a:ext uri="{FF2B5EF4-FFF2-40B4-BE49-F238E27FC236}">
                  <a16:creationId xmlns:a16="http://schemas.microsoft.com/office/drawing/2014/main" id="{904B5B09-B387-C443-9B93-3C5352FCF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2150" y="5472113"/>
              <a:ext cx="384175" cy="112712"/>
            </a:xfrm>
            <a:custGeom>
              <a:avLst/>
              <a:gdLst>
                <a:gd name="T0" fmla="*/ 2147483646 w 1069"/>
                <a:gd name="T1" fmla="*/ 2147483646 h 312"/>
                <a:gd name="T2" fmla="*/ 2147483646 w 1069"/>
                <a:gd name="T3" fmla="*/ 2147483646 h 312"/>
                <a:gd name="T4" fmla="*/ 2147483646 w 1069"/>
                <a:gd name="T5" fmla="*/ 2147483646 h 312"/>
                <a:gd name="T6" fmla="*/ 2147483646 w 1069"/>
                <a:gd name="T7" fmla="*/ 2147483646 h 312"/>
                <a:gd name="T8" fmla="*/ 2147483646 w 1069"/>
                <a:gd name="T9" fmla="*/ 2147483646 h 312"/>
                <a:gd name="T10" fmla="*/ 2147483646 w 1069"/>
                <a:gd name="T11" fmla="*/ 2147483646 h 312"/>
                <a:gd name="T12" fmla="*/ 2147483646 w 1069"/>
                <a:gd name="T13" fmla="*/ 2147483646 h 312"/>
                <a:gd name="T14" fmla="*/ 2147483646 w 1069"/>
                <a:gd name="T15" fmla="*/ 2147483646 h 312"/>
                <a:gd name="T16" fmla="*/ 2147483646 w 1069"/>
                <a:gd name="T17" fmla="*/ 0 h 312"/>
                <a:gd name="T18" fmla="*/ 2147483646 w 1069"/>
                <a:gd name="T19" fmla="*/ 2147483646 h 312"/>
                <a:gd name="T20" fmla="*/ 2147483646 w 1069"/>
                <a:gd name="T21" fmla="*/ 2147483646 h 312"/>
                <a:gd name="T22" fmla="*/ 0 w 1069"/>
                <a:gd name="T23" fmla="*/ 2147483646 h 312"/>
                <a:gd name="T24" fmla="*/ 2147483646 w 1069"/>
                <a:gd name="T25" fmla="*/ 2147483646 h 312"/>
                <a:gd name="T26" fmla="*/ 2147483646 w 1069"/>
                <a:gd name="T27" fmla="*/ 2147483646 h 312"/>
                <a:gd name="T28" fmla="*/ 2147483646 w 1069"/>
                <a:gd name="T29" fmla="*/ 2147483646 h 312"/>
                <a:gd name="T30" fmla="*/ 2147483646 w 1069"/>
                <a:gd name="T31" fmla="*/ 2147483646 h 312"/>
                <a:gd name="T32" fmla="*/ 2147483646 w 1069"/>
                <a:gd name="T33" fmla="*/ 2147483646 h 312"/>
                <a:gd name="T34" fmla="*/ 2147483646 w 1069"/>
                <a:gd name="T35" fmla="*/ 2147483646 h 312"/>
                <a:gd name="T36" fmla="*/ 2147483646 w 1069"/>
                <a:gd name="T37" fmla="*/ 2147483646 h 312"/>
                <a:gd name="T38" fmla="*/ 2147483646 w 1069"/>
                <a:gd name="T39" fmla="*/ 2147483646 h 312"/>
                <a:gd name="T40" fmla="*/ 2147483646 w 1069"/>
                <a:gd name="T41" fmla="*/ 2147483646 h 312"/>
                <a:gd name="T42" fmla="*/ 2147483646 w 1069"/>
                <a:gd name="T43" fmla="*/ 2147483646 h 3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69" h="312">
                  <a:moveTo>
                    <a:pt x="921" y="220"/>
                  </a:moveTo>
                  <a:cubicBezTo>
                    <a:pt x="914" y="212"/>
                    <a:pt x="914" y="187"/>
                    <a:pt x="892" y="187"/>
                  </a:cubicBezTo>
                  <a:cubicBezTo>
                    <a:pt x="826" y="187"/>
                    <a:pt x="778" y="179"/>
                    <a:pt x="738" y="139"/>
                  </a:cubicBezTo>
                  <a:cubicBezTo>
                    <a:pt x="745" y="143"/>
                    <a:pt x="870" y="132"/>
                    <a:pt x="874" y="113"/>
                  </a:cubicBezTo>
                  <a:lnTo>
                    <a:pt x="844" y="113"/>
                  </a:lnTo>
                  <a:lnTo>
                    <a:pt x="734" y="128"/>
                  </a:lnTo>
                  <a:cubicBezTo>
                    <a:pt x="668" y="128"/>
                    <a:pt x="642" y="62"/>
                    <a:pt x="569" y="62"/>
                  </a:cubicBezTo>
                  <a:cubicBezTo>
                    <a:pt x="525" y="62"/>
                    <a:pt x="514" y="117"/>
                    <a:pt x="459" y="117"/>
                  </a:cubicBezTo>
                  <a:cubicBezTo>
                    <a:pt x="338" y="117"/>
                    <a:pt x="290" y="0"/>
                    <a:pt x="180" y="0"/>
                  </a:cubicBezTo>
                  <a:cubicBezTo>
                    <a:pt x="158" y="0"/>
                    <a:pt x="143" y="22"/>
                    <a:pt x="121" y="22"/>
                  </a:cubicBezTo>
                  <a:cubicBezTo>
                    <a:pt x="110" y="22"/>
                    <a:pt x="103" y="7"/>
                    <a:pt x="92" y="7"/>
                  </a:cubicBezTo>
                  <a:cubicBezTo>
                    <a:pt x="70" y="7"/>
                    <a:pt x="4" y="73"/>
                    <a:pt x="0" y="84"/>
                  </a:cubicBezTo>
                  <a:cubicBezTo>
                    <a:pt x="55" y="84"/>
                    <a:pt x="85" y="128"/>
                    <a:pt x="121" y="165"/>
                  </a:cubicBezTo>
                  <a:cubicBezTo>
                    <a:pt x="158" y="201"/>
                    <a:pt x="213" y="165"/>
                    <a:pt x="268" y="183"/>
                  </a:cubicBezTo>
                  <a:cubicBezTo>
                    <a:pt x="341" y="205"/>
                    <a:pt x="400" y="209"/>
                    <a:pt x="470" y="209"/>
                  </a:cubicBezTo>
                  <a:cubicBezTo>
                    <a:pt x="507" y="209"/>
                    <a:pt x="518" y="256"/>
                    <a:pt x="562" y="256"/>
                  </a:cubicBezTo>
                  <a:cubicBezTo>
                    <a:pt x="705" y="256"/>
                    <a:pt x="830" y="264"/>
                    <a:pt x="951" y="311"/>
                  </a:cubicBezTo>
                  <a:cubicBezTo>
                    <a:pt x="947" y="300"/>
                    <a:pt x="940" y="275"/>
                    <a:pt x="951" y="275"/>
                  </a:cubicBezTo>
                  <a:cubicBezTo>
                    <a:pt x="995" y="275"/>
                    <a:pt x="991" y="300"/>
                    <a:pt x="1028" y="300"/>
                  </a:cubicBezTo>
                  <a:cubicBezTo>
                    <a:pt x="1035" y="300"/>
                    <a:pt x="1061" y="275"/>
                    <a:pt x="1068" y="260"/>
                  </a:cubicBezTo>
                  <a:cubicBezTo>
                    <a:pt x="1042" y="249"/>
                    <a:pt x="1042" y="238"/>
                    <a:pt x="1009" y="227"/>
                  </a:cubicBezTo>
                  <a:cubicBezTo>
                    <a:pt x="977" y="216"/>
                    <a:pt x="947" y="246"/>
                    <a:pt x="921" y="2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6" name="Freeform 112">
              <a:extLst>
                <a:ext uri="{FF2B5EF4-FFF2-40B4-BE49-F238E27FC236}">
                  <a16:creationId xmlns:a16="http://schemas.microsoft.com/office/drawing/2014/main" id="{ADB0C432-6044-F341-B60D-E8757E3C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5075" y="5561013"/>
              <a:ext cx="115888" cy="28575"/>
            </a:xfrm>
            <a:custGeom>
              <a:avLst/>
              <a:gdLst>
                <a:gd name="T0" fmla="*/ 2147483646 w 321"/>
                <a:gd name="T1" fmla="*/ 2147483646 h 78"/>
                <a:gd name="T2" fmla="*/ 0 w 321"/>
                <a:gd name="T3" fmla="*/ 2147483646 h 78"/>
                <a:gd name="T4" fmla="*/ 2147483646 w 321"/>
                <a:gd name="T5" fmla="*/ 2147483646 h 78"/>
                <a:gd name="T6" fmla="*/ 2147483646 w 321"/>
                <a:gd name="T7" fmla="*/ 2147483646 h 78"/>
                <a:gd name="T8" fmla="*/ 2147483646 w 321"/>
                <a:gd name="T9" fmla="*/ 0 h 78"/>
                <a:gd name="T10" fmla="*/ 2147483646 w 321"/>
                <a:gd name="T11" fmla="*/ 2147483646 h 78"/>
                <a:gd name="T12" fmla="*/ 2147483646 w 321"/>
                <a:gd name="T13" fmla="*/ 2147483646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78">
                  <a:moveTo>
                    <a:pt x="66" y="11"/>
                  </a:moveTo>
                  <a:cubicBezTo>
                    <a:pt x="41" y="11"/>
                    <a:pt x="0" y="7"/>
                    <a:pt x="0" y="37"/>
                  </a:cubicBezTo>
                  <a:cubicBezTo>
                    <a:pt x="0" y="77"/>
                    <a:pt x="55" y="74"/>
                    <a:pt x="81" y="74"/>
                  </a:cubicBezTo>
                  <a:lnTo>
                    <a:pt x="213" y="74"/>
                  </a:lnTo>
                  <a:cubicBezTo>
                    <a:pt x="261" y="59"/>
                    <a:pt x="294" y="48"/>
                    <a:pt x="320" y="0"/>
                  </a:cubicBezTo>
                  <a:cubicBezTo>
                    <a:pt x="287" y="15"/>
                    <a:pt x="268" y="37"/>
                    <a:pt x="213" y="37"/>
                  </a:cubicBezTo>
                  <a:cubicBezTo>
                    <a:pt x="158" y="37"/>
                    <a:pt x="133" y="11"/>
                    <a:pt x="6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7" name="Freeform 113">
              <a:extLst>
                <a:ext uri="{FF2B5EF4-FFF2-40B4-BE49-F238E27FC236}">
                  <a16:creationId xmlns:a16="http://schemas.microsoft.com/office/drawing/2014/main" id="{B17BBCD1-7877-6C4D-A6C5-9348F7945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0775" y="5567363"/>
              <a:ext cx="80963" cy="28575"/>
            </a:xfrm>
            <a:custGeom>
              <a:avLst/>
              <a:gdLst>
                <a:gd name="T0" fmla="*/ 2147483646 w 225"/>
                <a:gd name="T1" fmla="*/ 0 h 78"/>
                <a:gd name="T2" fmla="*/ 2147483646 w 225"/>
                <a:gd name="T3" fmla="*/ 2147483646 h 78"/>
                <a:gd name="T4" fmla="*/ 2147483646 w 225"/>
                <a:gd name="T5" fmla="*/ 2147483646 h 78"/>
                <a:gd name="T6" fmla="*/ 0 w 225"/>
                <a:gd name="T7" fmla="*/ 2147483646 h 78"/>
                <a:gd name="T8" fmla="*/ 2147483646 w 225"/>
                <a:gd name="T9" fmla="*/ 2147483646 h 78"/>
                <a:gd name="T10" fmla="*/ 2147483646 w 225"/>
                <a:gd name="T11" fmla="*/ 2147483646 h 78"/>
                <a:gd name="T12" fmla="*/ 2147483646 w 225"/>
                <a:gd name="T13" fmla="*/ 2147483646 h 78"/>
                <a:gd name="T14" fmla="*/ 2147483646 w 225"/>
                <a:gd name="T15" fmla="*/ 2147483646 h 78"/>
                <a:gd name="T16" fmla="*/ 2147483646 w 225"/>
                <a:gd name="T17" fmla="*/ 0 h 78"/>
                <a:gd name="T18" fmla="*/ 2147483646 w 225"/>
                <a:gd name="T19" fmla="*/ 0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78">
                  <a:moveTo>
                    <a:pt x="136" y="0"/>
                  </a:moveTo>
                  <a:cubicBezTo>
                    <a:pt x="136" y="11"/>
                    <a:pt x="132" y="18"/>
                    <a:pt x="132" y="29"/>
                  </a:cubicBezTo>
                  <a:cubicBezTo>
                    <a:pt x="114" y="22"/>
                    <a:pt x="96" y="14"/>
                    <a:pt x="63" y="14"/>
                  </a:cubicBezTo>
                  <a:cubicBezTo>
                    <a:pt x="29" y="14"/>
                    <a:pt x="0" y="11"/>
                    <a:pt x="0" y="51"/>
                  </a:cubicBezTo>
                  <a:cubicBezTo>
                    <a:pt x="0" y="66"/>
                    <a:pt x="44" y="77"/>
                    <a:pt x="74" y="77"/>
                  </a:cubicBezTo>
                  <a:cubicBezTo>
                    <a:pt x="110" y="77"/>
                    <a:pt x="125" y="55"/>
                    <a:pt x="162" y="40"/>
                  </a:cubicBezTo>
                  <a:lnTo>
                    <a:pt x="191" y="55"/>
                  </a:lnTo>
                  <a:lnTo>
                    <a:pt x="224" y="55"/>
                  </a:lnTo>
                  <a:cubicBezTo>
                    <a:pt x="217" y="47"/>
                    <a:pt x="224" y="29"/>
                    <a:pt x="224" y="0"/>
                  </a:cubicBezTo>
                  <a:lnTo>
                    <a:pt x="13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8" name="Freeform 114">
              <a:extLst>
                <a:ext uri="{FF2B5EF4-FFF2-40B4-BE49-F238E27FC236}">
                  <a16:creationId xmlns:a16="http://schemas.microsoft.com/office/drawing/2014/main" id="{2DC0441D-F605-D44A-BF07-CBD811209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6500" y="5600700"/>
              <a:ext cx="58738" cy="42863"/>
            </a:xfrm>
            <a:custGeom>
              <a:avLst/>
              <a:gdLst>
                <a:gd name="T0" fmla="*/ 2147483646 w 162"/>
                <a:gd name="T1" fmla="*/ 2147483646 h 119"/>
                <a:gd name="T2" fmla="*/ 2147483646 w 162"/>
                <a:gd name="T3" fmla="*/ 2147483646 h 119"/>
                <a:gd name="T4" fmla="*/ 0 w 162"/>
                <a:gd name="T5" fmla="*/ 2147483646 h 119"/>
                <a:gd name="T6" fmla="*/ 2147483646 w 162"/>
                <a:gd name="T7" fmla="*/ 2147483646 h 119"/>
                <a:gd name="T8" fmla="*/ 2147483646 w 162"/>
                <a:gd name="T9" fmla="*/ 2147483646 h 119"/>
                <a:gd name="T10" fmla="*/ 2147483646 w 162"/>
                <a:gd name="T11" fmla="*/ 2147483646 h 119"/>
                <a:gd name="T12" fmla="*/ 2147483646 w 162"/>
                <a:gd name="T13" fmla="*/ 2147483646 h 119"/>
                <a:gd name="T14" fmla="*/ 2147483646 w 162"/>
                <a:gd name="T15" fmla="*/ 2147483646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19">
                  <a:moveTo>
                    <a:pt x="106" y="7"/>
                  </a:moveTo>
                  <a:lnTo>
                    <a:pt x="70" y="7"/>
                  </a:lnTo>
                  <a:cubicBezTo>
                    <a:pt x="44" y="7"/>
                    <a:pt x="0" y="0"/>
                    <a:pt x="0" y="30"/>
                  </a:cubicBezTo>
                  <a:cubicBezTo>
                    <a:pt x="0" y="66"/>
                    <a:pt x="58" y="70"/>
                    <a:pt x="95" y="70"/>
                  </a:cubicBezTo>
                  <a:cubicBezTo>
                    <a:pt x="95" y="81"/>
                    <a:pt x="99" y="118"/>
                    <a:pt x="117" y="118"/>
                  </a:cubicBezTo>
                  <a:lnTo>
                    <a:pt x="132" y="118"/>
                  </a:lnTo>
                  <a:cubicBezTo>
                    <a:pt x="143" y="118"/>
                    <a:pt x="161" y="103"/>
                    <a:pt x="161" y="92"/>
                  </a:cubicBezTo>
                  <a:cubicBezTo>
                    <a:pt x="161" y="48"/>
                    <a:pt x="106" y="59"/>
                    <a:pt x="10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59" name="Freeform 115">
              <a:extLst>
                <a:ext uri="{FF2B5EF4-FFF2-40B4-BE49-F238E27FC236}">
                  <a16:creationId xmlns:a16="http://schemas.microsoft.com/office/drawing/2014/main" id="{A513016E-7889-5C48-B9DE-CABD8FA8E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0613" y="5565775"/>
              <a:ext cx="23812" cy="23813"/>
            </a:xfrm>
            <a:custGeom>
              <a:avLst/>
              <a:gdLst>
                <a:gd name="T0" fmla="*/ 2147483646 w 67"/>
                <a:gd name="T1" fmla="*/ 0 h 64"/>
                <a:gd name="T2" fmla="*/ 0 w 67"/>
                <a:gd name="T3" fmla="*/ 0 h 64"/>
                <a:gd name="T4" fmla="*/ 0 w 67"/>
                <a:gd name="T5" fmla="*/ 2147483646 h 64"/>
                <a:gd name="T6" fmla="*/ 2147483646 w 67"/>
                <a:gd name="T7" fmla="*/ 2147483646 h 64"/>
                <a:gd name="T8" fmla="*/ 2147483646 w 67"/>
                <a:gd name="T9" fmla="*/ 2147483646 h 64"/>
                <a:gd name="T10" fmla="*/ 2147483646 w 6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64">
                  <a:moveTo>
                    <a:pt x="33" y="0"/>
                  </a:moveTo>
                  <a:lnTo>
                    <a:pt x="0" y="0"/>
                  </a:lnTo>
                  <a:lnTo>
                    <a:pt x="0" y="37"/>
                  </a:lnTo>
                  <a:cubicBezTo>
                    <a:pt x="0" y="48"/>
                    <a:pt x="18" y="63"/>
                    <a:pt x="29" y="63"/>
                  </a:cubicBezTo>
                  <a:cubicBezTo>
                    <a:pt x="47" y="63"/>
                    <a:pt x="62" y="48"/>
                    <a:pt x="66" y="26"/>
                  </a:cubicBezTo>
                  <a:cubicBezTo>
                    <a:pt x="51" y="18"/>
                    <a:pt x="51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0" name="Freeform 116">
              <a:extLst>
                <a:ext uri="{FF2B5EF4-FFF2-40B4-BE49-F238E27FC236}">
                  <a16:creationId xmlns:a16="http://schemas.microsoft.com/office/drawing/2014/main" id="{A63F68E0-C116-A949-B4DD-70159850E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1600" y="5567363"/>
              <a:ext cx="134938" cy="77787"/>
            </a:xfrm>
            <a:custGeom>
              <a:avLst/>
              <a:gdLst>
                <a:gd name="T0" fmla="*/ 2147483646 w 375"/>
                <a:gd name="T1" fmla="*/ 2147483646 h 217"/>
                <a:gd name="T2" fmla="*/ 2147483646 w 375"/>
                <a:gd name="T3" fmla="*/ 2147483646 h 217"/>
                <a:gd name="T4" fmla="*/ 0 w 375"/>
                <a:gd name="T5" fmla="*/ 2147483646 h 217"/>
                <a:gd name="T6" fmla="*/ 2147483646 w 375"/>
                <a:gd name="T7" fmla="*/ 2147483646 h 217"/>
                <a:gd name="T8" fmla="*/ 2147483646 w 375"/>
                <a:gd name="T9" fmla="*/ 2147483646 h 217"/>
                <a:gd name="T10" fmla="*/ 2147483646 w 375"/>
                <a:gd name="T11" fmla="*/ 2147483646 h 217"/>
                <a:gd name="T12" fmla="*/ 2147483646 w 375"/>
                <a:gd name="T13" fmla="*/ 2147483646 h 217"/>
                <a:gd name="T14" fmla="*/ 2147483646 w 375"/>
                <a:gd name="T15" fmla="*/ 2147483646 h 2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5" h="217">
                  <a:moveTo>
                    <a:pt x="143" y="51"/>
                  </a:moveTo>
                  <a:cubicBezTo>
                    <a:pt x="135" y="58"/>
                    <a:pt x="135" y="80"/>
                    <a:pt x="124" y="84"/>
                  </a:cubicBezTo>
                  <a:cubicBezTo>
                    <a:pt x="69" y="102"/>
                    <a:pt x="0" y="102"/>
                    <a:pt x="0" y="183"/>
                  </a:cubicBezTo>
                  <a:cubicBezTo>
                    <a:pt x="0" y="198"/>
                    <a:pt x="11" y="216"/>
                    <a:pt x="25" y="216"/>
                  </a:cubicBezTo>
                  <a:cubicBezTo>
                    <a:pt x="66" y="216"/>
                    <a:pt x="128" y="172"/>
                    <a:pt x="146" y="154"/>
                  </a:cubicBezTo>
                  <a:cubicBezTo>
                    <a:pt x="157" y="142"/>
                    <a:pt x="139" y="106"/>
                    <a:pt x="157" y="106"/>
                  </a:cubicBezTo>
                  <a:cubicBezTo>
                    <a:pt x="216" y="106"/>
                    <a:pt x="337" y="76"/>
                    <a:pt x="374" y="21"/>
                  </a:cubicBezTo>
                  <a:cubicBezTo>
                    <a:pt x="341" y="0"/>
                    <a:pt x="179" y="14"/>
                    <a:pt x="143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1" name="Freeform 117">
              <a:extLst>
                <a:ext uri="{FF2B5EF4-FFF2-40B4-BE49-F238E27FC236}">
                  <a16:creationId xmlns:a16="http://schemas.microsoft.com/office/drawing/2014/main" id="{4F7A564E-C0F7-C441-88C1-C63AC03BC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6850" y="5357813"/>
              <a:ext cx="38100" cy="41275"/>
            </a:xfrm>
            <a:custGeom>
              <a:avLst/>
              <a:gdLst>
                <a:gd name="T0" fmla="*/ 0 w 104"/>
                <a:gd name="T1" fmla="*/ 2147483646 h 115"/>
                <a:gd name="T2" fmla="*/ 2147483646 w 104"/>
                <a:gd name="T3" fmla="*/ 2147483646 h 115"/>
                <a:gd name="T4" fmla="*/ 2147483646 w 104"/>
                <a:gd name="T5" fmla="*/ 2147483646 h 115"/>
                <a:gd name="T6" fmla="*/ 0 w 104"/>
                <a:gd name="T7" fmla="*/ 2147483646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15">
                  <a:moveTo>
                    <a:pt x="0" y="44"/>
                  </a:moveTo>
                  <a:cubicBezTo>
                    <a:pt x="0" y="73"/>
                    <a:pt x="44" y="114"/>
                    <a:pt x="66" y="114"/>
                  </a:cubicBezTo>
                  <a:cubicBezTo>
                    <a:pt x="77" y="114"/>
                    <a:pt x="103" y="73"/>
                    <a:pt x="103" y="66"/>
                  </a:cubicBezTo>
                  <a:cubicBezTo>
                    <a:pt x="103" y="29"/>
                    <a:pt x="0" y="0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2" name="Freeform 118">
              <a:extLst>
                <a:ext uri="{FF2B5EF4-FFF2-40B4-BE49-F238E27FC236}">
                  <a16:creationId xmlns:a16="http://schemas.microsoft.com/office/drawing/2014/main" id="{3C6296BE-5A26-094B-B24E-9BDB046A7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5113" y="5362575"/>
              <a:ext cx="107950" cy="30163"/>
            </a:xfrm>
            <a:custGeom>
              <a:avLst/>
              <a:gdLst>
                <a:gd name="T0" fmla="*/ 2147483646 w 301"/>
                <a:gd name="T1" fmla="*/ 2147483646 h 85"/>
                <a:gd name="T2" fmla="*/ 2147483646 w 301"/>
                <a:gd name="T3" fmla="*/ 2147483646 h 85"/>
                <a:gd name="T4" fmla="*/ 2147483646 w 301"/>
                <a:gd name="T5" fmla="*/ 2147483646 h 85"/>
                <a:gd name="T6" fmla="*/ 2147483646 w 301"/>
                <a:gd name="T7" fmla="*/ 0 h 85"/>
                <a:gd name="T8" fmla="*/ 2147483646 w 301"/>
                <a:gd name="T9" fmla="*/ 0 h 85"/>
                <a:gd name="T10" fmla="*/ 0 w 301"/>
                <a:gd name="T11" fmla="*/ 2147483646 h 85"/>
                <a:gd name="T12" fmla="*/ 2147483646 w 301"/>
                <a:gd name="T13" fmla="*/ 2147483646 h 85"/>
                <a:gd name="T14" fmla="*/ 2147483646 w 301"/>
                <a:gd name="T15" fmla="*/ 2147483646 h 85"/>
                <a:gd name="T16" fmla="*/ 2147483646 w 301"/>
                <a:gd name="T17" fmla="*/ 2147483646 h 85"/>
                <a:gd name="T18" fmla="*/ 2147483646 w 301"/>
                <a:gd name="T19" fmla="*/ 2147483646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1" h="85">
                  <a:moveTo>
                    <a:pt x="300" y="77"/>
                  </a:moveTo>
                  <a:cubicBezTo>
                    <a:pt x="300" y="48"/>
                    <a:pt x="260" y="40"/>
                    <a:pt x="256" y="11"/>
                  </a:cubicBezTo>
                  <a:lnTo>
                    <a:pt x="245" y="15"/>
                  </a:lnTo>
                  <a:cubicBezTo>
                    <a:pt x="223" y="15"/>
                    <a:pt x="198" y="26"/>
                    <a:pt x="190" y="0"/>
                  </a:cubicBezTo>
                  <a:lnTo>
                    <a:pt x="25" y="0"/>
                  </a:lnTo>
                  <a:cubicBezTo>
                    <a:pt x="18" y="8"/>
                    <a:pt x="0" y="15"/>
                    <a:pt x="0" y="33"/>
                  </a:cubicBezTo>
                  <a:cubicBezTo>
                    <a:pt x="0" y="33"/>
                    <a:pt x="51" y="48"/>
                    <a:pt x="65" y="48"/>
                  </a:cubicBezTo>
                  <a:lnTo>
                    <a:pt x="150" y="48"/>
                  </a:lnTo>
                  <a:cubicBezTo>
                    <a:pt x="201" y="48"/>
                    <a:pt x="227" y="84"/>
                    <a:pt x="279" y="84"/>
                  </a:cubicBezTo>
                  <a:cubicBezTo>
                    <a:pt x="286" y="84"/>
                    <a:pt x="300" y="84"/>
                    <a:pt x="300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3" name="Freeform 119">
              <a:extLst>
                <a:ext uri="{FF2B5EF4-FFF2-40B4-BE49-F238E27FC236}">
                  <a16:creationId xmlns:a16="http://schemas.microsoft.com/office/drawing/2014/main" id="{7F2C9F8D-52C6-9A49-8DD3-C47D6B16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7650" y="5164138"/>
              <a:ext cx="46038" cy="106362"/>
            </a:xfrm>
            <a:custGeom>
              <a:avLst/>
              <a:gdLst>
                <a:gd name="T0" fmla="*/ 2147483646 w 129"/>
                <a:gd name="T1" fmla="*/ 2147483646 h 295"/>
                <a:gd name="T2" fmla="*/ 2147483646 w 129"/>
                <a:gd name="T3" fmla="*/ 2147483646 h 295"/>
                <a:gd name="T4" fmla="*/ 2147483646 w 129"/>
                <a:gd name="T5" fmla="*/ 2147483646 h 295"/>
                <a:gd name="T6" fmla="*/ 2147483646 w 129"/>
                <a:gd name="T7" fmla="*/ 2147483646 h 295"/>
                <a:gd name="T8" fmla="*/ 2147483646 w 129"/>
                <a:gd name="T9" fmla="*/ 2147483646 h 295"/>
                <a:gd name="T10" fmla="*/ 2147483646 w 129"/>
                <a:gd name="T11" fmla="*/ 2147483646 h 295"/>
                <a:gd name="T12" fmla="*/ 2147483646 w 129"/>
                <a:gd name="T13" fmla="*/ 0 h 295"/>
                <a:gd name="T14" fmla="*/ 0 w 129"/>
                <a:gd name="T15" fmla="*/ 2147483646 h 295"/>
                <a:gd name="T16" fmla="*/ 2147483646 w 129"/>
                <a:gd name="T17" fmla="*/ 2147483646 h 295"/>
                <a:gd name="T18" fmla="*/ 2147483646 w 129"/>
                <a:gd name="T19" fmla="*/ 2147483646 h 295"/>
                <a:gd name="T20" fmla="*/ 2147483646 w 129"/>
                <a:gd name="T21" fmla="*/ 2147483646 h 2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295">
                  <a:moveTo>
                    <a:pt x="77" y="294"/>
                  </a:moveTo>
                  <a:cubicBezTo>
                    <a:pt x="59" y="268"/>
                    <a:pt x="51" y="254"/>
                    <a:pt x="37" y="232"/>
                  </a:cubicBezTo>
                  <a:lnTo>
                    <a:pt x="37" y="206"/>
                  </a:lnTo>
                  <a:cubicBezTo>
                    <a:pt x="66" y="206"/>
                    <a:pt x="106" y="202"/>
                    <a:pt x="121" y="199"/>
                  </a:cubicBezTo>
                  <a:cubicBezTo>
                    <a:pt x="117" y="169"/>
                    <a:pt x="92" y="162"/>
                    <a:pt x="92" y="143"/>
                  </a:cubicBezTo>
                  <a:cubicBezTo>
                    <a:pt x="92" y="122"/>
                    <a:pt x="128" y="118"/>
                    <a:pt x="128" y="96"/>
                  </a:cubicBezTo>
                  <a:cubicBezTo>
                    <a:pt x="66" y="81"/>
                    <a:pt x="40" y="52"/>
                    <a:pt x="33" y="0"/>
                  </a:cubicBezTo>
                  <a:cubicBezTo>
                    <a:pt x="3" y="15"/>
                    <a:pt x="0" y="45"/>
                    <a:pt x="0" y="74"/>
                  </a:cubicBezTo>
                  <a:cubicBezTo>
                    <a:pt x="0" y="122"/>
                    <a:pt x="29" y="136"/>
                    <a:pt x="29" y="176"/>
                  </a:cubicBezTo>
                  <a:lnTo>
                    <a:pt x="29" y="224"/>
                  </a:lnTo>
                  <a:cubicBezTo>
                    <a:pt x="29" y="246"/>
                    <a:pt x="40" y="294"/>
                    <a:pt x="77" y="2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4" name="Freeform 120">
              <a:extLst>
                <a:ext uri="{FF2B5EF4-FFF2-40B4-BE49-F238E27FC236}">
                  <a16:creationId xmlns:a16="http://schemas.microsoft.com/office/drawing/2014/main" id="{7C646F99-F86A-6B4E-A293-98FBC86A9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0" y="4878388"/>
              <a:ext cx="173038" cy="160337"/>
            </a:xfrm>
            <a:custGeom>
              <a:avLst/>
              <a:gdLst>
                <a:gd name="T0" fmla="*/ 2147483646 w 479"/>
                <a:gd name="T1" fmla="*/ 0 h 445"/>
                <a:gd name="T2" fmla="*/ 2147483646 w 479"/>
                <a:gd name="T3" fmla="*/ 2147483646 h 445"/>
                <a:gd name="T4" fmla="*/ 2147483646 w 479"/>
                <a:gd name="T5" fmla="*/ 2147483646 h 445"/>
                <a:gd name="T6" fmla="*/ 2147483646 w 479"/>
                <a:gd name="T7" fmla="*/ 2147483646 h 445"/>
                <a:gd name="T8" fmla="*/ 2147483646 w 479"/>
                <a:gd name="T9" fmla="*/ 2147483646 h 445"/>
                <a:gd name="T10" fmla="*/ 2147483646 w 479"/>
                <a:gd name="T11" fmla="*/ 2147483646 h 445"/>
                <a:gd name="T12" fmla="*/ 2147483646 w 479"/>
                <a:gd name="T13" fmla="*/ 2147483646 h 445"/>
                <a:gd name="T14" fmla="*/ 2147483646 w 479"/>
                <a:gd name="T15" fmla="*/ 2147483646 h 445"/>
                <a:gd name="T16" fmla="*/ 2147483646 w 479"/>
                <a:gd name="T17" fmla="*/ 2147483646 h 445"/>
                <a:gd name="T18" fmla="*/ 2147483646 w 479"/>
                <a:gd name="T19" fmla="*/ 2147483646 h 445"/>
                <a:gd name="T20" fmla="*/ 2147483646 w 479"/>
                <a:gd name="T21" fmla="*/ 2147483646 h 445"/>
                <a:gd name="T22" fmla="*/ 2147483646 w 479"/>
                <a:gd name="T23" fmla="*/ 2147483646 h 445"/>
                <a:gd name="T24" fmla="*/ 2147483646 w 479"/>
                <a:gd name="T25" fmla="*/ 2147483646 h 445"/>
                <a:gd name="T26" fmla="*/ 2147483646 w 479"/>
                <a:gd name="T27" fmla="*/ 2147483646 h 445"/>
                <a:gd name="T28" fmla="*/ 2147483646 w 479"/>
                <a:gd name="T29" fmla="*/ 2147483646 h 445"/>
                <a:gd name="T30" fmla="*/ 2147483646 w 479"/>
                <a:gd name="T31" fmla="*/ 2147483646 h 445"/>
                <a:gd name="T32" fmla="*/ 2147483646 w 479"/>
                <a:gd name="T33" fmla="*/ 2147483646 h 445"/>
                <a:gd name="T34" fmla="*/ 2147483646 w 479"/>
                <a:gd name="T35" fmla="*/ 2147483646 h 445"/>
                <a:gd name="T36" fmla="*/ 2147483646 w 479"/>
                <a:gd name="T37" fmla="*/ 2147483646 h 445"/>
                <a:gd name="T38" fmla="*/ 2147483646 w 479"/>
                <a:gd name="T39" fmla="*/ 2147483646 h 445"/>
                <a:gd name="T40" fmla="*/ 2147483646 w 479"/>
                <a:gd name="T41" fmla="*/ 2147483646 h 445"/>
                <a:gd name="T42" fmla="*/ 2147483646 w 479"/>
                <a:gd name="T43" fmla="*/ 2147483646 h 445"/>
                <a:gd name="T44" fmla="*/ 2147483646 w 479"/>
                <a:gd name="T45" fmla="*/ 2147483646 h 445"/>
                <a:gd name="T46" fmla="*/ 2147483646 w 479"/>
                <a:gd name="T47" fmla="*/ 2147483646 h 445"/>
                <a:gd name="T48" fmla="*/ 2147483646 w 479"/>
                <a:gd name="T49" fmla="*/ 2147483646 h 445"/>
                <a:gd name="T50" fmla="*/ 2147483646 w 479"/>
                <a:gd name="T51" fmla="*/ 2147483646 h 445"/>
                <a:gd name="T52" fmla="*/ 2147483646 w 479"/>
                <a:gd name="T53" fmla="*/ 2147483646 h 445"/>
                <a:gd name="T54" fmla="*/ 2147483646 w 479"/>
                <a:gd name="T55" fmla="*/ 2147483646 h 445"/>
                <a:gd name="T56" fmla="*/ 2147483646 w 479"/>
                <a:gd name="T57" fmla="*/ 2147483646 h 445"/>
                <a:gd name="T58" fmla="*/ 2147483646 w 479"/>
                <a:gd name="T59" fmla="*/ 0 h 4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9" h="445">
                  <a:moveTo>
                    <a:pt x="344" y="0"/>
                  </a:moveTo>
                  <a:cubicBezTo>
                    <a:pt x="341" y="10"/>
                    <a:pt x="344" y="54"/>
                    <a:pt x="333" y="77"/>
                  </a:cubicBezTo>
                  <a:cubicBezTo>
                    <a:pt x="323" y="96"/>
                    <a:pt x="263" y="82"/>
                    <a:pt x="262" y="126"/>
                  </a:cubicBezTo>
                  <a:cubicBezTo>
                    <a:pt x="242" y="129"/>
                    <a:pt x="231" y="145"/>
                    <a:pt x="231" y="168"/>
                  </a:cubicBezTo>
                  <a:cubicBezTo>
                    <a:pt x="224" y="168"/>
                    <a:pt x="218" y="167"/>
                    <a:pt x="211" y="167"/>
                  </a:cubicBezTo>
                  <a:cubicBezTo>
                    <a:pt x="188" y="167"/>
                    <a:pt x="195" y="116"/>
                    <a:pt x="152" y="115"/>
                  </a:cubicBezTo>
                  <a:cubicBezTo>
                    <a:pt x="91" y="114"/>
                    <a:pt x="107" y="185"/>
                    <a:pt x="37" y="183"/>
                  </a:cubicBezTo>
                  <a:cubicBezTo>
                    <a:pt x="29" y="215"/>
                    <a:pt x="16" y="234"/>
                    <a:pt x="15" y="266"/>
                  </a:cubicBezTo>
                  <a:cubicBezTo>
                    <a:pt x="15" y="275"/>
                    <a:pt x="28" y="288"/>
                    <a:pt x="28" y="298"/>
                  </a:cubicBezTo>
                  <a:cubicBezTo>
                    <a:pt x="28" y="311"/>
                    <a:pt x="0" y="371"/>
                    <a:pt x="27" y="371"/>
                  </a:cubicBezTo>
                  <a:cubicBezTo>
                    <a:pt x="64" y="372"/>
                    <a:pt x="59" y="267"/>
                    <a:pt x="93" y="235"/>
                  </a:cubicBezTo>
                  <a:cubicBezTo>
                    <a:pt x="93" y="235"/>
                    <a:pt x="116" y="261"/>
                    <a:pt x="126" y="265"/>
                  </a:cubicBezTo>
                  <a:cubicBezTo>
                    <a:pt x="129" y="262"/>
                    <a:pt x="136" y="249"/>
                    <a:pt x="136" y="249"/>
                  </a:cubicBezTo>
                  <a:cubicBezTo>
                    <a:pt x="143" y="255"/>
                    <a:pt x="149" y="265"/>
                    <a:pt x="169" y="265"/>
                  </a:cubicBezTo>
                  <a:cubicBezTo>
                    <a:pt x="166" y="256"/>
                    <a:pt x="170" y="246"/>
                    <a:pt x="170" y="237"/>
                  </a:cubicBezTo>
                  <a:lnTo>
                    <a:pt x="217" y="238"/>
                  </a:lnTo>
                  <a:cubicBezTo>
                    <a:pt x="220" y="247"/>
                    <a:pt x="226" y="260"/>
                    <a:pt x="229" y="270"/>
                  </a:cubicBezTo>
                  <a:cubicBezTo>
                    <a:pt x="219" y="276"/>
                    <a:pt x="213" y="285"/>
                    <a:pt x="212" y="308"/>
                  </a:cubicBezTo>
                  <a:cubicBezTo>
                    <a:pt x="211" y="368"/>
                    <a:pt x="250" y="420"/>
                    <a:pt x="297" y="421"/>
                  </a:cubicBezTo>
                  <a:cubicBezTo>
                    <a:pt x="307" y="421"/>
                    <a:pt x="320" y="424"/>
                    <a:pt x="330" y="418"/>
                  </a:cubicBezTo>
                  <a:cubicBezTo>
                    <a:pt x="330" y="428"/>
                    <a:pt x="337" y="444"/>
                    <a:pt x="347" y="444"/>
                  </a:cubicBezTo>
                  <a:cubicBezTo>
                    <a:pt x="370" y="444"/>
                    <a:pt x="384" y="426"/>
                    <a:pt x="385" y="400"/>
                  </a:cubicBezTo>
                  <a:cubicBezTo>
                    <a:pt x="385" y="365"/>
                    <a:pt x="345" y="355"/>
                    <a:pt x="346" y="332"/>
                  </a:cubicBezTo>
                  <a:cubicBezTo>
                    <a:pt x="346" y="313"/>
                    <a:pt x="363" y="307"/>
                    <a:pt x="376" y="288"/>
                  </a:cubicBezTo>
                  <a:cubicBezTo>
                    <a:pt x="383" y="298"/>
                    <a:pt x="393" y="304"/>
                    <a:pt x="396" y="314"/>
                  </a:cubicBezTo>
                  <a:lnTo>
                    <a:pt x="393" y="301"/>
                  </a:lnTo>
                  <a:cubicBezTo>
                    <a:pt x="393" y="308"/>
                    <a:pt x="422" y="378"/>
                    <a:pt x="435" y="382"/>
                  </a:cubicBezTo>
                  <a:cubicBezTo>
                    <a:pt x="436" y="328"/>
                    <a:pt x="476" y="309"/>
                    <a:pt x="477" y="274"/>
                  </a:cubicBezTo>
                  <a:cubicBezTo>
                    <a:pt x="478" y="245"/>
                    <a:pt x="424" y="56"/>
                    <a:pt x="398" y="30"/>
                  </a:cubicBezTo>
                  <a:cubicBezTo>
                    <a:pt x="385" y="17"/>
                    <a:pt x="368" y="1"/>
                    <a:pt x="3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5" name="Freeform 121">
              <a:extLst>
                <a:ext uri="{FF2B5EF4-FFF2-40B4-BE49-F238E27FC236}">
                  <a16:creationId xmlns:a16="http://schemas.microsoft.com/office/drawing/2014/main" id="{57B175D7-DB2B-3D45-98FF-17BFE0E11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2050" y="4837113"/>
              <a:ext cx="85725" cy="87312"/>
            </a:xfrm>
            <a:custGeom>
              <a:avLst/>
              <a:gdLst>
                <a:gd name="T0" fmla="*/ 0 w 236"/>
                <a:gd name="T1" fmla="*/ 2147483646 h 243"/>
                <a:gd name="T2" fmla="*/ 2147483646 w 236"/>
                <a:gd name="T3" fmla="*/ 2147483646 h 243"/>
                <a:gd name="T4" fmla="*/ 2147483646 w 236"/>
                <a:gd name="T5" fmla="*/ 2147483646 h 243"/>
                <a:gd name="T6" fmla="*/ 2147483646 w 236"/>
                <a:gd name="T7" fmla="*/ 2147483646 h 243"/>
                <a:gd name="T8" fmla="*/ 2147483646 w 236"/>
                <a:gd name="T9" fmla="*/ 2147483646 h 243"/>
                <a:gd name="T10" fmla="*/ 2147483646 w 236"/>
                <a:gd name="T11" fmla="*/ 0 h 243"/>
                <a:gd name="T12" fmla="*/ 2147483646 w 236"/>
                <a:gd name="T13" fmla="*/ 2147483646 h 243"/>
                <a:gd name="T14" fmla="*/ 0 w 236"/>
                <a:gd name="T15" fmla="*/ 2147483646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6" h="243">
                  <a:moveTo>
                    <a:pt x="0" y="242"/>
                  </a:moveTo>
                  <a:lnTo>
                    <a:pt x="24" y="242"/>
                  </a:lnTo>
                  <a:cubicBezTo>
                    <a:pt x="64" y="218"/>
                    <a:pt x="128" y="177"/>
                    <a:pt x="143" y="104"/>
                  </a:cubicBezTo>
                  <a:cubicBezTo>
                    <a:pt x="170" y="105"/>
                    <a:pt x="194" y="99"/>
                    <a:pt x="201" y="70"/>
                  </a:cubicBezTo>
                  <a:cubicBezTo>
                    <a:pt x="218" y="70"/>
                    <a:pt x="221" y="61"/>
                    <a:pt x="235" y="51"/>
                  </a:cubicBezTo>
                  <a:cubicBezTo>
                    <a:pt x="222" y="39"/>
                    <a:pt x="205" y="32"/>
                    <a:pt x="205" y="0"/>
                  </a:cubicBezTo>
                  <a:cubicBezTo>
                    <a:pt x="195" y="9"/>
                    <a:pt x="195" y="25"/>
                    <a:pt x="188" y="41"/>
                  </a:cubicBezTo>
                  <a:cubicBezTo>
                    <a:pt x="150" y="110"/>
                    <a:pt x="35" y="147"/>
                    <a:pt x="0" y="2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6" name="Freeform 122">
              <a:extLst>
                <a:ext uri="{FF2B5EF4-FFF2-40B4-BE49-F238E27FC236}">
                  <a16:creationId xmlns:a16="http://schemas.microsoft.com/office/drawing/2014/main" id="{5B178658-D28F-5949-9625-6B4D2FF44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5550" y="4548188"/>
              <a:ext cx="163513" cy="230187"/>
            </a:xfrm>
            <a:custGeom>
              <a:avLst/>
              <a:gdLst>
                <a:gd name="T0" fmla="*/ 2147483646 w 453"/>
                <a:gd name="T1" fmla="*/ 2147483646 h 641"/>
                <a:gd name="T2" fmla="*/ 2147483646 w 453"/>
                <a:gd name="T3" fmla="*/ 2147483646 h 641"/>
                <a:gd name="T4" fmla="*/ 2147483646 w 453"/>
                <a:gd name="T5" fmla="*/ 2147483646 h 641"/>
                <a:gd name="T6" fmla="*/ 2147483646 w 453"/>
                <a:gd name="T7" fmla="*/ 2147483646 h 641"/>
                <a:gd name="T8" fmla="*/ 2147483646 w 453"/>
                <a:gd name="T9" fmla="*/ 2147483646 h 641"/>
                <a:gd name="T10" fmla="*/ 2147483646 w 453"/>
                <a:gd name="T11" fmla="*/ 2147483646 h 641"/>
                <a:gd name="T12" fmla="*/ 2147483646 w 453"/>
                <a:gd name="T13" fmla="*/ 2147483646 h 641"/>
                <a:gd name="T14" fmla="*/ 2147483646 w 453"/>
                <a:gd name="T15" fmla="*/ 2147483646 h 641"/>
                <a:gd name="T16" fmla="*/ 2147483646 w 453"/>
                <a:gd name="T17" fmla="*/ 2147483646 h 641"/>
                <a:gd name="T18" fmla="*/ 2147483646 w 453"/>
                <a:gd name="T19" fmla="*/ 2147483646 h 641"/>
                <a:gd name="T20" fmla="*/ 2147483646 w 453"/>
                <a:gd name="T21" fmla="*/ 2147483646 h 641"/>
                <a:gd name="T22" fmla="*/ 2147483646 w 453"/>
                <a:gd name="T23" fmla="*/ 2147483646 h 641"/>
                <a:gd name="T24" fmla="*/ 2147483646 w 453"/>
                <a:gd name="T25" fmla="*/ 2147483646 h 641"/>
                <a:gd name="T26" fmla="*/ 2147483646 w 453"/>
                <a:gd name="T27" fmla="*/ 2147483646 h 641"/>
                <a:gd name="T28" fmla="*/ 2147483646 w 453"/>
                <a:gd name="T29" fmla="*/ 2147483646 h 641"/>
                <a:gd name="T30" fmla="*/ 2147483646 w 453"/>
                <a:gd name="T31" fmla="*/ 2147483646 h 641"/>
                <a:gd name="T32" fmla="*/ 2147483646 w 453"/>
                <a:gd name="T33" fmla="*/ 2147483646 h 641"/>
                <a:gd name="T34" fmla="*/ 2147483646 w 453"/>
                <a:gd name="T35" fmla="*/ 2147483646 h 641"/>
                <a:gd name="T36" fmla="*/ 2147483646 w 453"/>
                <a:gd name="T37" fmla="*/ 2147483646 h 641"/>
                <a:gd name="T38" fmla="*/ 2147483646 w 453"/>
                <a:gd name="T39" fmla="*/ 2147483646 h 641"/>
                <a:gd name="T40" fmla="*/ 2147483646 w 453"/>
                <a:gd name="T41" fmla="*/ 2147483646 h 641"/>
                <a:gd name="T42" fmla="*/ 2147483646 w 453"/>
                <a:gd name="T43" fmla="*/ 2147483646 h 641"/>
                <a:gd name="T44" fmla="*/ 2147483646 w 453"/>
                <a:gd name="T45" fmla="*/ 2147483646 h 641"/>
                <a:gd name="T46" fmla="*/ 2147483646 w 453"/>
                <a:gd name="T47" fmla="*/ 2147483646 h 641"/>
                <a:gd name="T48" fmla="*/ 2147483646 w 453"/>
                <a:gd name="T49" fmla="*/ 2147483646 h 641"/>
                <a:gd name="T50" fmla="*/ 2147483646 w 453"/>
                <a:gd name="T51" fmla="*/ 2147483646 h 641"/>
                <a:gd name="T52" fmla="*/ 2147483646 w 453"/>
                <a:gd name="T53" fmla="*/ 2147483646 h 641"/>
                <a:gd name="T54" fmla="*/ 2147483646 w 453"/>
                <a:gd name="T55" fmla="*/ 2147483646 h 641"/>
                <a:gd name="T56" fmla="*/ 2147483646 w 453"/>
                <a:gd name="T57" fmla="*/ 2147483646 h 641"/>
                <a:gd name="T58" fmla="*/ 2147483646 w 453"/>
                <a:gd name="T59" fmla="*/ 2147483646 h 641"/>
                <a:gd name="T60" fmla="*/ 2147483646 w 453"/>
                <a:gd name="T61" fmla="*/ 2147483646 h 641"/>
                <a:gd name="T62" fmla="*/ 2147483646 w 453"/>
                <a:gd name="T63" fmla="*/ 2147483646 h 641"/>
                <a:gd name="T64" fmla="*/ 2147483646 w 453"/>
                <a:gd name="T65" fmla="*/ 2147483646 h 6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3" h="641">
                  <a:moveTo>
                    <a:pt x="11" y="373"/>
                  </a:moveTo>
                  <a:cubicBezTo>
                    <a:pt x="11" y="393"/>
                    <a:pt x="70" y="432"/>
                    <a:pt x="84" y="432"/>
                  </a:cubicBezTo>
                  <a:cubicBezTo>
                    <a:pt x="94" y="432"/>
                    <a:pt x="101" y="420"/>
                    <a:pt x="108" y="410"/>
                  </a:cubicBezTo>
                  <a:lnTo>
                    <a:pt x="128" y="410"/>
                  </a:lnTo>
                  <a:lnTo>
                    <a:pt x="127" y="442"/>
                  </a:lnTo>
                  <a:cubicBezTo>
                    <a:pt x="120" y="449"/>
                    <a:pt x="107" y="458"/>
                    <a:pt x="106" y="477"/>
                  </a:cubicBezTo>
                  <a:cubicBezTo>
                    <a:pt x="106" y="493"/>
                    <a:pt x="133" y="522"/>
                    <a:pt x="156" y="523"/>
                  </a:cubicBezTo>
                  <a:cubicBezTo>
                    <a:pt x="176" y="523"/>
                    <a:pt x="190" y="504"/>
                    <a:pt x="210" y="504"/>
                  </a:cubicBezTo>
                  <a:cubicBezTo>
                    <a:pt x="257" y="505"/>
                    <a:pt x="259" y="576"/>
                    <a:pt x="306" y="576"/>
                  </a:cubicBezTo>
                  <a:cubicBezTo>
                    <a:pt x="296" y="551"/>
                    <a:pt x="286" y="538"/>
                    <a:pt x="303" y="516"/>
                  </a:cubicBezTo>
                  <a:cubicBezTo>
                    <a:pt x="323" y="545"/>
                    <a:pt x="403" y="575"/>
                    <a:pt x="422" y="614"/>
                  </a:cubicBezTo>
                  <a:cubicBezTo>
                    <a:pt x="425" y="623"/>
                    <a:pt x="428" y="639"/>
                    <a:pt x="439" y="639"/>
                  </a:cubicBezTo>
                  <a:cubicBezTo>
                    <a:pt x="445" y="640"/>
                    <a:pt x="452" y="627"/>
                    <a:pt x="452" y="621"/>
                  </a:cubicBezTo>
                  <a:cubicBezTo>
                    <a:pt x="452" y="611"/>
                    <a:pt x="452" y="605"/>
                    <a:pt x="452" y="595"/>
                  </a:cubicBezTo>
                  <a:cubicBezTo>
                    <a:pt x="429" y="595"/>
                    <a:pt x="409" y="581"/>
                    <a:pt x="410" y="556"/>
                  </a:cubicBezTo>
                  <a:cubicBezTo>
                    <a:pt x="403" y="559"/>
                    <a:pt x="386" y="562"/>
                    <a:pt x="386" y="556"/>
                  </a:cubicBezTo>
                  <a:cubicBezTo>
                    <a:pt x="387" y="539"/>
                    <a:pt x="403" y="537"/>
                    <a:pt x="407" y="518"/>
                  </a:cubicBezTo>
                  <a:cubicBezTo>
                    <a:pt x="400" y="517"/>
                    <a:pt x="394" y="511"/>
                    <a:pt x="387" y="511"/>
                  </a:cubicBezTo>
                  <a:cubicBezTo>
                    <a:pt x="374" y="511"/>
                    <a:pt x="370" y="533"/>
                    <a:pt x="357" y="533"/>
                  </a:cubicBezTo>
                  <a:cubicBezTo>
                    <a:pt x="337" y="532"/>
                    <a:pt x="328" y="459"/>
                    <a:pt x="288" y="458"/>
                  </a:cubicBezTo>
                  <a:cubicBezTo>
                    <a:pt x="268" y="458"/>
                    <a:pt x="251" y="470"/>
                    <a:pt x="250" y="483"/>
                  </a:cubicBezTo>
                  <a:cubicBezTo>
                    <a:pt x="250" y="486"/>
                    <a:pt x="250" y="496"/>
                    <a:pt x="250" y="499"/>
                  </a:cubicBezTo>
                  <a:cubicBezTo>
                    <a:pt x="213" y="482"/>
                    <a:pt x="168" y="402"/>
                    <a:pt x="169" y="354"/>
                  </a:cubicBezTo>
                  <a:cubicBezTo>
                    <a:pt x="170" y="287"/>
                    <a:pt x="230" y="282"/>
                    <a:pt x="232" y="211"/>
                  </a:cubicBezTo>
                  <a:cubicBezTo>
                    <a:pt x="233" y="157"/>
                    <a:pt x="190" y="108"/>
                    <a:pt x="191" y="67"/>
                  </a:cubicBezTo>
                  <a:cubicBezTo>
                    <a:pt x="191" y="60"/>
                    <a:pt x="184" y="51"/>
                    <a:pt x="184" y="44"/>
                  </a:cubicBezTo>
                  <a:cubicBezTo>
                    <a:pt x="184" y="41"/>
                    <a:pt x="178" y="31"/>
                    <a:pt x="178" y="28"/>
                  </a:cubicBezTo>
                  <a:cubicBezTo>
                    <a:pt x="164" y="34"/>
                    <a:pt x="154" y="60"/>
                    <a:pt x="134" y="59"/>
                  </a:cubicBezTo>
                  <a:cubicBezTo>
                    <a:pt x="104" y="59"/>
                    <a:pt x="111" y="2"/>
                    <a:pt x="75" y="1"/>
                  </a:cubicBezTo>
                  <a:cubicBezTo>
                    <a:pt x="48" y="0"/>
                    <a:pt x="41" y="32"/>
                    <a:pt x="40" y="64"/>
                  </a:cubicBezTo>
                  <a:cubicBezTo>
                    <a:pt x="39" y="102"/>
                    <a:pt x="56" y="128"/>
                    <a:pt x="55" y="167"/>
                  </a:cubicBezTo>
                  <a:cubicBezTo>
                    <a:pt x="54" y="195"/>
                    <a:pt x="47" y="240"/>
                    <a:pt x="33" y="262"/>
                  </a:cubicBezTo>
                  <a:cubicBezTo>
                    <a:pt x="0" y="255"/>
                    <a:pt x="12" y="322"/>
                    <a:pt x="11" y="3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7" name="Freeform 123">
              <a:extLst>
                <a:ext uri="{FF2B5EF4-FFF2-40B4-BE49-F238E27FC236}">
                  <a16:creationId xmlns:a16="http://schemas.microsoft.com/office/drawing/2014/main" id="{8683411E-12C0-1A42-B52C-7EB26B129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3825" y="4779963"/>
              <a:ext cx="53975" cy="90487"/>
            </a:xfrm>
            <a:custGeom>
              <a:avLst/>
              <a:gdLst>
                <a:gd name="T0" fmla="*/ 2147483646 w 150"/>
                <a:gd name="T1" fmla="*/ 2147483646 h 251"/>
                <a:gd name="T2" fmla="*/ 2147483646 w 150"/>
                <a:gd name="T3" fmla="*/ 0 h 251"/>
                <a:gd name="T4" fmla="*/ 0 w 150"/>
                <a:gd name="T5" fmla="*/ 2147483646 h 251"/>
                <a:gd name="T6" fmla="*/ 2147483646 w 150"/>
                <a:gd name="T7" fmla="*/ 2147483646 h 251"/>
                <a:gd name="T8" fmla="*/ 2147483646 w 150"/>
                <a:gd name="T9" fmla="*/ 2147483646 h 251"/>
                <a:gd name="T10" fmla="*/ 2147483646 w 150"/>
                <a:gd name="T11" fmla="*/ 2147483646 h 251"/>
                <a:gd name="T12" fmla="*/ 2147483646 w 150"/>
                <a:gd name="T13" fmla="*/ 2147483646 h 251"/>
                <a:gd name="T14" fmla="*/ 2147483646 w 150"/>
                <a:gd name="T15" fmla="*/ 2147483646 h 251"/>
                <a:gd name="T16" fmla="*/ 2147483646 w 150"/>
                <a:gd name="T17" fmla="*/ 2147483646 h 251"/>
                <a:gd name="T18" fmla="*/ 2147483646 w 150"/>
                <a:gd name="T19" fmla="*/ 2147483646 h 251"/>
                <a:gd name="T20" fmla="*/ 2147483646 w 150"/>
                <a:gd name="T21" fmla="*/ 2147483646 h 251"/>
                <a:gd name="T22" fmla="*/ 2147483646 w 150"/>
                <a:gd name="T23" fmla="*/ 2147483646 h 251"/>
                <a:gd name="T24" fmla="*/ 2147483646 w 150"/>
                <a:gd name="T25" fmla="*/ 2147483646 h 251"/>
                <a:gd name="T26" fmla="*/ 2147483646 w 150"/>
                <a:gd name="T27" fmla="*/ 2147483646 h 251"/>
                <a:gd name="T28" fmla="*/ 2147483646 w 150"/>
                <a:gd name="T29" fmla="*/ 2147483646 h 251"/>
                <a:gd name="T30" fmla="*/ 2147483646 w 150"/>
                <a:gd name="T31" fmla="*/ 2147483646 h 251"/>
                <a:gd name="T32" fmla="*/ 2147483646 w 150"/>
                <a:gd name="T33" fmla="*/ 2147483646 h 251"/>
                <a:gd name="T34" fmla="*/ 2147483646 w 150"/>
                <a:gd name="T35" fmla="*/ 2147483646 h 251"/>
                <a:gd name="T36" fmla="*/ 2147483646 w 150"/>
                <a:gd name="T37" fmla="*/ 2147483646 h 2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251">
                  <a:moveTo>
                    <a:pt x="104" y="14"/>
                  </a:moveTo>
                  <a:cubicBezTo>
                    <a:pt x="77" y="13"/>
                    <a:pt x="57" y="0"/>
                    <a:pt x="31" y="0"/>
                  </a:cubicBezTo>
                  <a:cubicBezTo>
                    <a:pt x="21" y="0"/>
                    <a:pt x="10" y="9"/>
                    <a:pt x="0" y="12"/>
                  </a:cubicBezTo>
                  <a:cubicBezTo>
                    <a:pt x="6" y="38"/>
                    <a:pt x="80" y="61"/>
                    <a:pt x="79" y="106"/>
                  </a:cubicBezTo>
                  <a:cubicBezTo>
                    <a:pt x="79" y="112"/>
                    <a:pt x="68" y="125"/>
                    <a:pt x="62" y="125"/>
                  </a:cubicBezTo>
                  <a:cubicBezTo>
                    <a:pt x="59" y="125"/>
                    <a:pt x="35" y="124"/>
                    <a:pt x="18" y="124"/>
                  </a:cubicBezTo>
                  <a:lnTo>
                    <a:pt x="18" y="143"/>
                  </a:lnTo>
                  <a:cubicBezTo>
                    <a:pt x="21" y="153"/>
                    <a:pt x="44" y="186"/>
                    <a:pt x="68" y="186"/>
                  </a:cubicBezTo>
                  <a:lnTo>
                    <a:pt x="67" y="205"/>
                  </a:lnTo>
                  <a:cubicBezTo>
                    <a:pt x="53" y="224"/>
                    <a:pt x="60" y="250"/>
                    <a:pt x="83" y="250"/>
                  </a:cubicBezTo>
                  <a:cubicBezTo>
                    <a:pt x="93" y="250"/>
                    <a:pt x="103" y="250"/>
                    <a:pt x="113" y="250"/>
                  </a:cubicBezTo>
                  <a:lnTo>
                    <a:pt x="114" y="231"/>
                  </a:lnTo>
                  <a:cubicBezTo>
                    <a:pt x="100" y="225"/>
                    <a:pt x="87" y="192"/>
                    <a:pt x="85" y="167"/>
                  </a:cubicBezTo>
                  <a:lnTo>
                    <a:pt x="135" y="168"/>
                  </a:lnTo>
                  <a:cubicBezTo>
                    <a:pt x="138" y="155"/>
                    <a:pt x="145" y="146"/>
                    <a:pt x="149" y="126"/>
                  </a:cubicBezTo>
                  <a:cubicBezTo>
                    <a:pt x="145" y="126"/>
                    <a:pt x="123" y="97"/>
                    <a:pt x="123" y="97"/>
                  </a:cubicBezTo>
                  <a:cubicBezTo>
                    <a:pt x="123" y="97"/>
                    <a:pt x="126" y="65"/>
                    <a:pt x="123" y="46"/>
                  </a:cubicBezTo>
                  <a:cubicBezTo>
                    <a:pt x="117" y="46"/>
                    <a:pt x="110" y="46"/>
                    <a:pt x="103" y="46"/>
                  </a:cubicBezTo>
                  <a:cubicBezTo>
                    <a:pt x="107" y="36"/>
                    <a:pt x="104" y="23"/>
                    <a:pt x="10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8" name="Freeform 124">
              <a:extLst>
                <a:ext uri="{FF2B5EF4-FFF2-40B4-BE49-F238E27FC236}">
                  <a16:creationId xmlns:a16="http://schemas.microsoft.com/office/drawing/2014/main" id="{80A986F9-E00A-204F-B074-FCD70FC03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4450" y="4803775"/>
              <a:ext cx="44450" cy="58738"/>
            </a:xfrm>
            <a:custGeom>
              <a:avLst/>
              <a:gdLst>
                <a:gd name="T0" fmla="*/ 2147483646 w 122"/>
                <a:gd name="T1" fmla="*/ 2147483646 h 161"/>
                <a:gd name="T2" fmla="*/ 2147483646 w 122"/>
                <a:gd name="T3" fmla="*/ 2147483646 h 161"/>
                <a:gd name="T4" fmla="*/ 2147483646 w 122"/>
                <a:gd name="T5" fmla="*/ 0 h 161"/>
                <a:gd name="T6" fmla="*/ 0 w 122"/>
                <a:gd name="T7" fmla="*/ 2147483646 h 161"/>
                <a:gd name="T8" fmla="*/ 2147483646 w 122"/>
                <a:gd name="T9" fmla="*/ 2147483646 h 161"/>
                <a:gd name="T10" fmla="*/ 2147483646 w 122"/>
                <a:gd name="T11" fmla="*/ 2147483646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61">
                  <a:moveTo>
                    <a:pt x="120" y="59"/>
                  </a:moveTo>
                  <a:cubicBezTo>
                    <a:pt x="121" y="35"/>
                    <a:pt x="62" y="24"/>
                    <a:pt x="35" y="11"/>
                  </a:cubicBezTo>
                  <a:cubicBezTo>
                    <a:pt x="31" y="6"/>
                    <a:pt x="26" y="0"/>
                    <a:pt x="21" y="0"/>
                  </a:cubicBezTo>
                  <a:cubicBezTo>
                    <a:pt x="14" y="0"/>
                    <a:pt x="0" y="9"/>
                    <a:pt x="0" y="16"/>
                  </a:cubicBezTo>
                  <a:cubicBezTo>
                    <a:pt x="0" y="45"/>
                    <a:pt x="12" y="105"/>
                    <a:pt x="11" y="160"/>
                  </a:cubicBezTo>
                  <a:cubicBezTo>
                    <a:pt x="42" y="141"/>
                    <a:pt x="119" y="114"/>
                    <a:pt x="120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69" name="Freeform 125">
              <a:extLst>
                <a:ext uri="{FF2B5EF4-FFF2-40B4-BE49-F238E27FC236}">
                  <a16:creationId xmlns:a16="http://schemas.microsoft.com/office/drawing/2014/main" id="{40A0C904-7ECF-4943-BFA0-6EAE6279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9850" y="4838700"/>
              <a:ext cx="42863" cy="73025"/>
            </a:xfrm>
            <a:custGeom>
              <a:avLst/>
              <a:gdLst>
                <a:gd name="T0" fmla="*/ 2147483646 w 117"/>
                <a:gd name="T1" fmla="*/ 2147483646 h 205"/>
                <a:gd name="T2" fmla="*/ 2147483646 w 117"/>
                <a:gd name="T3" fmla="*/ 2147483646 h 205"/>
                <a:gd name="T4" fmla="*/ 0 w 117"/>
                <a:gd name="T5" fmla="*/ 2147483646 h 205"/>
                <a:gd name="T6" fmla="*/ 2147483646 w 117"/>
                <a:gd name="T7" fmla="*/ 2147483646 h 205"/>
                <a:gd name="T8" fmla="*/ 2147483646 w 117"/>
                <a:gd name="T9" fmla="*/ 2147483646 h 205"/>
                <a:gd name="T10" fmla="*/ 2147483646 w 117"/>
                <a:gd name="T11" fmla="*/ 2147483646 h 205"/>
                <a:gd name="T12" fmla="*/ 2147483646 w 117"/>
                <a:gd name="T13" fmla="*/ 2147483646 h 205"/>
                <a:gd name="T14" fmla="*/ 2147483646 w 117"/>
                <a:gd name="T15" fmla="*/ 2147483646 h 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205">
                  <a:moveTo>
                    <a:pt x="66" y="9"/>
                  </a:moveTo>
                  <a:cubicBezTo>
                    <a:pt x="49" y="12"/>
                    <a:pt x="31" y="92"/>
                    <a:pt x="31" y="101"/>
                  </a:cubicBezTo>
                  <a:cubicBezTo>
                    <a:pt x="21" y="101"/>
                    <a:pt x="1" y="110"/>
                    <a:pt x="0" y="120"/>
                  </a:cubicBezTo>
                  <a:cubicBezTo>
                    <a:pt x="0" y="142"/>
                    <a:pt x="59" y="204"/>
                    <a:pt x="73" y="204"/>
                  </a:cubicBezTo>
                  <a:cubicBezTo>
                    <a:pt x="79" y="204"/>
                    <a:pt x="93" y="195"/>
                    <a:pt x="93" y="189"/>
                  </a:cubicBezTo>
                  <a:cubicBezTo>
                    <a:pt x="93" y="169"/>
                    <a:pt x="76" y="176"/>
                    <a:pt x="77" y="147"/>
                  </a:cubicBezTo>
                  <a:cubicBezTo>
                    <a:pt x="78" y="108"/>
                    <a:pt x="115" y="84"/>
                    <a:pt x="116" y="45"/>
                  </a:cubicBezTo>
                  <a:cubicBezTo>
                    <a:pt x="116" y="27"/>
                    <a:pt x="100" y="0"/>
                    <a:pt x="6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0" name="Freeform 126">
              <a:extLst>
                <a:ext uri="{FF2B5EF4-FFF2-40B4-BE49-F238E27FC236}">
                  <a16:creationId xmlns:a16="http://schemas.microsoft.com/office/drawing/2014/main" id="{ECB109CB-CC06-6548-A9F9-34F3FDE00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4775" y="4843463"/>
              <a:ext cx="22225" cy="44450"/>
            </a:xfrm>
            <a:custGeom>
              <a:avLst/>
              <a:gdLst>
                <a:gd name="T0" fmla="*/ 0 w 63"/>
                <a:gd name="T1" fmla="*/ 2147483646 h 122"/>
                <a:gd name="T2" fmla="*/ 2147483646 w 63"/>
                <a:gd name="T3" fmla="*/ 2147483646 h 122"/>
                <a:gd name="T4" fmla="*/ 2147483646 w 63"/>
                <a:gd name="T5" fmla="*/ 0 h 122"/>
                <a:gd name="T6" fmla="*/ 2147483646 w 63"/>
                <a:gd name="T7" fmla="*/ 0 h 122"/>
                <a:gd name="T8" fmla="*/ 0 w 63"/>
                <a:gd name="T9" fmla="*/ 214748364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22">
                  <a:moveTo>
                    <a:pt x="0" y="121"/>
                  </a:moveTo>
                  <a:cubicBezTo>
                    <a:pt x="3" y="121"/>
                    <a:pt x="13" y="121"/>
                    <a:pt x="16" y="121"/>
                  </a:cubicBezTo>
                  <a:cubicBezTo>
                    <a:pt x="17" y="73"/>
                    <a:pt x="61" y="57"/>
                    <a:pt x="62" y="0"/>
                  </a:cubicBezTo>
                  <a:cubicBezTo>
                    <a:pt x="52" y="0"/>
                    <a:pt x="42" y="0"/>
                    <a:pt x="32" y="0"/>
                  </a:cubicBezTo>
                  <a:cubicBezTo>
                    <a:pt x="31" y="57"/>
                    <a:pt x="10" y="82"/>
                    <a:pt x="0" y="1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1" name="Freeform 127">
              <a:extLst>
                <a:ext uri="{FF2B5EF4-FFF2-40B4-BE49-F238E27FC236}">
                  <a16:creationId xmlns:a16="http://schemas.microsoft.com/office/drawing/2014/main" id="{23722404-3D13-1E46-ABFE-EEEEBD2A3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5888" y="4872038"/>
              <a:ext cx="26987" cy="23812"/>
            </a:xfrm>
            <a:custGeom>
              <a:avLst/>
              <a:gdLst>
                <a:gd name="T0" fmla="*/ 2147483646 w 76"/>
                <a:gd name="T1" fmla="*/ 2147483646 h 65"/>
                <a:gd name="T2" fmla="*/ 2147483646 w 76"/>
                <a:gd name="T3" fmla="*/ 0 h 65"/>
                <a:gd name="T4" fmla="*/ 0 w 76"/>
                <a:gd name="T5" fmla="*/ 2147483646 h 65"/>
                <a:gd name="T6" fmla="*/ 2147483646 w 76"/>
                <a:gd name="T7" fmla="*/ 2147483646 h 65"/>
                <a:gd name="T8" fmla="*/ 2147483646 w 76"/>
                <a:gd name="T9" fmla="*/ 214748364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65">
                  <a:moveTo>
                    <a:pt x="75" y="1"/>
                  </a:moveTo>
                  <a:cubicBezTo>
                    <a:pt x="64" y="13"/>
                    <a:pt x="48" y="7"/>
                    <a:pt x="32" y="0"/>
                  </a:cubicBezTo>
                  <a:cubicBezTo>
                    <a:pt x="21" y="19"/>
                    <a:pt x="1" y="28"/>
                    <a:pt x="0" y="47"/>
                  </a:cubicBezTo>
                  <a:cubicBezTo>
                    <a:pt x="0" y="54"/>
                    <a:pt x="14" y="63"/>
                    <a:pt x="20" y="63"/>
                  </a:cubicBezTo>
                  <a:cubicBezTo>
                    <a:pt x="50" y="64"/>
                    <a:pt x="74" y="36"/>
                    <a:pt x="7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2" name="Freeform 128">
              <a:extLst>
                <a:ext uri="{FF2B5EF4-FFF2-40B4-BE49-F238E27FC236}">
                  <a16:creationId xmlns:a16="http://schemas.microsoft.com/office/drawing/2014/main" id="{65A9E042-767E-644F-BF43-9874EF390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7313" y="4779963"/>
              <a:ext cx="30162" cy="34925"/>
            </a:xfrm>
            <a:custGeom>
              <a:avLst/>
              <a:gdLst>
                <a:gd name="T0" fmla="*/ 2147483646 w 85"/>
                <a:gd name="T1" fmla="*/ 2147483646 h 98"/>
                <a:gd name="T2" fmla="*/ 2147483646 w 85"/>
                <a:gd name="T3" fmla="*/ 0 h 98"/>
                <a:gd name="T4" fmla="*/ 2147483646 w 85"/>
                <a:gd name="T5" fmla="*/ 0 h 98"/>
                <a:gd name="T6" fmla="*/ 0 w 85"/>
                <a:gd name="T7" fmla="*/ 2147483646 h 98"/>
                <a:gd name="T8" fmla="*/ 2147483646 w 85"/>
                <a:gd name="T9" fmla="*/ 2147483646 h 98"/>
                <a:gd name="T10" fmla="*/ 2147483646 w 85"/>
                <a:gd name="T11" fmla="*/ 2147483646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98">
                  <a:moveTo>
                    <a:pt x="83" y="81"/>
                  </a:moveTo>
                  <a:cubicBezTo>
                    <a:pt x="84" y="40"/>
                    <a:pt x="41" y="29"/>
                    <a:pt x="31" y="0"/>
                  </a:cubicBezTo>
                  <a:lnTo>
                    <a:pt x="1" y="0"/>
                  </a:lnTo>
                  <a:cubicBezTo>
                    <a:pt x="1" y="12"/>
                    <a:pt x="1" y="25"/>
                    <a:pt x="0" y="47"/>
                  </a:cubicBezTo>
                  <a:cubicBezTo>
                    <a:pt x="17" y="48"/>
                    <a:pt x="30" y="45"/>
                    <a:pt x="47" y="48"/>
                  </a:cubicBezTo>
                  <a:cubicBezTo>
                    <a:pt x="47" y="64"/>
                    <a:pt x="83" y="97"/>
                    <a:pt x="83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3" name="Freeform 129">
              <a:extLst>
                <a:ext uri="{FF2B5EF4-FFF2-40B4-BE49-F238E27FC236}">
                  <a16:creationId xmlns:a16="http://schemas.microsoft.com/office/drawing/2014/main" id="{9C02FEA2-426C-0041-AE01-72E9AAB36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7300" y="4743450"/>
              <a:ext cx="46038" cy="44450"/>
            </a:xfrm>
            <a:custGeom>
              <a:avLst/>
              <a:gdLst>
                <a:gd name="T0" fmla="*/ 2147483646 w 126"/>
                <a:gd name="T1" fmla="*/ 2147483646 h 124"/>
                <a:gd name="T2" fmla="*/ 0 w 126"/>
                <a:gd name="T3" fmla="*/ 0 h 124"/>
                <a:gd name="T4" fmla="*/ 2147483646 w 126"/>
                <a:gd name="T5" fmla="*/ 2147483646 h 124"/>
                <a:gd name="T6" fmla="*/ 2147483646 w 126"/>
                <a:gd name="T7" fmla="*/ 2147483646 h 124"/>
                <a:gd name="T8" fmla="*/ 2147483646 w 126"/>
                <a:gd name="T9" fmla="*/ 2147483646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24">
                  <a:moveTo>
                    <a:pt x="33" y="1"/>
                  </a:moveTo>
                  <a:lnTo>
                    <a:pt x="0" y="0"/>
                  </a:lnTo>
                  <a:cubicBezTo>
                    <a:pt x="0" y="0"/>
                    <a:pt x="74" y="123"/>
                    <a:pt x="95" y="123"/>
                  </a:cubicBezTo>
                  <a:cubicBezTo>
                    <a:pt x="108" y="123"/>
                    <a:pt x="125" y="85"/>
                    <a:pt x="119" y="59"/>
                  </a:cubicBezTo>
                  <a:cubicBezTo>
                    <a:pt x="110" y="21"/>
                    <a:pt x="73" y="27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4" name="Freeform 130">
              <a:extLst>
                <a:ext uri="{FF2B5EF4-FFF2-40B4-BE49-F238E27FC236}">
                  <a16:creationId xmlns:a16="http://schemas.microsoft.com/office/drawing/2014/main" id="{B87F4E81-F510-5A42-98DF-F3F648B7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4925" y="4749800"/>
              <a:ext cx="12700" cy="4763"/>
            </a:xfrm>
            <a:custGeom>
              <a:avLst/>
              <a:gdLst>
                <a:gd name="T0" fmla="*/ 0 w 34"/>
                <a:gd name="T1" fmla="*/ 2147483646 h 13"/>
                <a:gd name="T2" fmla="*/ 2147483646 w 34"/>
                <a:gd name="T3" fmla="*/ 2147483646 h 13"/>
                <a:gd name="T4" fmla="*/ 0 w 34"/>
                <a:gd name="T5" fmla="*/ 214748364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3">
                  <a:moveTo>
                    <a:pt x="0" y="6"/>
                  </a:moveTo>
                  <a:cubicBezTo>
                    <a:pt x="6" y="12"/>
                    <a:pt x="26" y="9"/>
                    <a:pt x="33" y="6"/>
                  </a:cubicBezTo>
                  <a:cubicBezTo>
                    <a:pt x="27" y="0"/>
                    <a:pt x="7" y="2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5" name="Freeform 131">
              <a:extLst>
                <a:ext uri="{FF2B5EF4-FFF2-40B4-BE49-F238E27FC236}">
                  <a16:creationId xmlns:a16="http://schemas.microsoft.com/office/drawing/2014/main" id="{9BA851E0-D0EB-DB4E-89D0-85027492F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6663" y="4273550"/>
              <a:ext cx="84137" cy="115888"/>
            </a:xfrm>
            <a:custGeom>
              <a:avLst/>
              <a:gdLst>
                <a:gd name="T0" fmla="*/ 2147483646 w 232"/>
                <a:gd name="T1" fmla="*/ 2147483646 h 324"/>
                <a:gd name="T2" fmla="*/ 2147483646 w 232"/>
                <a:gd name="T3" fmla="*/ 0 h 324"/>
                <a:gd name="T4" fmla="*/ 2147483646 w 232"/>
                <a:gd name="T5" fmla="*/ 2147483646 h 324"/>
                <a:gd name="T6" fmla="*/ 2147483646 w 232"/>
                <a:gd name="T7" fmla="*/ 2147483646 h 3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2" h="324">
                  <a:moveTo>
                    <a:pt x="66" y="323"/>
                  </a:moveTo>
                  <a:cubicBezTo>
                    <a:pt x="150" y="323"/>
                    <a:pt x="231" y="0"/>
                    <a:pt x="140" y="0"/>
                  </a:cubicBezTo>
                  <a:cubicBezTo>
                    <a:pt x="89" y="0"/>
                    <a:pt x="11" y="143"/>
                    <a:pt x="11" y="220"/>
                  </a:cubicBezTo>
                  <a:cubicBezTo>
                    <a:pt x="11" y="275"/>
                    <a:pt x="0" y="323"/>
                    <a:pt x="66" y="3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6" name="Freeform 132">
              <a:extLst>
                <a:ext uri="{FF2B5EF4-FFF2-40B4-BE49-F238E27FC236}">
                  <a16:creationId xmlns:a16="http://schemas.microsoft.com/office/drawing/2014/main" id="{9EF239D8-68EA-0049-840D-5980E4768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1688" y="4478338"/>
              <a:ext cx="95250" cy="79375"/>
            </a:xfrm>
            <a:custGeom>
              <a:avLst/>
              <a:gdLst>
                <a:gd name="T0" fmla="*/ 2147483646 w 265"/>
                <a:gd name="T1" fmla="*/ 2147483646 h 221"/>
                <a:gd name="T2" fmla="*/ 2147483646 w 265"/>
                <a:gd name="T3" fmla="*/ 0 h 221"/>
                <a:gd name="T4" fmla="*/ 2147483646 w 265"/>
                <a:gd name="T5" fmla="*/ 2147483646 h 221"/>
                <a:gd name="T6" fmla="*/ 2147483646 w 265"/>
                <a:gd name="T7" fmla="*/ 2147483646 h 221"/>
                <a:gd name="T8" fmla="*/ 2147483646 w 265"/>
                <a:gd name="T9" fmla="*/ 2147483646 h 221"/>
                <a:gd name="T10" fmla="*/ 2147483646 w 265"/>
                <a:gd name="T11" fmla="*/ 2147483646 h 2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5" h="221">
                  <a:moveTo>
                    <a:pt x="264" y="55"/>
                  </a:moveTo>
                  <a:cubicBezTo>
                    <a:pt x="264" y="33"/>
                    <a:pt x="238" y="0"/>
                    <a:pt x="220" y="0"/>
                  </a:cubicBezTo>
                  <a:cubicBezTo>
                    <a:pt x="172" y="0"/>
                    <a:pt x="47" y="92"/>
                    <a:pt x="18" y="92"/>
                  </a:cubicBezTo>
                  <a:cubicBezTo>
                    <a:pt x="0" y="92"/>
                    <a:pt x="18" y="125"/>
                    <a:pt x="18" y="147"/>
                  </a:cubicBezTo>
                  <a:cubicBezTo>
                    <a:pt x="18" y="194"/>
                    <a:pt x="44" y="220"/>
                    <a:pt x="99" y="220"/>
                  </a:cubicBezTo>
                  <a:cubicBezTo>
                    <a:pt x="154" y="220"/>
                    <a:pt x="264" y="106"/>
                    <a:pt x="264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7" name="Freeform 133">
              <a:extLst>
                <a:ext uri="{FF2B5EF4-FFF2-40B4-BE49-F238E27FC236}">
                  <a16:creationId xmlns:a16="http://schemas.microsoft.com/office/drawing/2014/main" id="{243AA77D-6EE5-B048-8425-F78A53173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2625" y="5303838"/>
              <a:ext cx="61913" cy="58737"/>
            </a:xfrm>
            <a:custGeom>
              <a:avLst/>
              <a:gdLst>
                <a:gd name="T0" fmla="*/ 2147483646 w 173"/>
                <a:gd name="T1" fmla="*/ 2147483646 h 163"/>
                <a:gd name="T2" fmla="*/ 2147483646 w 173"/>
                <a:gd name="T3" fmla="*/ 2147483646 h 163"/>
                <a:gd name="T4" fmla="*/ 2147483646 w 173"/>
                <a:gd name="T5" fmla="*/ 2147483646 h 163"/>
                <a:gd name="T6" fmla="*/ 2147483646 w 173"/>
                <a:gd name="T7" fmla="*/ 2147483646 h 163"/>
                <a:gd name="T8" fmla="*/ 2147483646 w 173"/>
                <a:gd name="T9" fmla="*/ 0 h 163"/>
                <a:gd name="T10" fmla="*/ 0 w 173"/>
                <a:gd name="T11" fmla="*/ 2147483646 h 163"/>
                <a:gd name="T12" fmla="*/ 2147483646 w 173"/>
                <a:gd name="T13" fmla="*/ 2147483646 h 163"/>
                <a:gd name="T14" fmla="*/ 2147483646 w 173"/>
                <a:gd name="T15" fmla="*/ 2147483646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3" h="163">
                  <a:moveTo>
                    <a:pt x="99" y="140"/>
                  </a:moveTo>
                  <a:cubicBezTo>
                    <a:pt x="113" y="140"/>
                    <a:pt x="124" y="162"/>
                    <a:pt x="146" y="162"/>
                  </a:cubicBezTo>
                  <a:lnTo>
                    <a:pt x="172" y="162"/>
                  </a:lnTo>
                  <a:cubicBezTo>
                    <a:pt x="168" y="151"/>
                    <a:pt x="168" y="136"/>
                    <a:pt x="168" y="125"/>
                  </a:cubicBezTo>
                  <a:cubicBezTo>
                    <a:pt x="117" y="125"/>
                    <a:pt x="95" y="56"/>
                    <a:pt x="77" y="0"/>
                  </a:cubicBezTo>
                  <a:cubicBezTo>
                    <a:pt x="51" y="4"/>
                    <a:pt x="0" y="30"/>
                    <a:pt x="0" y="48"/>
                  </a:cubicBezTo>
                  <a:cubicBezTo>
                    <a:pt x="0" y="77"/>
                    <a:pt x="58" y="59"/>
                    <a:pt x="73" y="88"/>
                  </a:cubicBezTo>
                  <a:cubicBezTo>
                    <a:pt x="77" y="100"/>
                    <a:pt x="91" y="140"/>
                    <a:pt x="99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8" name="Freeform 134">
              <a:extLst>
                <a:ext uri="{FF2B5EF4-FFF2-40B4-BE49-F238E27FC236}">
                  <a16:creationId xmlns:a16="http://schemas.microsoft.com/office/drawing/2014/main" id="{FA90E30D-1F5B-ED49-AA68-6E435770F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6288" y="5346700"/>
              <a:ext cx="26987" cy="22225"/>
            </a:xfrm>
            <a:custGeom>
              <a:avLst/>
              <a:gdLst>
                <a:gd name="T0" fmla="*/ 2147483646 w 75"/>
                <a:gd name="T1" fmla="*/ 2147483646 h 63"/>
                <a:gd name="T2" fmla="*/ 2147483646 w 75"/>
                <a:gd name="T3" fmla="*/ 2147483646 h 63"/>
                <a:gd name="T4" fmla="*/ 2147483646 w 75"/>
                <a:gd name="T5" fmla="*/ 0 h 63"/>
                <a:gd name="T6" fmla="*/ 2147483646 w 75"/>
                <a:gd name="T7" fmla="*/ 0 h 63"/>
                <a:gd name="T8" fmla="*/ 2147483646 w 75"/>
                <a:gd name="T9" fmla="*/ 2147483646 h 63"/>
                <a:gd name="T10" fmla="*/ 2147483646 w 75"/>
                <a:gd name="T11" fmla="*/ 214748364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63">
                  <a:moveTo>
                    <a:pt x="33" y="62"/>
                  </a:moveTo>
                  <a:cubicBezTo>
                    <a:pt x="55" y="62"/>
                    <a:pt x="70" y="40"/>
                    <a:pt x="74" y="18"/>
                  </a:cubicBezTo>
                  <a:cubicBezTo>
                    <a:pt x="63" y="14"/>
                    <a:pt x="51" y="0"/>
                    <a:pt x="40" y="0"/>
                  </a:cubicBezTo>
                  <a:lnTo>
                    <a:pt x="4" y="0"/>
                  </a:lnTo>
                  <a:cubicBezTo>
                    <a:pt x="0" y="0"/>
                    <a:pt x="4" y="14"/>
                    <a:pt x="4" y="18"/>
                  </a:cubicBezTo>
                  <a:cubicBezTo>
                    <a:pt x="4" y="36"/>
                    <a:pt x="11" y="62"/>
                    <a:pt x="33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79" name="Freeform 135">
              <a:extLst>
                <a:ext uri="{FF2B5EF4-FFF2-40B4-BE49-F238E27FC236}">
                  <a16:creationId xmlns:a16="http://schemas.microsoft.com/office/drawing/2014/main" id="{AAC90DDC-43C1-4145-8ECB-F70C91E40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5289550"/>
              <a:ext cx="25400" cy="38100"/>
            </a:xfrm>
            <a:custGeom>
              <a:avLst/>
              <a:gdLst>
                <a:gd name="T0" fmla="*/ 2147483646 w 70"/>
                <a:gd name="T1" fmla="*/ 0 h 104"/>
                <a:gd name="T2" fmla="*/ 0 w 70"/>
                <a:gd name="T3" fmla="*/ 0 h 104"/>
                <a:gd name="T4" fmla="*/ 0 w 70"/>
                <a:gd name="T5" fmla="*/ 2147483646 h 104"/>
                <a:gd name="T6" fmla="*/ 2147483646 w 70"/>
                <a:gd name="T7" fmla="*/ 2147483646 h 104"/>
                <a:gd name="T8" fmla="*/ 2147483646 w 70"/>
                <a:gd name="T9" fmla="*/ 2147483646 h 104"/>
                <a:gd name="T10" fmla="*/ 2147483646 w 70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104">
                  <a:moveTo>
                    <a:pt x="29" y="0"/>
                  </a:moveTo>
                  <a:lnTo>
                    <a:pt x="0" y="0"/>
                  </a:lnTo>
                  <a:lnTo>
                    <a:pt x="0" y="15"/>
                  </a:lnTo>
                  <a:cubicBezTo>
                    <a:pt x="0" y="40"/>
                    <a:pt x="48" y="99"/>
                    <a:pt x="66" y="103"/>
                  </a:cubicBezTo>
                  <a:cubicBezTo>
                    <a:pt x="69" y="66"/>
                    <a:pt x="52" y="45"/>
                    <a:pt x="29" y="18"/>
                  </a:cubicBezTo>
                  <a:lnTo>
                    <a:pt x="2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0" name="Freeform 136">
              <a:extLst>
                <a:ext uri="{FF2B5EF4-FFF2-40B4-BE49-F238E27FC236}">
                  <a16:creationId xmlns:a16="http://schemas.microsoft.com/office/drawing/2014/main" id="{17514DAF-C77E-8045-AF3E-084A28685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5288" y="5208588"/>
              <a:ext cx="36512" cy="31750"/>
            </a:xfrm>
            <a:custGeom>
              <a:avLst/>
              <a:gdLst>
                <a:gd name="T0" fmla="*/ 2147483646 w 100"/>
                <a:gd name="T1" fmla="*/ 0 h 89"/>
                <a:gd name="T2" fmla="*/ 0 w 100"/>
                <a:gd name="T3" fmla="*/ 2147483646 h 89"/>
                <a:gd name="T4" fmla="*/ 2147483646 w 100"/>
                <a:gd name="T5" fmla="*/ 2147483646 h 89"/>
                <a:gd name="T6" fmla="*/ 2147483646 w 100"/>
                <a:gd name="T7" fmla="*/ 2147483646 h 89"/>
                <a:gd name="T8" fmla="*/ 2147483646 w 100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89">
                  <a:moveTo>
                    <a:pt x="18" y="0"/>
                  </a:moveTo>
                  <a:lnTo>
                    <a:pt x="0" y="7"/>
                  </a:lnTo>
                  <a:lnTo>
                    <a:pt x="3" y="7"/>
                  </a:lnTo>
                  <a:cubicBezTo>
                    <a:pt x="7" y="29"/>
                    <a:pt x="55" y="88"/>
                    <a:pt x="69" y="88"/>
                  </a:cubicBezTo>
                  <a:cubicBezTo>
                    <a:pt x="99" y="88"/>
                    <a:pt x="40" y="15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1" name="Freeform 137">
              <a:extLst>
                <a:ext uri="{FF2B5EF4-FFF2-40B4-BE49-F238E27FC236}">
                  <a16:creationId xmlns:a16="http://schemas.microsoft.com/office/drawing/2014/main" id="{21E5AC67-3D63-B144-82AE-44C29893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1788" y="3919538"/>
              <a:ext cx="88900" cy="112712"/>
            </a:xfrm>
            <a:custGeom>
              <a:avLst/>
              <a:gdLst>
                <a:gd name="T0" fmla="*/ 2147483646 w 247"/>
                <a:gd name="T1" fmla="*/ 0 h 312"/>
                <a:gd name="T2" fmla="*/ 0 w 247"/>
                <a:gd name="T3" fmla="*/ 2147483646 h 312"/>
                <a:gd name="T4" fmla="*/ 2147483646 w 247"/>
                <a:gd name="T5" fmla="*/ 2147483646 h 312"/>
                <a:gd name="T6" fmla="*/ 2147483646 w 247"/>
                <a:gd name="T7" fmla="*/ 2147483646 h 312"/>
                <a:gd name="T8" fmla="*/ 2147483646 w 247"/>
                <a:gd name="T9" fmla="*/ 2147483646 h 312"/>
                <a:gd name="T10" fmla="*/ 2147483646 w 247"/>
                <a:gd name="T11" fmla="*/ 2147483646 h 312"/>
                <a:gd name="T12" fmla="*/ 2147483646 w 247"/>
                <a:gd name="T13" fmla="*/ 2147483646 h 312"/>
                <a:gd name="T14" fmla="*/ 2147483646 w 247"/>
                <a:gd name="T15" fmla="*/ 2147483646 h 312"/>
                <a:gd name="T16" fmla="*/ 2147483646 w 247"/>
                <a:gd name="T17" fmla="*/ 2147483646 h 312"/>
                <a:gd name="T18" fmla="*/ 2147483646 w 247"/>
                <a:gd name="T19" fmla="*/ 2147483646 h 312"/>
                <a:gd name="T20" fmla="*/ 2147483646 w 247"/>
                <a:gd name="T21" fmla="*/ 2147483646 h 312"/>
                <a:gd name="T22" fmla="*/ 2147483646 w 247"/>
                <a:gd name="T23" fmla="*/ 2147483646 h 312"/>
                <a:gd name="T24" fmla="*/ 2147483646 w 247"/>
                <a:gd name="T25" fmla="*/ 2147483646 h 312"/>
                <a:gd name="T26" fmla="*/ 2147483646 w 247"/>
                <a:gd name="T27" fmla="*/ 2147483646 h 312"/>
                <a:gd name="T28" fmla="*/ 2147483646 w 247"/>
                <a:gd name="T29" fmla="*/ 2147483646 h 312"/>
                <a:gd name="T30" fmla="*/ 2147483646 w 247"/>
                <a:gd name="T31" fmla="*/ 2147483646 h 312"/>
                <a:gd name="T32" fmla="*/ 2147483646 w 247"/>
                <a:gd name="T33" fmla="*/ 0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7" h="312">
                  <a:moveTo>
                    <a:pt x="114" y="0"/>
                  </a:moveTo>
                  <a:cubicBezTo>
                    <a:pt x="103" y="0"/>
                    <a:pt x="0" y="69"/>
                    <a:pt x="0" y="91"/>
                  </a:cubicBezTo>
                  <a:cubicBezTo>
                    <a:pt x="0" y="110"/>
                    <a:pt x="19" y="132"/>
                    <a:pt x="37" y="132"/>
                  </a:cubicBezTo>
                  <a:cubicBezTo>
                    <a:pt x="48" y="132"/>
                    <a:pt x="62" y="117"/>
                    <a:pt x="81" y="117"/>
                  </a:cubicBezTo>
                  <a:cubicBezTo>
                    <a:pt x="73" y="106"/>
                    <a:pt x="81" y="95"/>
                    <a:pt x="81" y="84"/>
                  </a:cubicBezTo>
                  <a:cubicBezTo>
                    <a:pt x="84" y="102"/>
                    <a:pt x="88" y="124"/>
                    <a:pt x="110" y="132"/>
                  </a:cubicBezTo>
                  <a:lnTo>
                    <a:pt x="96" y="183"/>
                  </a:lnTo>
                  <a:cubicBezTo>
                    <a:pt x="96" y="183"/>
                    <a:pt x="59" y="234"/>
                    <a:pt x="59" y="242"/>
                  </a:cubicBezTo>
                  <a:cubicBezTo>
                    <a:pt x="59" y="257"/>
                    <a:pt x="81" y="300"/>
                    <a:pt x="110" y="300"/>
                  </a:cubicBezTo>
                  <a:lnTo>
                    <a:pt x="110" y="279"/>
                  </a:lnTo>
                  <a:cubicBezTo>
                    <a:pt x="110" y="290"/>
                    <a:pt x="110" y="311"/>
                    <a:pt x="121" y="311"/>
                  </a:cubicBezTo>
                  <a:cubicBezTo>
                    <a:pt x="172" y="311"/>
                    <a:pt x="202" y="198"/>
                    <a:pt x="213" y="132"/>
                  </a:cubicBezTo>
                  <a:cubicBezTo>
                    <a:pt x="224" y="139"/>
                    <a:pt x="235" y="132"/>
                    <a:pt x="246" y="132"/>
                  </a:cubicBezTo>
                  <a:cubicBezTo>
                    <a:pt x="239" y="121"/>
                    <a:pt x="246" y="106"/>
                    <a:pt x="246" y="95"/>
                  </a:cubicBezTo>
                  <a:lnTo>
                    <a:pt x="213" y="66"/>
                  </a:lnTo>
                  <a:cubicBezTo>
                    <a:pt x="202" y="66"/>
                    <a:pt x="209" y="40"/>
                    <a:pt x="209" y="29"/>
                  </a:cubicBezTo>
                  <a:cubicBezTo>
                    <a:pt x="165" y="29"/>
                    <a:pt x="143" y="0"/>
                    <a:pt x="1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2" name="Freeform 138">
              <a:extLst>
                <a:ext uri="{FF2B5EF4-FFF2-40B4-BE49-F238E27FC236}">
                  <a16:creationId xmlns:a16="http://schemas.microsoft.com/office/drawing/2014/main" id="{FFA7ACC8-D384-5E43-B00E-C8EC6DCF4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3388" y="3892550"/>
              <a:ext cx="100012" cy="69850"/>
            </a:xfrm>
            <a:custGeom>
              <a:avLst/>
              <a:gdLst>
                <a:gd name="T0" fmla="*/ 2147483646 w 277"/>
                <a:gd name="T1" fmla="*/ 2147483646 h 196"/>
                <a:gd name="T2" fmla="*/ 2147483646 w 277"/>
                <a:gd name="T3" fmla="*/ 2147483646 h 196"/>
                <a:gd name="T4" fmla="*/ 2147483646 w 277"/>
                <a:gd name="T5" fmla="*/ 2147483646 h 196"/>
                <a:gd name="T6" fmla="*/ 2147483646 w 277"/>
                <a:gd name="T7" fmla="*/ 0 h 196"/>
                <a:gd name="T8" fmla="*/ 2147483646 w 277"/>
                <a:gd name="T9" fmla="*/ 2147483646 h 196"/>
                <a:gd name="T10" fmla="*/ 0 w 277"/>
                <a:gd name="T11" fmla="*/ 2147483646 h 196"/>
                <a:gd name="T12" fmla="*/ 2147483646 w 277"/>
                <a:gd name="T13" fmla="*/ 2147483646 h 196"/>
                <a:gd name="T14" fmla="*/ 2147483646 w 277"/>
                <a:gd name="T15" fmla="*/ 2147483646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7" h="196">
                  <a:moveTo>
                    <a:pt x="52" y="195"/>
                  </a:moveTo>
                  <a:cubicBezTo>
                    <a:pt x="100" y="195"/>
                    <a:pt x="107" y="136"/>
                    <a:pt x="140" y="103"/>
                  </a:cubicBezTo>
                  <a:cubicBezTo>
                    <a:pt x="151" y="107"/>
                    <a:pt x="166" y="129"/>
                    <a:pt x="195" y="129"/>
                  </a:cubicBezTo>
                  <a:cubicBezTo>
                    <a:pt x="232" y="129"/>
                    <a:pt x="276" y="0"/>
                    <a:pt x="195" y="0"/>
                  </a:cubicBezTo>
                  <a:cubicBezTo>
                    <a:pt x="143" y="0"/>
                    <a:pt x="132" y="63"/>
                    <a:pt x="70" y="44"/>
                  </a:cubicBezTo>
                  <a:cubicBezTo>
                    <a:pt x="70" y="48"/>
                    <a:pt x="0" y="99"/>
                    <a:pt x="0" y="99"/>
                  </a:cubicBezTo>
                  <a:cubicBezTo>
                    <a:pt x="0" y="118"/>
                    <a:pt x="8" y="125"/>
                    <a:pt x="30" y="140"/>
                  </a:cubicBezTo>
                  <a:cubicBezTo>
                    <a:pt x="26" y="158"/>
                    <a:pt x="33" y="195"/>
                    <a:pt x="52" y="1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3" name="Freeform 139">
              <a:extLst>
                <a:ext uri="{FF2B5EF4-FFF2-40B4-BE49-F238E27FC236}">
                  <a16:creationId xmlns:a16="http://schemas.microsoft.com/office/drawing/2014/main" id="{9F5B1A40-5EC0-7240-8A69-9CBDF4132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9413" y="3590925"/>
              <a:ext cx="422275" cy="344488"/>
            </a:xfrm>
            <a:custGeom>
              <a:avLst/>
              <a:gdLst>
                <a:gd name="T0" fmla="*/ 2147483646 w 1171"/>
                <a:gd name="T1" fmla="*/ 2147483646 h 955"/>
                <a:gd name="T2" fmla="*/ 2147483646 w 1171"/>
                <a:gd name="T3" fmla="*/ 0 h 955"/>
                <a:gd name="T4" fmla="*/ 2147483646 w 1171"/>
                <a:gd name="T5" fmla="*/ 2147483646 h 955"/>
                <a:gd name="T6" fmla="*/ 2147483646 w 1171"/>
                <a:gd name="T7" fmla="*/ 2147483646 h 955"/>
                <a:gd name="T8" fmla="*/ 2147483646 w 1171"/>
                <a:gd name="T9" fmla="*/ 2147483646 h 955"/>
                <a:gd name="T10" fmla="*/ 2147483646 w 1171"/>
                <a:gd name="T11" fmla="*/ 2147483646 h 955"/>
                <a:gd name="T12" fmla="*/ 2147483646 w 1171"/>
                <a:gd name="T13" fmla="*/ 2147483646 h 955"/>
                <a:gd name="T14" fmla="*/ 2147483646 w 1171"/>
                <a:gd name="T15" fmla="*/ 2147483646 h 955"/>
                <a:gd name="T16" fmla="*/ 2147483646 w 1171"/>
                <a:gd name="T17" fmla="*/ 2147483646 h 955"/>
                <a:gd name="T18" fmla="*/ 2147483646 w 1171"/>
                <a:gd name="T19" fmla="*/ 2147483646 h 955"/>
                <a:gd name="T20" fmla="*/ 2147483646 w 1171"/>
                <a:gd name="T21" fmla="*/ 2147483646 h 955"/>
                <a:gd name="T22" fmla="*/ 2147483646 w 1171"/>
                <a:gd name="T23" fmla="*/ 2147483646 h 955"/>
                <a:gd name="T24" fmla="*/ 2147483646 w 1171"/>
                <a:gd name="T25" fmla="*/ 2147483646 h 955"/>
                <a:gd name="T26" fmla="*/ 2147483646 w 1171"/>
                <a:gd name="T27" fmla="*/ 2147483646 h 955"/>
                <a:gd name="T28" fmla="*/ 2147483646 w 1171"/>
                <a:gd name="T29" fmla="*/ 2147483646 h 955"/>
                <a:gd name="T30" fmla="*/ 0 w 1171"/>
                <a:gd name="T31" fmla="*/ 2147483646 h 955"/>
                <a:gd name="T32" fmla="*/ 2147483646 w 1171"/>
                <a:gd name="T33" fmla="*/ 2147483646 h 955"/>
                <a:gd name="T34" fmla="*/ 2147483646 w 1171"/>
                <a:gd name="T35" fmla="*/ 2147483646 h 955"/>
                <a:gd name="T36" fmla="*/ 2147483646 w 1171"/>
                <a:gd name="T37" fmla="*/ 2147483646 h 955"/>
                <a:gd name="T38" fmla="*/ 2147483646 w 1171"/>
                <a:gd name="T39" fmla="*/ 2147483646 h 955"/>
                <a:gd name="T40" fmla="*/ 2147483646 w 1171"/>
                <a:gd name="T41" fmla="*/ 2147483646 h 955"/>
                <a:gd name="T42" fmla="*/ 2147483646 w 1171"/>
                <a:gd name="T43" fmla="*/ 2147483646 h 955"/>
                <a:gd name="T44" fmla="*/ 2147483646 w 1171"/>
                <a:gd name="T45" fmla="*/ 2147483646 h 955"/>
                <a:gd name="T46" fmla="*/ 2147483646 w 1171"/>
                <a:gd name="T47" fmla="*/ 2147483646 h 955"/>
                <a:gd name="T48" fmla="*/ 2147483646 w 1171"/>
                <a:gd name="T49" fmla="*/ 2147483646 h 955"/>
                <a:gd name="T50" fmla="*/ 2147483646 w 1171"/>
                <a:gd name="T51" fmla="*/ 2147483646 h 955"/>
                <a:gd name="T52" fmla="*/ 2147483646 w 1171"/>
                <a:gd name="T53" fmla="*/ 2147483646 h 955"/>
                <a:gd name="T54" fmla="*/ 2147483646 w 1171"/>
                <a:gd name="T55" fmla="*/ 2147483646 h 955"/>
                <a:gd name="T56" fmla="*/ 2147483646 w 1171"/>
                <a:gd name="T57" fmla="*/ 2147483646 h 955"/>
                <a:gd name="T58" fmla="*/ 2147483646 w 1171"/>
                <a:gd name="T59" fmla="*/ 2147483646 h 955"/>
                <a:gd name="T60" fmla="*/ 2147483646 w 1171"/>
                <a:gd name="T61" fmla="*/ 2147483646 h 955"/>
                <a:gd name="T62" fmla="*/ 2147483646 w 1171"/>
                <a:gd name="T63" fmla="*/ 2147483646 h 955"/>
                <a:gd name="T64" fmla="*/ 2147483646 w 1171"/>
                <a:gd name="T65" fmla="*/ 2147483646 h 955"/>
                <a:gd name="T66" fmla="*/ 2147483646 w 1171"/>
                <a:gd name="T67" fmla="*/ 2147483646 h 955"/>
                <a:gd name="T68" fmla="*/ 2147483646 w 1171"/>
                <a:gd name="T69" fmla="*/ 2147483646 h 955"/>
                <a:gd name="T70" fmla="*/ 2147483646 w 1171"/>
                <a:gd name="T71" fmla="*/ 2147483646 h 955"/>
                <a:gd name="T72" fmla="*/ 2147483646 w 1171"/>
                <a:gd name="T73" fmla="*/ 2147483646 h 955"/>
                <a:gd name="T74" fmla="*/ 2147483646 w 1171"/>
                <a:gd name="T75" fmla="*/ 2147483646 h 955"/>
                <a:gd name="T76" fmla="*/ 2147483646 w 1171"/>
                <a:gd name="T77" fmla="*/ 2147483646 h 955"/>
                <a:gd name="T78" fmla="*/ 2147483646 w 1171"/>
                <a:gd name="T79" fmla="*/ 2147483646 h 955"/>
                <a:gd name="T80" fmla="*/ 2147483646 w 1171"/>
                <a:gd name="T81" fmla="*/ 2147483646 h 955"/>
                <a:gd name="T82" fmla="*/ 2147483646 w 1171"/>
                <a:gd name="T83" fmla="*/ 2147483646 h 955"/>
                <a:gd name="T84" fmla="*/ 2147483646 w 1171"/>
                <a:gd name="T85" fmla="*/ 2147483646 h 9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71" h="955">
                  <a:moveTo>
                    <a:pt x="1112" y="18"/>
                  </a:moveTo>
                  <a:cubicBezTo>
                    <a:pt x="1108" y="7"/>
                    <a:pt x="1093" y="0"/>
                    <a:pt x="1068" y="0"/>
                  </a:cubicBezTo>
                  <a:cubicBezTo>
                    <a:pt x="1057" y="0"/>
                    <a:pt x="1064" y="33"/>
                    <a:pt x="1075" y="33"/>
                  </a:cubicBezTo>
                  <a:cubicBezTo>
                    <a:pt x="1079" y="33"/>
                    <a:pt x="1083" y="37"/>
                    <a:pt x="1086" y="37"/>
                  </a:cubicBezTo>
                  <a:cubicBezTo>
                    <a:pt x="1042" y="73"/>
                    <a:pt x="1046" y="26"/>
                    <a:pt x="1038" y="26"/>
                  </a:cubicBezTo>
                  <a:cubicBezTo>
                    <a:pt x="991" y="26"/>
                    <a:pt x="954" y="117"/>
                    <a:pt x="954" y="161"/>
                  </a:cubicBezTo>
                  <a:cubicBezTo>
                    <a:pt x="954" y="180"/>
                    <a:pt x="969" y="180"/>
                    <a:pt x="969" y="205"/>
                  </a:cubicBezTo>
                  <a:cubicBezTo>
                    <a:pt x="969" y="323"/>
                    <a:pt x="844" y="477"/>
                    <a:pt x="767" y="503"/>
                  </a:cubicBezTo>
                  <a:cubicBezTo>
                    <a:pt x="723" y="517"/>
                    <a:pt x="716" y="554"/>
                    <a:pt x="660" y="554"/>
                  </a:cubicBezTo>
                  <a:cubicBezTo>
                    <a:pt x="653" y="554"/>
                    <a:pt x="642" y="543"/>
                    <a:pt x="642" y="536"/>
                  </a:cubicBezTo>
                  <a:cubicBezTo>
                    <a:pt x="642" y="521"/>
                    <a:pt x="649" y="506"/>
                    <a:pt x="660" y="495"/>
                  </a:cubicBezTo>
                  <a:cubicBezTo>
                    <a:pt x="649" y="499"/>
                    <a:pt x="602" y="587"/>
                    <a:pt x="598" y="587"/>
                  </a:cubicBezTo>
                  <a:cubicBezTo>
                    <a:pt x="565" y="587"/>
                    <a:pt x="543" y="701"/>
                    <a:pt x="480" y="701"/>
                  </a:cubicBezTo>
                  <a:lnTo>
                    <a:pt x="253" y="701"/>
                  </a:lnTo>
                  <a:cubicBezTo>
                    <a:pt x="158" y="701"/>
                    <a:pt x="124" y="793"/>
                    <a:pt x="47" y="844"/>
                  </a:cubicBezTo>
                  <a:cubicBezTo>
                    <a:pt x="33" y="851"/>
                    <a:pt x="0" y="859"/>
                    <a:pt x="0" y="870"/>
                  </a:cubicBezTo>
                  <a:cubicBezTo>
                    <a:pt x="0" y="884"/>
                    <a:pt x="25" y="884"/>
                    <a:pt x="51" y="884"/>
                  </a:cubicBezTo>
                  <a:cubicBezTo>
                    <a:pt x="128" y="884"/>
                    <a:pt x="194" y="855"/>
                    <a:pt x="242" y="833"/>
                  </a:cubicBezTo>
                  <a:cubicBezTo>
                    <a:pt x="271" y="818"/>
                    <a:pt x="293" y="836"/>
                    <a:pt x="323" y="822"/>
                  </a:cubicBezTo>
                  <a:cubicBezTo>
                    <a:pt x="333" y="818"/>
                    <a:pt x="337" y="793"/>
                    <a:pt x="360" y="793"/>
                  </a:cubicBezTo>
                  <a:cubicBezTo>
                    <a:pt x="403" y="793"/>
                    <a:pt x="426" y="815"/>
                    <a:pt x="470" y="826"/>
                  </a:cubicBezTo>
                  <a:cubicBezTo>
                    <a:pt x="470" y="840"/>
                    <a:pt x="458" y="866"/>
                    <a:pt x="458" y="888"/>
                  </a:cubicBezTo>
                  <a:cubicBezTo>
                    <a:pt x="458" y="899"/>
                    <a:pt x="447" y="917"/>
                    <a:pt x="458" y="917"/>
                  </a:cubicBezTo>
                  <a:cubicBezTo>
                    <a:pt x="484" y="917"/>
                    <a:pt x="480" y="947"/>
                    <a:pt x="510" y="954"/>
                  </a:cubicBezTo>
                  <a:cubicBezTo>
                    <a:pt x="528" y="917"/>
                    <a:pt x="572" y="859"/>
                    <a:pt x="598" y="859"/>
                  </a:cubicBezTo>
                  <a:cubicBezTo>
                    <a:pt x="609" y="859"/>
                    <a:pt x="624" y="859"/>
                    <a:pt x="635" y="855"/>
                  </a:cubicBezTo>
                  <a:cubicBezTo>
                    <a:pt x="631" y="855"/>
                    <a:pt x="598" y="811"/>
                    <a:pt x="598" y="796"/>
                  </a:cubicBezTo>
                  <a:cubicBezTo>
                    <a:pt x="598" y="785"/>
                    <a:pt x="609" y="767"/>
                    <a:pt x="620" y="767"/>
                  </a:cubicBezTo>
                  <a:cubicBezTo>
                    <a:pt x="653" y="767"/>
                    <a:pt x="649" y="829"/>
                    <a:pt x="726" y="829"/>
                  </a:cubicBezTo>
                  <a:cubicBezTo>
                    <a:pt x="756" y="829"/>
                    <a:pt x="778" y="807"/>
                    <a:pt x="800" y="785"/>
                  </a:cubicBezTo>
                  <a:lnTo>
                    <a:pt x="837" y="785"/>
                  </a:lnTo>
                  <a:cubicBezTo>
                    <a:pt x="837" y="793"/>
                    <a:pt x="848" y="803"/>
                    <a:pt x="855" y="803"/>
                  </a:cubicBezTo>
                  <a:cubicBezTo>
                    <a:pt x="870" y="752"/>
                    <a:pt x="903" y="749"/>
                    <a:pt x="954" y="716"/>
                  </a:cubicBezTo>
                  <a:cubicBezTo>
                    <a:pt x="950" y="741"/>
                    <a:pt x="936" y="745"/>
                    <a:pt x="950" y="774"/>
                  </a:cubicBezTo>
                  <a:cubicBezTo>
                    <a:pt x="994" y="760"/>
                    <a:pt x="994" y="723"/>
                    <a:pt x="1038" y="701"/>
                  </a:cubicBezTo>
                  <a:cubicBezTo>
                    <a:pt x="1031" y="679"/>
                    <a:pt x="1020" y="664"/>
                    <a:pt x="1020" y="631"/>
                  </a:cubicBezTo>
                  <a:cubicBezTo>
                    <a:pt x="1020" y="583"/>
                    <a:pt x="1060" y="561"/>
                    <a:pt x="1060" y="528"/>
                  </a:cubicBezTo>
                  <a:cubicBezTo>
                    <a:pt x="1060" y="488"/>
                    <a:pt x="1049" y="374"/>
                    <a:pt x="1086" y="363"/>
                  </a:cubicBezTo>
                  <a:cubicBezTo>
                    <a:pt x="1097" y="360"/>
                    <a:pt x="1108" y="367"/>
                    <a:pt x="1119" y="356"/>
                  </a:cubicBezTo>
                  <a:lnTo>
                    <a:pt x="1119" y="334"/>
                  </a:lnTo>
                  <a:cubicBezTo>
                    <a:pt x="1119" y="286"/>
                    <a:pt x="1170" y="279"/>
                    <a:pt x="1170" y="220"/>
                  </a:cubicBezTo>
                  <a:cubicBezTo>
                    <a:pt x="1170" y="169"/>
                    <a:pt x="1119" y="143"/>
                    <a:pt x="1119" y="92"/>
                  </a:cubicBezTo>
                  <a:cubicBezTo>
                    <a:pt x="1119" y="66"/>
                    <a:pt x="1123" y="44"/>
                    <a:pt x="111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4" name="Freeform 140">
              <a:extLst>
                <a:ext uri="{FF2B5EF4-FFF2-40B4-BE49-F238E27FC236}">
                  <a16:creationId xmlns:a16="http://schemas.microsoft.com/office/drawing/2014/main" id="{7966FC92-BFA9-AD49-BB38-AE36EB535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0725" y="3402013"/>
              <a:ext cx="215900" cy="182562"/>
            </a:xfrm>
            <a:custGeom>
              <a:avLst/>
              <a:gdLst>
                <a:gd name="T0" fmla="*/ 2147483646 w 599"/>
                <a:gd name="T1" fmla="*/ 2147483646 h 507"/>
                <a:gd name="T2" fmla="*/ 2147483646 w 599"/>
                <a:gd name="T3" fmla="*/ 2147483646 h 507"/>
                <a:gd name="T4" fmla="*/ 2147483646 w 599"/>
                <a:gd name="T5" fmla="*/ 2147483646 h 507"/>
                <a:gd name="T6" fmla="*/ 2147483646 w 599"/>
                <a:gd name="T7" fmla="*/ 0 h 507"/>
                <a:gd name="T8" fmla="*/ 2147483646 w 599"/>
                <a:gd name="T9" fmla="*/ 2147483646 h 507"/>
                <a:gd name="T10" fmla="*/ 2147483646 w 599"/>
                <a:gd name="T11" fmla="*/ 2147483646 h 507"/>
                <a:gd name="T12" fmla="*/ 2147483646 w 599"/>
                <a:gd name="T13" fmla="*/ 2147483646 h 507"/>
                <a:gd name="T14" fmla="*/ 2147483646 w 599"/>
                <a:gd name="T15" fmla="*/ 2147483646 h 507"/>
                <a:gd name="T16" fmla="*/ 2147483646 w 599"/>
                <a:gd name="T17" fmla="*/ 2147483646 h 507"/>
                <a:gd name="T18" fmla="*/ 2147483646 w 599"/>
                <a:gd name="T19" fmla="*/ 2147483646 h 507"/>
                <a:gd name="T20" fmla="*/ 2147483646 w 599"/>
                <a:gd name="T21" fmla="*/ 2147483646 h 507"/>
                <a:gd name="T22" fmla="*/ 0 w 599"/>
                <a:gd name="T23" fmla="*/ 2147483646 h 507"/>
                <a:gd name="T24" fmla="*/ 2147483646 w 599"/>
                <a:gd name="T25" fmla="*/ 2147483646 h 507"/>
                <a:gd name="T26" fmla="*/ 2147483646 w 599"/>
                <a:gd name="T27" fmla="*/ 2147483646 h 507"/>
                <a:gd name="T28" fmla="*/ 2147483646 w 599"/>
                <a:gd name="T29" fmla="*/ 2147483646 h 507"/>
                <a:gd name="T30" fmla="*/ 2147483646 w 599"/>
                <a:gd name="T31" fmla="*/ 2147483646 h 507"/>
                <a:gd name="T32" fmla="*/ 2147483646 w 599"/>
                <a:gd name="T33" fmla="*/ 2147483646 h 507"/>
                <a:gd name="T34" fmla="*/ 2147483646 w 599"/>
                <a:gd name="T35" fmla="*/ 2147483646 h 507"/>
                <a:gd name="T36" fmla="*/ 2147483646 w 599"/>
                <a:gd name="T37" fmla="*/ 2147483646 h 507"/>
                <a:gd name="T38" fmla="*/ 2147483646 w 599"/>
                <a:gd name="T39" fmla="*/ 2147483646 h 507"/>
                <a:gd name="T40" fmla="*/ 2147483646 w 599"/>
                <a:gd name="T41" fmla="*/ 2147483646 h 507"/>
                <a:gd name="T42" fmla="*/ 2147483646 w 599"/>
                <a:gd name="T43" fmla="*/ 2147483646 h 507"/>
                <a:gd name="T44" fmla="*/ 2147483646 w 599"/>
                <a:gd name="T45" fmla="*/ 2147483646 h 5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9" h="507">
                  <a:moveTo>
                    <a:pt x="553" y="220"/>
                  </a:moveTo>
                  <a:cubicBezTo>
                    <a:pt x="553" y="202"/>
                    <a:pt x="569" y="195"/>
                    <a:pt x="576" y="176"/>
                  </a:cubicBezTo>
                  <a:cubicBezTo>
                    <a:pt x="553" y="162"/>
                    <a:pt x="528" y="184"/>
                    <a:pt x="499" y="184"/>
                  </a:cubicBezTo>
                  <a:cubicBezTo>
                    <a:pt x="356" y="184"/>
                    <a:pt x="312" y="66"/>
                    <a:pt x="212" y="0"/>
                  </a:cubicBezTo>
                  <a:cubicBezTo>
                    <a:pt x="205" y="11"/>
                    <a:pt x="190" y="22"/>
                    <a:pt x="190" y="48"/>
                  </a:cubicBezTo>
                  <a:cubicBezTo>
                    <a:pt x="190" y="62"/>
                    <a:pt x="209" y="70"/>
                    <a:pt x="209" y="85"/>
                  </a:cubicBezTo>
                  <a:cubicBezTo>
                    <a:pt x="209" y="132"/>
                    <a:pt x="183" y="275"/>
                    <a:pt x="121" y="275"/>
                  </a:cubicBezTo>
                  <a:cubicBezTo>
                    <a:pt x="110" y="275"/>
                    <a:pt x="95" y="279"/>
                    <a:pt x="84" y="275"/>
                  </a:cubicBezTo>
                  <a:lnTo>
                    <a:pt x="91" y="283"/>
                  </a:lnTo>
                  <a:cubicBezTo>
                    <a:pt x="80" y="275"/>
                    <a:pt x="73" y="271"/>
                    <a:pt x="66" y="265"/>
                  </a:cubicBezTo>
                  <a:lnTo>
                    <a:pt x="66" y="294"/>
                  </a:lnTo>
                  <a:cubicBezTo>
                    <a:pt x="58" y="319"/>
                    <a:pt x="0" y="345"/>
                    <a:pt x="0" y="385"/>
                  </a:cubicBezTo>
                  <a:cubicBezTo>
                    <a:pt x="0" y="400"/>
                    <a:pt x="18" y="407"/>
                    <a:pt x="18" y="422"/>
                  </a:cubicBezTo>
                  <a:lnTo>
                    <a:pt x="18" y="506"/>
                  </a:lnTo>
                  <a:lnTo>
                    <a:pt x="40" y="506"/>
                  </a:lnTo>
                  <a:cubicBezTo>
                    <a:pt x="69" y="477"/>
                    <a:pt x="99" y="492"/>
                    <a:pt x="128" y="451"/>
                  </a:cubicBezTo>
                  <a:cubicBezTo>
                    <a:pt x="113" y="437"/>
                    <a:pt x="58" y="437"/>
                    <a:pt x="58" y="400"/>
                  </a:cubicBezTo>
                  <a:cubicBezTo>
                    <a:pt x="58" y="338"/>
                    <a:pt x="121" y="375"/>
                    <a:pt x="168" y="375"/>
                  </a:cubicBezTo>
                  <a:cubicBezTo>
                    <a:pt x="168" y="363"/>
                    <a:pt x="183" y="349"/>
                    <a:pt x="194" y="345"/>
                  </a:cubicBezTo>
                  <a:cubicBezTo>
                    <a:pt x="257" y="385"/>
                    <a:pt x="293" y="393"/>
                    <a:pt x="352" y="429"/>
                  </a:cubicBezTo>
                  <a:cubicBezTo>
                    <a:pt x="381" y="385"/>
                    <a:pt x="407" y="301"/>
                    <a:pt x="484" y="301"/>
                  </a:cubicBezTo>
                  <a:cubicBezTo>
                    <a:pt x="539" y="301"/>
                    <a:pt x="565" y="290"/>
                    <a:pt x="598" y="268"/>
                  </a:cubicBezTo>
                  <a:cubicBezTo>
                    <a:pt x="583" y="265"/>
                    <a:pt x="553" y="242"/>
                    <a:pt x="553" y="2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5" name="Freeform 141">
              <a:extLst>
                <a:ext uri="{FF2B5EF4-FFF2-40B4-BE49-F238E27FC236}">
                  <a16:creationId xmlns:a16="http://schemas.microsoft.com/office/drawing/2014/main" id="{E3D8A791-31FF-AF45-8F82-EB72948E0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2025" y="3446463"/>
              <a:ext cx="4763" cy="1587"/>
            </a:xfrm>
            <a:custGeom>
              <a:avLst/>
              <a:gdLst>
                <a:gd name="T0" fmla="*/ 0 w 12"/>
                <a:gd name="T1" fmla="*/ 0 h 6"/>
                <a:gd name="T2" fmla="*/ 2147483646 w 12"/>
                <a:gd name="T3" fmla="*/ 2147483646 h 6"/>
                <a:gd name="T4" fmla="*/ 2147483646 w 12"/>
                <a:gd name="T5" fmla="*/ 2147483646 h 6"/>
                <a:gd name="T6" fmla="*/ 0 w 1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lnTo>
                    <a:pt x="5" y="5"/>
                  </a:lnTo>
                  <a:cubicBezTo>
                    <a:pt x="7" y="4"/>
                    <a:pt x="9" y="3"/>
                    <a:pt x="11" y="3"/>
                  </a:cubicBez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6" name="Freeform 142">
              <a:extLst>
                <a:ext uri="{FF2B5EF4-FFF2-40B4-BE49-F238E27FC236}">
                  <a16:creationId xmlns:a16="http://schemas.microsoft.com/office/drawing/2014/main" id="{03948845-B990-7D4E-9517-C5E4206FA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0275" y="3448050"/>
              <a:ext cx="38100" cy="31750"/>
            </a:xfrm>
            <a:custGeom>
              <a:avLst/>
              <a:gdLst>
                <a:gd name="T0" fmla="*/ 2147483646 w 104"/>
                <a:gd name="T1" fmla="*/ 2147483646 h 87"/>
                <a:gd name="T2" fmla="*/ 2147483646 w 104"/>
                <a:gd name="T3" fmla="*/ 2147483646 h 87"/>
                <a:gd name="T4" fmla="*/ 2147483646 w 104"/>
                <a:gd name="T5" fmla="*/ 2147483646 h 87"/>
                <a:gd name="T6" fmla="*/ 2147483646 w 104"/>
                <a:gd name="T7" fmla="*/ 0 h 87"/>
                <a:gd name="T8" fmla="*/ 2147483646 w 104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87">
                  <a:moveTo>
                    <a:pt x="11" y="54"/>
                  </a:moveTo>
                  <a:cubicBezTo>
                    <a:pt x="4" y="65"/>
                    <a:pt x="0" y="86"/>
                    <a:pt x="11" y="86"/>
                  </a:cubicBezTo>
                  <a:cubicBezTo>
                    <a:pt x="44" y="86"/>
                    <a:pt x="88" y="32"/>
                    <a:pt x="103" y="9"/>
                  </a:cubicBezTo>
                  <a:lnTo>
                    <a:pt x="90" y="0"/>
                  </a:lnTo>
                  <a:cubicBezTo>
                    <a:pt x="62" y="3"/>
                    <a:pt x="25" y="33"/>
                    <a:pt x="11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7" name="Freeform 143">
              <a:extLst>
                <a:ext uri="{FF2B5EF4-FFF2-40B4-BE49-F238E27FC236}">
                  <a16:creationId xmlns:a16="http://schemas.microsoft.com/office/drawing/2014/main" id="{4461E9BA-E852-EA4F-BAD0-81F1E16E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4888" y="3398838"/>
              <a:ext cx="50800" cy="36512"/>
            </a:xfrm>
            <a:custGeom>
              <a:avLst/>
              <a:gdLst>
                <a:gd name="T0" fmla="*/ 2147483646 w 140"/>
                <a:gd name="T1" fmla="*/ 0 h 100"/>
                <a:gd name="T2" fmla="*/ 2147483646 w 140"/>
                <a:gd name="T3" fmla="*/ 2147483646 h 100"/>
                <a:gd name="T4" fmla="*/ 2147483646 w 140"/>
                <a:gd name="T5" fmla="*/ 2147483646 h 100"/>
                <a:gd name="T6" fmla="*/ 2147483646 w 140"/>
                <a:gd name="T7" fmla="*/ 2147483646 h 100"/>
                <a:gd name="T8" fmla="*/ 2147483646 w 140"/>
                <a:gd name="T9" fmla="*/ 0 h 100"/>
                <a:gd name="T10" fmla="*/ 2147483646 w 140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00">
                  <a:moveTo>
                    <a:pt x="84" y="0"/>
                  </a:moveTo>
                  <a:cubicBezTo>
                    <a:pt x="40" y="0"/>
                    <a:pt x="3" y="80"/>
                    <a:pt x="3" y="80"/>
                  </a:cubicBezTo>
                  <a:cubicBezTo>
                    <a:pt x="3" y="84"/>
                    <a:pt x="0" y="99"/>
                    <a:pt x="3" y="99"/>
                  </a:cubicBezTo>
                  <a:cubicBezTo>
                    <a:pt x="54" y="99"/>
                    <a:pt x="54" y="25"/>
                    <a:pt x="139" y="25"/>
                  </a:cubicBezTo>
                  <a:lnTo>
                    <a:pt x="139" y="0"/>
                  </a:lnTo>
                  <a:cubicBezTo>
                    <a:pt x="124" y="3"/>
                    <a:pt x="106" y="0"/>
                    <a:pt x="8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8" name="Freeform 144">
              <a:extLst>
                <a:ext uri="{FF2B5EF4-FFF2-40B4-BE49-F238E27FC236}">
                  <a16:creationId xmlns:a16="http://schemas.microsoft.com/office/drawing/2014/main" id="{D61C5A3D-DF78-604A-9090-1A0D43C66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75" y="3360738"/>
              <a:ext cx="25400" cy="26987"/>
            </a:xfrm>
            <a:custGeom>
              <a:avLst/>
              <a:gdLst>
                <a:gd name="T0" fmla="*/ 2147483646 w 71"/>
                <a:gd name="T1" fmla="*/ 2147483646 h 75"/>
                <a:gd name="T2" fmla="*/ 2147483646 w 71"/>
                <a:gd name="T3" fmla="*/ 2147483646 h 75"/>
                <a:gd name="T4" fmla="*/ 2147483646 w 71"/>
                <a:gd name="T5" fmla="*/ 2147483646 h 75"/>
                <a:gd name="T6" fmla="*/ 2147483646 w 71"/>
                <a:gd name="T7" fmla="*/ 0 h 75"/>
                <a:gd name="T8" fmla="*/ 2147483646 w 71"/>
                <a:gd name="T9" fmla="*/ 214748364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5">
                  <a:moveTo>
                    <a:pt x="11" y="22"/>
                  </a:moveTo>
                  <a:cubicBezTo>
                    <a:pt x="7" y="33"/>
                    <a:pt x="18" y="52"/>
                    <a:pt x="7" y="52"/>
                  </a:cubicBezTo>
                  <a:cubicBezTo>
                    <a:pt x="0" y="52"/>
                    <a:pt x="0" y="74"/>
                    <a:pt x="7" y="74"/>
                  </a:cubicBezTo>
                  <a:cubicBezTo>
                    <a:pt x="37" y="74"/>
                    <a:pt x="66" y="22"/>
                    <a:pt x="70" y="0"/>
                  </a:cubicBezTo>
                  <a:cubicBezTo>
                    <a:pt x="62" y="0"/>
                    <a:pt x="18" y="0"/>
                    <a:pt x="1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89" name="Freeform 145">
              <a:extLst>
                <a:ext uri="{FF2B5EF4-FFF2-40B4-BE49-F238E27FC236}">
                  <a16:creationId xmlns:a16="http://schemas.microsoft.com/office/drawing/2014/main" id="{E6DC3767-2A4C-3E42-ABA8-FA2072490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8988" y="2957513"/>
              <a:ext cx="107950" cy="414337"/>
            </a:xfrm>
            <a:custGeom>
              <a:avLst/>
              <a:gdLst>
                <a:gd name="T0" fmla="*/ 2147483646 w 298"/>
                <a:gd name="T1" fmla="*/ 2147483646 h 1150"/>
                <a:gd name="T2" fmla="*/ 2147483646 w 298"/>
                <a:gd name="T3" fmla="*/ 0 h 1150"/>
                <a:gd name="T4" fmla="*/ 2147483646 w 298"/>
                <a:gd name="T5" fmla="*/ 0 h 1150"/>
                <a:gd name="T6" fmla="*/ 2147483646 w 298"/>
                <a:gd name="T7" fmla="*/ 2147483646 h 1150"/>
                <a:gd name="T8" fmla="*/ 2147483646 w 298"/>
                <a:gd name="T9" fmla="*/ 2147483646 h 1150"/>
                <a:gd name="T10" fmla="*/ 0 w 298"/>
                <a:gd name="T11" fmla="*/ 2147483646 h 1150"/>
                <a:gd name="T12" fmla="*/ 2147483646 w 298"/>
                <a:gd name="T13" fmla="*/ 2147483646 h 1150"/>
                <a:gd name="T14" fmla="*/ 2147483646 w 298"/>
                <a:gd name="T15" fmla="*/ 2147483646 h 1150"/>
                <a:gd name="T16" fmla="*/ 2147483646 w 298"/>
                <a:gd name="T17" fmla="*/ 2147483646 h 1150"/>
                <a:gd name="T18" fmla="*/ 2147483646 w 298"/>
                <a:gd name="T19" fmla="*/ 2147483646 h 1150"/>
                <a:gd name="T20" fmla="*/ 2147483646 w 298"/>
                <a:gd name="T21" fmla="*/ 2147483646 h 1150"/>
                <a:gd name="T22" fmla="*/ 2147483646 w 298"/>
                <a:gd name="T23" fmla="*/ 2147483646 h 1150"/>
                <a:gd name="T24" fmla="*/ 2147483646 w 298"/>
                <a:gd name="T25" fmla="*/ 2147483646 h 1150"/>
                <a:gd name="T26" fmla="*/ 2147483646 w 298"/>
                <a:gd name="T27" fmla="*/ 2147483646 h 1150"/>
                <a:gd name="T28" fmla="*/ 2147483646 w 298"/>
                <a:gd name="T29" fmla="*/ 2147483646 h 1150"/>
                <a:gd name="T30" fmla="*/ 2147483646 w 298"/>
                <a:gd name="T31" fmla="*/ 2147483646 h 1150"/>
                <a:gd name="T32" fmla="*/ 2147483646 w 298"/>
                <a:gd name="T33" fmla="*/ 2147483646 h 1150"/>
                <a:gd name="T34" fmla="*/ 2147483646 w 298"/>
                <a:gd name="T35" fmla="*/ 2147483646 h 1150"/>
                <a:gd name="T36" fmla="*/ 2147483646 w 298"/>
                <a:gd name="T37" fmla="*/ 2147483646 h 1150"/>
                <a:gd name="T38" fmla="*/ 2147483646 w 298"/>
                <a:gd name="T39" fmla="*/ 2147483646 h 1150"/>
                <a:gd name="T40" fmla="*/ 2147483646 w 298"/>
                <a:gd name="T41" fmla="*/ 2147483646 h 1150"/>
                <a:gd name="T42" fmla="*/ 2147483646 w 298"/>
                <a:gd name="T43" fmla="*/ 2147483646 h 1150"/>
                <a:gd name="T44" fmla="*/ 2147483646 w 298"/>
                <a:gd name="T45" fmla="*/ 2147483646 h 11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8" h="1150">
                  <a:moveTo>
                    <a:pt x="161" y="169"/>
                  </a:moveTo>
                  <a:cubicBezTo>
                    <a:pt x="146" y="121"/>
                    <a:pt x="117" y="73"/>
                    <a:pt x="117" y="0"/>
                  </a:cubicBezTo>
                  <a:lnTo>
                    <a:pt x="92" y="0"/>
                  </a:lnTo>
                  <a:lnTo>
                    <a:pt x="92" y="77"/>
                  </a:lnTo>
                  <a:cubicBezTo>
                    <a:pt x="92" y="95"/>
                    <a:pt x="77" y="103"/>
                    <a:pt x="77" y="125"/>
                  </a:cubicBezTo>
                  <a:cubicBezTo>
                    <a:pt x="22" y="136"/>
                    <a:pt x="0" y="235"/>
                    <a:pt x="0" y="312"/>
                  </a:cubicBezTo>
                  <a:cubicBezTo>
                    <a:pt x="0" y="367"/>
                    <a:pt x="55" y="389"/>
                    <a:pt x="55" y="444"/>
                  </a:cubicBezTo>
                  <a:lnTo>
                    <a:pt x="55" y="661"/>
                  </a:lnTo>
                  <a:cubicBezTo>
                    <a:pt x="55" y="705"/>
                    <a:pt x="36" y="719"/>
                    <a:pt x="36" y="775"/>
                  </a:cubicBezTo>
                  <a:cubicBezTo>
                    <a:pt x="36" y="818"/>
                    <a:pt x="59" y="826"/>
                    <a:pt x="59" y="877"/>
                  </a:cubicBezTo>
                  <a:cubicBezTo>
                    <a:pt x="59" y="932"/>
                    <a:pt x="44" y="976"/>
                    <a:pt x="44" y="1042"/>
                  </a:cubicBezTo>
                  <a:cubicBezTo>
                    <a:pt x="44" y="1061"/>
                    <a:pt x="33" y="1149"/>
                    <a:pt x="44" y="1149"/>
                  </a:cubicBezTo>
                  <a:cubicBezTo>
                    <a:pt x="88" y="1149"/>
                    <a:pt x="88" y="1068"/>
                    <a:pt x="132" y="1068"/>
                  </a:cubicBezTo>
                  <a:lnTo>
                    <a:pt x="169" y="1068"/>
                  </a:lnTo>
                  <a:cubicBezTo>
                    <a:pt x="172" y="1083"/>
                    <a:pt x="190" y="1108"/>
                    <a:pt x="205" y="1105"/>
                  </a:cubicBezTo>
                  <a:cubicBezTo>
                    <a:pt x="209" y="1105"/>
                    <a:pt x="217" y="1101"/>
                    <a:pt x="217" y="1101"/>
                  </a:cubicBezTo>
                  <a:cubicBezTo>
                    <a:pt x="187" y="1039"/>
                    <a:pt x="110" y="998"/>
                    <a:pt x="110" y="914"/>
                  </a:cubicBezTo>
                  <a:cubicBezTo>
                    <a:pt x="110" y="818"/>
                    <a:pt x="121" y="701"/>
                    <a:pt x="220" y="701"/>
                  </a:cubicBezTo>
                  <a:cubicBezTo>
                    <a:pt x="253" y="701"/>
                    <a:pt x="279" y="723"/>
                    <a:pt x="297" y="749"/>
                  </a:cubicBezTo>
                  <a:cubicBezTo>
                    <a:pt x="275" y="661"/>
                    <a:pt x="227" y="587"/>
                    <a:pt x="198" y="496"/>
                  </a:cubicBezTo>
                  <a:cubicBezTo>
                    <a:pt x="190" y="474"/>
                    <a:pt x="165" y="433"/>
                    <a:pt x="172" y="396"/>
                  </a:cubicBezTo>
                  <a:lnTo>
                    <a:pt x="172" y="308"/>
                  </a:lnTo>
                  <a:cubicBezTo>
                    <a:pt x="146" y="257"/>
                    <a:pt x="176" y="220"/>
                    <a:pt x="161" y="1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0" name="Freeform 146">
              <a:extLst>
                <a:ext uri="{FF2B5EF4-FFF2-40B4-BE49-F238E27FC236}">
                  <a16:creationId xmlns:a16="http://schemas.microsoft.com/office/drawing/2014/main" id="{D026FB7F-8846-9F4D-9BE4-52DB80B08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8563" y="1522413"/>
              <a:ext cx="660400" cy="485775"/>
            </a:xfrm>
            <a:custGeom>
              <a:avLst/>
              <a:gdLst>
                <a:gd name="T0" fmla="*/ 2147483646 w 1836"/>
                <a:gd name="T1" fmla="*/ 2147483646 h 1348"/>
                <a:gd name="T2" fmla="*/ 2147483646 w 1836"/>
                <a:gd name="T3" fmla="*/ 2147483646 h 1348"/>
                <a:gd name="T4" fmla="*/ 2147483646 w 1836"/>
                <a:gd name="T5" fmla="*/ 2147483646 h 1348"/>
                <a:gd name="T6" fmla="*/ 2147483646 w 1836"/>
                <a:gd name="T7" fmla="*/ 2147483646 h 1348"/>
                <a:gd name="T8" fmla="*/ 2147483646 w 1836"/>
                <a:gd name="T9" fmla="*/ 2147483646 h 1348"/>
                <a:gd name="T10" fmla="*/ 2147483646 w 1836"/>
                <a:gd name="T11" fmla="*/ 2147483646 h 1348"/>
                <a:gd name="T12" fmla="*/ 2147483646 w 1836"/>
                <a:gd name="T13" fmla="*/ 2147483646 h 1348"/>
                <a:gd name="T14" fmla="*/ 2147483646 w 1836"/>
                <a:gd name="T15" fmla="*/ 2147483646 h 1348"/>
                <a:gd name="T16" fmla="*/ 2147483646 w 1836"/>
                <a:gd name="T17" fmla="*/ 2147483646 h 1348"/>
                <a:gd name="T18" fmla="*/ 2147483646 w 1836"/>
                <a:gd name="T19" fmla="*/ 2147483646 h 1348"/>
                <a:gd name="T20" fmla="*/ 2147483646 w 1836"/>
                <a:gd name="T21" fmla="*/ 2147483646 h 1348"/>
                <a:gd name="T22" fmla="*/ 2147483646 w 1836"/>
                <a:gd name="T23" fmla="*/ 2147483646 h 1348"/>
                <a:gd name="T24" fmla="*/ 2147483646 w 1836"/>
                <a:gd name="T25" fmla="*/ 2147483646 h 1348"/>
                <a:gd name="T26" fmla="*/ 2147483646 w 1836"/>
                <a:gd name="T27" fmla="*/ 0 h 1348"/>
                <a:gd name="T28" fmla="*/ 2147483646 w 1836"/>
                <a:gd name="T29" fmla="*/ 2147483646 h 1348"/>
                <a:gd name="T30" fmla="*/ 2147483646 w 1836"/>
                <a:gd name="T31" fmla="*/ 2147483646 h 1348"/>
                <a:gd name="T32" fmla="*/ 2147483646 w 1836"/>
                <a:gd name="T33" fmla="*/ 2147483646 h 1348"/>
                <a:gd name="T34" fmla="*/ 2147483646 w 1836"/>
                <a:gd name="T35" fmla="*/ 2147483646 h 1348"/>
                <a:gd name="T36" fmla="*/ 2147483646 w 1836"/>
                <a:gd name="T37" fmla="*/ 2147483646 h 1348"/>
                <a:gd name="T38" fmla="*/ 2147483646 w 1836"/>
                <a:gd name="T39" fmla="*/ 2147483646 h 1348"/>
                <a:gd name="T40" fmla="*/ 2147483646 w 1836"/>
                <a:gd name="T41" fmla="*/ 2147483646 h 1348"/>
                <a:gd name="T42" fmla="*/ 2147483646 w 1836"/>
                <a:gd name="T43" fmla="*/ 2147483646 h 1348"/>
                <a:gd name="T44" fmla="*/ 2147483646 w 1836"/>
                <a:gd name="T45" fmla="*/ 2147483646 h 1348"/>
                <a:gd name="T46" fmla="*/ 2147483646 w 1836"/>
                <a:gd name="T47" fmla="*/ 2147483646 h 1348"/>
                <a:gd name="T48" fmla="*/ 2147483646 w 1836"/>
                <a:gd name="T49" fmla="*/ 2147483646 h 1348"/>
                <a:gd name="T50" fmla="*/ 0 w 1836"/>
                <a:gd name="T51" fmla="*/ 2147483646 h 1348"/>
                <a:gd name="T52" fmla="*/ 2147483646 w 1836"/>
                <a:gd name="T53" fmla="*/ 2147483646 h 13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36" h="1348">
                  <a:moveTo>
                    <a:pt x="66" y="1192"/>
                  </a:moveTo>
                  <a:cubicBezTo>
                    <a:pt x="66" y="1192"/>
                    <a:pt x="165" y="1189"/>
                    <a:pt x="176" y="1192"/>
                  </a:cubicBezTo>
                  <a:cubicBezTo>
                    <a:pt x="238" y="1211"/>
                    <a:pt x="205" y="1269"/>
                    <a:pt x="231" y="1321"/>
                  </a:cubicBezTo>
                  <a:cubicBezTo>
                    <a:pt x="238" y="1339"/>
                    <a:pt x="297" y="1321"/>
                    <a:pt x="323" y="1321"/>
                  </a:cubicBezTo>
                  <a:cubicBezTo>
                    <a:pt x="334" y="1321"/>
                    <a:pt x="341" y="1343"/>
                    <a:pt x="348" y="1347"/>
                  </a:cubicBezTo>
                  <a:lnTo>
                    <a:pt x="635" y="1347"/>
                  </a:lnTo>
                  <a:cubicBezTo>
                    <a:pt x="631" y="1340"/>
                    <a:pt x="627" y="1335"/>
                    <a:pt x="623" y="1329"/>
                  </a:cubicBezTo>
                  <a:cubicBezTo>
                    <a:pt x="542" y="1256"/>
                    <a:pt x="422" y="1223"/>
                    <a:pt x="422" y="1090"/>
                  </a:cubicBezTo>
                  <a:cubicBezTo>
                    <a:pt x="422" y="855"/>
                    <a:pt x="675" y="609"/>
                    <a:pt x="862" y="558"/>
                  </a:cubicBezTo>
                  <a:cubicBezTo>
                    <a:pt x="928" y="539"/>
                    <a:pt x="947" y="458"/>
                    <a:pt x="1038" y="458"/>
                  </a:cubicBezTo>
                  <a:cubicBezTo>
                    <a:pt x="1083" y="458"/>
                    <a:pt x="1097" y="385"/>
                    <a:pt x="1119" y="374"/>
                  </a:cubicBezTo>
                  <a:cubicBezTo>
                    <a:pt x="1240" y="315"/>
                    <a:pt x="1332" y="345"/>
                    <a:pt x="1460" y="282"/>
                  </a:cubicBezTo>
                  <a:cubicBezTo>
                    <a:pt x="1552" y="238"/>
                    <a:pt x="1835" y="216"/>
                    <a:pt x="1835" y="91"/>
                  </a:cubicBezTo>
                  <a:cubicBezTo>
                    <a:pt x="1835" y="51"/>
                    <a:pt x="1732" y="0"/>
                    <a:pt x="1688" y="0"/>
                  </a:cubicBezTo>
                  <a:cubicBezTo>
                    <a:pt x="1504" y="0"/>
                    <a:pt x="1332" y="209"/>
                    <a:pt x="1137" y="209"/>
                  </a:cubicBezTo>
                  <a:cubicBezTo>
                    <a:pt x="1093" y="209"/>
                    <a:pt x="1071" y="165"/>
                    <a:pt x="1027" y="165"/>
                  </a:cubicBezTo>
                  <a:cubicBezTo>
                    <a:pt x="957" y="165"/>
                    <a:pt x="957" y="209"/>
                    <a:pt x="910" y="209"/>
                  </a:cubicBezTo>
                  <a:cubicBezTo>
                    <a:pt x="774" y="209"/>
                    <a:pt x="671" y="385"/>
                    <a:pt x="580" y="385"/>
                  </a:cubicBezTo>
                  <a:cubicBezTo>
                    <a:pt x="524" y="385"/>
                    <a:pt x="488" y="411"/>
                    <a:pt x="433" y="411"/>
                  </a:cubicBezTo>
                  <a:cubicBezTo>
                    <a:pt x="407" y="411"/>
                    <a:pt x="396" y="433"/>
                    <a:pt x="396" y="448"/>
                  </a:cubicBezTo>
                  <a:cubicBezTo>
                    <a:pt x="396" y="469"/>
                    <a:pt x="422" y="484"/>
                    <a:pt x="422" y="514"/>
                  </a:cubicBezTo>
                  <a:cubicBezTo>
                    <a:pt x="422" y="616"/>
                    <a:pt x="231" y="671"/>
                    <a:pt x="231" y="734"/>
                  </a:cubicBezTo>
                  <a:cubicBezTo>
                    <a:pt x="231" y="763"/>
                    <a:pt x="282" y="770"/>
                    <a:pt x="286" y="814"/>
                  </a:cubicBezTo>
                  <a:cubicBezTo>
                    <a:pt x="227" y="829"/>
                    <a:pt x="110" y="855"/>
                    <a:pt x="110" y="917"/>
                  </a:cubicBezTo>
                  <a:lnTo>
                    <a:pt x="110" y="972"/>
                  </a:lnTo>
                  <a:cubicBezTo>
                    <a:pt x="110" y="1038"/>
                    <a:pt x="0" y="1031"/>
                    <a:pt x="0" y="1119"/>
                  </a:cubicBezTo>
                  <a:cubicBezTo>
                    <a:pt x="0" y="1163"/>
                    <a:pt x="66" y="1192"/>
                    <a:pt x="66" y="1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1" name="Freeform 147">
              <a:extLst>
                <a:ext uri="{FF2B5EF4-FFF2-40B4-BE49-F238E27FC236}">
                  <a16:creationId xmlns:a16="http://schemas.microsoft.com/office/drawing/2014/main" id="{A3897F57-00F9-D74D-A99E-8C583786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75" y="1992313"/>
              <a:ext cx="7938" cy="7937"/>
            </a:xfrm>
            <a:custGeom>
              <a:avLst/>
              <a:gdLst>
                <a:gd name="T0" fmla="*/ 0 w 23"/>
                <a:gd name="T1" fmla="*/ 0 h 23"/>
                <a:gd name="T2" fmla="*/ 2147483646 w 23"/>
                <a:gd name="T3" fmla="*/ 2147483646 h 23"/>
                <a:gd name="T4" fmla="*/ 0 w 2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22" y="22"/>
                  </a:lnTo>
                  <a:cubicBezTo>
                    <a:pt x="14" y="13"/>
                    <a:pt x="7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2" name="Freeform 148">
              <a:extLst>
                <a:ext uri="{FF2B5EF4-FFF2-40B4-BE49-F238E27FC236}">
                  <a16:creationId xmlns:a16="http://schemas.microsoft.com/office/drawing/2014/main" id="{EBF76FED-967B-4445-BDF7-F4A9F5903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0813" y="2000250"/>
              <a:ext cx="6350" cy="6350"/>
            </a:xfrm>
            <a:custGeom>
              <a:avLst/>
              <a:gdLst>
                <a:gd name="T0" fmla="*/ 0 w 16"/>
                <a:gd name="T1" fmla="*/ 0 h 16"/>
                <a:gd name="T2" fmla="*/ 2147483646 w 16"/>
                <a:gd name="T3" fmla="*/ 2147483646 h 16"/>
                <a:gd name="T4" fmla="*/ 2147483646 w 16"/>
                <a:gd name="T5" fmla="*/ 2147483646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7" y="8"/>
                    <a:pt x="11" y="12"/>
                    <a:pt x="15" y="15"/>
                  </a:cubicBez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3" name="Freeform 149">
              <a:extLst>
                <a:ext uri="{FF2B5EF4-FFF2-40B4-BE49-F238E27FC236}">
                  <a16:creationId xmlns:a16="http://schemas.microsoft.com/office/drawing/2014/main" id="{F7429C27-A789-984C-9864-73F3815C3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3288" y="1922463"/>
              <a:ext cx="131762" cy="57150"/>
            </a:xfrm>
            <a:custGeom>
              <a:avLst/>
              <a:gdLst>
                <a:gd name="T0" fmla="*/ 2147483646 w 368"/>
                <a:gd name="T1" fmla="*/ 2147483646 h 159"/>
                <a:gd name="T2" fmla="*/ 2147483646 w 368"/>
                <a:gd name="T3" fmla="*/ 2147483646 h 159"/>
                <a:gd name="T4" fmla="*/ 2147483646 w 368"/>
                <a:gd name="T5" fmla="*/ 0 h 159"/>
                <a:gd name="T6" fmla="*/ 0 w 368"/>
                <a:gd name="T7" fmla="*/ 2147483646 h 159"/>
                <a:gd name="T8" fmla="*/ 2147483646 w 368"/>
                <a:gd name="T9" fmla="*/ 214748364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8" h="159">
                  <a:moveTo>
                    <a:pt x="37" y="158"/>
                  </a:moveTo>
                  <a:cubicBezTo>
                    <a:pt x="77" y="158"/>
                    <a:pt x="367" y="140"/>
                    <a:pt x="367" y="92"/>
                  </a:cubicBezTo>
                  <a:cubicBezTo>
                    <a:pt x="367" y="37"/>
                    <a:pt x="228" y="0"/>
                    <a:pt x="173" y="0"/>
                  </a:cubicBezTo>
                  <a:cubicBezTo>
                    <a:pt x="110" y="0"/>
                    <a:pt x="0" y="66"/>
                    <a:pt x="0" y="121"/>
                  </a:cubicBezTo>
                  <a:cubicBezTo>
                    <a:pt x="0" y="140"/>
                    <a:pt x="15" y="158"/>
                    <a:pt x="37" y="1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4" name="Freeform 150">
              <a:extLst>
                <a:ext uri="{FF2B5EF4-FFF2-40B4-BE49-F238E27FC236}">
                  <a16:creationId xmlns:a16="http://schemas.microsoft.com/office/drawing/2014/main" id="{3A6E8CF7-F998-194D-8E98-618E00C97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3238" y="2032000"/>
              <a:ext cx="53975" cy="30163"/>
            </a:xfrm>
            <a:custGeom>
              <a:avLst/>
              <a:gdLst>
                <a:gd name="T0" fmla="*/ 2147483646 w 148"/>
                <a:gd name="T1" fmla="*/ 2147483646 h 82"/>
                <a:gd name="T2" fmla="*/ 2147483646 w 148"/>
                <a:gd name="T3" fmla="*/ 2147483646 h 82"/>
                <a:gd name="T4" fmla="*/ 2147483646 w 148"/>
                <a:gd name="T5" fmla="*/ 0 h 82"/>
                <a:gd name="T6" fmla="*/ 0 w 148"/>
                <a:gd name="T7" fmla="*/ 0 h 82"/>
                <a:gd name="T8" fmla="*/ 2147483646 w 148"/>
                <a:gd name="T9" fmla="*/ 214748364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2">
                  <a:moveTo>
                    <a:pt x="111" y="81"/>
                  </a:moveTo>
                  <a:cubicBezTo>
                    <a:pt x="129" y="81"/>
                    <a:pt x="147" y="62"/>
                    <a:pt x="147" y="44"/>
                  </a:cubicBezTo>
                  <a:cubicBezTo>
                    <a:pt x="147" y="22"/>
                    <a:pt x="125" y="14"/>
                    <a:pt x="121" y="0"/>
                  </a:cubicBezTo>
                  <a:lnTo>
                    <a:pt x="0" y="0"/>
                  </a:lnTo>
                  <a:cubicBezTo>
                    <a:pt x="22" y="44"/>
                    <a:pt x="59" y="81"/>
                    <a:pt x="111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5" name="Freeform 151">
              <a:extLst>
                <a:ext uri="{FF2B5EF4-FFF2-40B4-BE49-F238E27FC236}">
                  <a16:creationId xmlns:a16="http://schemas.microsoft.com/office/drawing/2014/main" id="{6D0289A5-C5E4-AA40-8181-AD9B8105C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4513" y="1611313"/>
              <a:ext cx="23812" cy="30162"/>
            </a:xfrm>
            <a:custGeom>
              <a:avLst/>
              <a:gdLst>
                <a:gd name="T0" fmla="*/ 2147483646 w 68"/>
                <a:gd name="T1" fmla="*/ 2147483646 h 85"/>
                <a:gd name="T2" fmla="*/ 2147483646 w 68"/>
                <a:gd name="T3" fmla="*/ 2147483646 h 85"/>
                <a:gd name="T4" fmla="*/ 2147483646 w 68"/>
                <a:gd name="T5" fmla="*/ 2147483646 h 85"/>
                <a:gd name="T6" fmla="*/ 2147483646 w 68"/>
                <a:gd name="T7" fmla="*/ 2147483646 h 85"/>
                <a:gd name="T8" fmla="*/ 2147483646 w 68"/>
                <a:gd name="T9" fmla="*/ 2147483646 h 85"/>
                <a:gd name="T10" fmla="*/ 2147483646 w 68"/>
                <a:gd name="T11" fmla="*/ 2147483646 h 85"/>
                <a:gd name="T12" fmla="*/ 2147483646 w 68"/>
                <a:gd name="T13" fmla="*/ 0 h 85"/>
                <a:gd name="T14" fmla="*/ 0 w 68"/>
                <a:gd name="T15" fmla="*/ 2147483646 h 85"/>
                <a:gd name="T16" fmla="*/ 2147483646 w 68"/>
                <a:gd name="T17" fmla="*/ 2147483646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85">
                  <a:moveTo>
                    <a:pt x="30" y="84"/>
                  </a:moveTo>
                  <a:cubicBezTo>
                    <a:pt x="56" y="84"/>
                    <a:pt x="62" y="57"/>
                    <a:pt x="65" y="36"/>
                  </a:cubicBezTo>
                  <a:lnTo>
                    <a:pt x="67" y="36"/>
                  </a:lnTo>
                  <a:lnTo>
                    <a:pt x="65" y="35"/>
                  </a:lnTo>
                  <a:cubicBezTo>
                    <a:pt x="66" y="33"/>
                    <a:pt x="66" y="31"/>
                    <a:pt x="67" y="29"/>
                  </a:cubicBezTo>
                  <a:lnTo>
                    <a:pt x="59" y="29"/>
                  </a:lnTo>
                  <a:lnTo>
                    <a:pt x="30" y="0"/>
                  </a:lnTo>
                  <a:cubicBezTo>
                    <a:pt x="15" y="18"/>
                    <a:pt x="0" y="33"/>
                    <a:pt x="0" y="55"/>
                  </a:cubicBezTo>
                  <a:cubicBezTo>
                    <a:pt x="0" y="77"/>
                    <a:pt x="12" y="84"/>
                    <a:pt x="30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6" name="Freeform 152">
              <a:extLst>
                <a:ext uri="{FF2B5EF4-FFF2-40B4-BE49-F238E27FC236}">
                  <a16:creationId xmlns:a16="http://schemas.microsoft.com/office/drawing/2014/main" id="{D60808D0-4C43-9C4A-87C5-0CA8A30F8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6313" y="1735138"/>
              <a:ext cx="11112" cy="9525"/>
            </a:xfrm>
            <a:custGeom>
              <a:avLst/>
              <a:gdLst>
                <a:gd name="T0" fmla="*/ 0 w 31"/>
                <a:gd name="T1" fmla="*/ 2147483646 h 27"/>
                <a:gd name="T2" fmla="*/ 2147483646 w 31"/>
                <a:gd name="T3" fmla="*/ 0 h 27"/>
                <a:gd name="T4" fmla="*/ 2147483646 w 31"/>
                <a:gd name="T5" fmla="*/ 2147483646 h 27"/>
                <a:gd name="T6" fmla="*/ 0 w 31"/>
                <a:gd name="T7" fmla="*/ 214748364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7">
                  <a:moveTo>
                    <a:pt x="0" y="26"/>
                  </a:moveTo>
                  <a:lnTo>
                    <a:pt x="30" y="0"/>
                  </a:lnTo>
                  <a:cubicBezTo>
                    <a:pt x="27" y="2"/>
                    <a:pt x="24" y="3"/>
                    <a:pt x="20" y="4"/>
                  </a:cubicBezTo>
                  <a:cubicBezTo>
                    <a:pt x="14" y="12"/>
                    <a:pt x="6" y="19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7" name="Freeform 153">
              <a:extLst>
                <a:ext uri="{FF2B5EF4-FFF2-40B4-BE49-F238E27FC236}">
                  <a16:creationId xmlns:a16="http://schemas.microsoft.com/office/drawing/2014/main" id="{C8629572-DA29-3D46-8DCD-B2D0B4A5E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7100" y="1708150"/>
              <a:ext cx="60325" cy="36513"/>
            </a:xfrm>
            <a:custGeom>
              <a:avLst/>
              <a:gdLst>
                <a:gd name="T0" fmla="*/ 2147483646 w 167"/>
                <a:gd name="T1" fmla="*/ 0 h 100"/>
                <a:gd name="T2" fmla="*/ 0 w 167"/>
                <a:gd name="T3" fmla="*/ 2147483646 h 100"/>
                <a:gd name="T4" fmla="*/ 2147483646 w 167"/>
                <a:gd name="T5" fmla="*/ 2147483646 h 100"/>
                <a:gd name="T6" fmla="*/ 2147483646 w 167"/>
                <a:gd name="T7" fmla="*/ 2147483646 h 100"/>
                <a:gd name="T8" fmla="*/ 2147483646 w 167"/>
                <a:gd name="T9" fmla="*/ 2147483646 h 100"/>
                <a:gd name="T10" fmla="*/ 2147483646 w 16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00">
                  <a:moveTo>
                    <a:pt x="81" y="0"/>
                  </a:moveTo>
                  <a:cubicBezTo>
                    <a:pt x="45" y="0"/>
                    <a:pt x="0" y="18"/>
                    <a:pt x="0" y="54"/>
                  </a:cubicBezTo>
                  <a:cubicBezTo>
                    <a:pt x="0" y="88"/>
                    <a:pt x="41" y="99"/>
                    <a:pt x="81" y="99"/>
                  </a:cubicBezTo>
                  <a:cubicBezTo>
                    <a:pt x="111" y="99"/>
                    <a:pt x="134" y="89"/>
                    <a:pt x="157" y="77"/>
                  </a:cubicBezTo>
                  <a:cubicBezTo>
                    <a:pt x="161" y="71"/>
                    <a:pt x="166" y="64"/>
                    <a:pt x="166" y="54"/>
                  </a:cubicBezTo>
                  <a:cubicBezTo>
                    <a:pt x="166" y="11"/>
                    <a:pt x="133" y="0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8" name="Freeform 154">
              <a:extLst>
                <a:ext uri="{FF2B5EF4-FFF2-40B4-BE49-F238E27FC236}">
                  <a16:creationId xmlns:a16="http://schemas.microsoft.com/office/drawing/2014/main" id="{7F99D996-7174-1C43-BF02-1968E833B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75" y="1325563"/>
              <a:ext cx="228600" cy="128587"/>
            </a:xfrm>
            <a:custGeom>
              <a:avLst/>
              <a:gdLst>
                <a:gd name="T0" fmla="*/ 0 w 636"/>
                <a:gd name="T1" fmla="*/ 2147483646 h 357"/>
                <a:gd name="T2" fmla="*/ 2147483646 w 636"/>
                <a:gd name="T3" fmla="*/ 2147483646 h 357"/>
                <a:gd name="T4" fmla="*/ 2147483646 w 636"/>
                <a:gd name="T5" fmla="*/ 2147483646 h 357"/>
                <a:gd name="T6" fmla="*/ 2147483646 w 636"/>
                <a:gd name="T7" fmla="*/ 2147483646 h 357"/>
                <a:gd name="T8" fmla="*/ 2147483646 w 636"/>
                <a:gd name="T9" fmla="*/ 2147483646 h 357"/>
                <a:gd name="T10" fmla="*/ 2147483646 w 636"/>
                <a:gd name="T11" fmla="*/ 2147483646 h 357"/>
                <a:gd name="T12" fmla="*/ 2147483646 w 636"/>
                <a:gd name="T13" fmla="*/ 2147483646 h 357"/>
                <a:gd name="T14" fmla="*/ 2147483646 w 636"/>
                <a:gd name="T15" fmla="*/ 0 h 357"/>
                <a:gd name="T16" fmla="*/ 2147483646 w 636"/>
                <a:gd name="T17" fmla="*/ 0 h 357"/>
                <a:gd name="T18" fmla="*/ 2147483646 w 636"/>
                <a:gd name="T19" fmla="*/ 2147483646 h 357"/>
                <a:gd name="T20" fmla="*/ 0 w 636"/>
                <a:gd name="T21" fmla="*/ 2147483646 h 3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6" h="357">
                  <a:moveTo>
                    <a:pt x="0" y="301"/>
                  </a:moveTo>
                  <a:cubicBezTo>
                    <a:pt x="0" y="338"/>
                    <a:pt x="11" y="356"/>
                    <a:pt x="55" y="356"/>
                  </a:cubicBezTo>
                  <a:lnTo>
                    <a:pt x="250" y="301"/>
                  </a:lnTo>
                  <a:cubicBezTo>
                    <a:pt x="250" y="301"/>
                    <a:pt x="363" y="283"/>
                    <a:pt x="378" y="283"/>
                  </a:cubicBezTo>
                  <a:cubicBezTo>
                    <a:pt x="444" y="294"/>
                    <a:pt x="635" y="279"/>
                    <a:pt x="635" y="191"/>
                  </a:cubicBezTo>
                  <a:cubicBezTo>
                    <a:pt x="635" y="140"/>
                    <a:pt x="484" y="45"/>
                    <a:pt x="433" y="45"/>
                  </a:cubicBezTo>
                  <a:cubicBezTo>
                    <a:pt x="407" y="45"/>
                    <a:pt x="393" y="74"/>
                    <a:pt x="367" y="81"/>
                  </a:cubicBezTo>
                  <a:cubicBezTo>
                    <a:pt x="396" y="52"/>
                    <a:pt x="378" y="52"/>
                    <a:pt x="378" y="0"/>
                  </a:cubicBezTo>
                  <a:lnTo>
                    <a:pt x="330" y="0"/>
                  </a:lnTo>
                  <a:cubicBezTo>
                    <a:pt x="183" y="0"/>
                    <a:pt x="150" y="136"/>
                    <a:pt x="66" y="220"/>
                  </a:cubicBezTo>
                  <a:cubicBezTo>
                    <a:pt x="44" y="242"/>
                    <a:pt x="0" y="242"/>
                    <a:pt x="0" y="3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899" name="Freeform 155">
              <a:extLst>
                <a:ext uri="{FF2B5EF4-FFF2-40B4-BE49-F238E27FC236}">
                  <a16:creationId xmlns:a16="http://schemas.microsoft.com/office/drawing/2014/main" id="{3E15E1FE-8E90-244C-AD4F-780962AF4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1288" y="1262063"/>
              <a:ext cx="88900" cy="46037"/>
            </a:xfrm>
            <a:custGeom>
              <a:avLst/>
              <a:gdLst>
                <a:gd name="T0" fmla="*/ 0 w 247"/>
                <a:gd name="T1" fmla="*/ 2147483646 h 130"/>
                <a:gd name="T2" fmla="*/ 2147483646 w 247"/>
                <a:gd name="T3" fmla="*/ 2147483646 h 130"/>
                <a:gd name="T4" fmla="*/ 2147483646 w 247"/>
                <a:gd name="T5" fmla="*/ 2147483646 h 130"/>
                <a:gd name="T6" fmla="*/ 2147483646 w 247"/>
                <a:gd name="T7" fmla="*/ 0 h 130"/>
                <a:gd name="T8" fmla="*/ 0 w 247"/>
                <a:gd name="T9" fmla="*/ 2147483646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130">
                  <a:moveTo>
                    <a:pt x="0" y="37"/>
                  </a:moveTo>
                  <a:cubicBezTo>
                    <a:pt x="0" y="70"/>
                    <a:pt x="51" y="129"/>
                    <a:pt x="73" y="129"/>
                  </a:cubicBezTo>
                  <a:cubicBezTo>
                    <a:pt x="117" y="129"/>
                    <a:pt x="238" y="121"/>
                    <a:pt x="246" y="55"/>
                  </a:cubicBezTo>
                  <a:cubicBezTo>
                    <a:pt x="220" y="48"/>
                    <a:pt x="117" y="0"/>
                    <a:pt x="99" y="0"/>
                  </a:cubicBezTo>
                  <a:cubicBezTo>
                    <a:pt x="77" y="0"/>
                    <a:pt x="0" y="0"/>
                    <a:pt x="0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0" name="Freeform 156">
              <a:extLst>
                <a:ext uri="{FF2B5EF4-FFF2-40B4-BE49-F238E27FC236}">
                  <a16:creationId xmlns:a16="http://schemas.microsoft.com/office/drawing/2014/main" id="{59CF15CE-6FE3-7D40-9B61-624759B4F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9863" y="1162050"/>
              <a:ext cx="314325" cy="222250"/>
            </a:xfrm>
            <a:custGeom>
              <a:avLst/>
              <a:gdLst>
                <a:gd name="T0" fmla="*/ 2147483646 w 874"/>
                <a:gd name="T1" fmla="*/ 2147483646 h 617"/>
                <a:gd name="T2" fmla="*/ 2147483646 w 874"/>
                <a:gd name="T3" fmla="*/ 2147483646 h 617"/>
                <a:gd name="T4" fmla="*/ 2147483646 w 874"/>
                <a:gd name="T5" fmla="*/ 2147483646 h 617"/>
                <a:gd name="T6" fmla="*/ 2147483646 w 874"/>
                <a:gd name="T7" fmla="*/ 2147483646 h 617"/>
                <a:gd name="T8" fmla="*/ 2147483646 w 874"/>
                <a:gd name="T9" fmla="*/ 2147483646 h 617"/>
                <a:gd name="T10" fmla="*/ 2147483646 w 874"/>
                <a:gd name="T11" fmla="*/ 2147483646 h 617"/>
                <a:gd name="T12" fmla="*/ 2147483646 w 874"/>
                <a:gd name="T13" fmla="*/ 2147483646 h 617"/>
                <a:gd name="T14" fmla="*/ 2147483646 w 874"/>
                <a:gd name="T15" fmla="*/ 2147483646 h 617"/>
                <a:gd name="T16" fmla="*/ 2147483646 w 874"/>
                <a:gd name="T17" fmla="*/ 2147483646 h 617"/>
                <a:gd name="T18" fmla="*/ 2147483646 w 874"/>
                <a:gd name="T19" fmla="*/ 2147483646 h 617"/>
                <a:gd name="T20" fmla="*/ 2147483646 w 874"/>
                <a:gd name="T21" fmla="*/ 2147483646 h 617"/>
                <a:gd name="T22" fmla="*/ 2147483646 w 874"/>
                <a:gd name="T23" fmla="*/ 2147483646 h 617"/>
                <a:gd name="T24" fmla="*/ 2147483646 w 874"/>
                <a:gd name="T25" fmla="*/ 2147483646 h 617"/>
                <a:gd name="T26" fmla="*/ 2147483646 w 874"/>
                <a:gd name="T27" fmla="*/ 2147483646 h 617"/>
                <a:gd name="T28" fmla="*/ 2147483646 w 874"/>
                <a:gd name="T29" fmla="*/ 2147483646 h 617"/>
                <a:gd name="T30" fmla="*/ 2147483646 w 874"/>
                <a:gd name="T31" fmla="*/ 0 h 617"/>
                <a:gd name="T32" fmla="*/ 0 w 874"/>
                <a:gd name="T33" fmla="*/ 2147483646 h 617"/>
                <a:gd name="T34" fmla="*/ 2147483646 w 874"/>
                <a:gd name="T35" fmla="*/ 2147483646 h 617"/>
                <a:gd name="T36" fmla="*/ 2147483646 w 874"/>
                <a:gd name="T37" fmla="*/ 2147483646 h 6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74" h="617">
                  <a:moveTo>
                    <a:pt x="421" y="301"/>
                  </a:moveTo>
                  <a:cubicBezTo>
                    <a:pt x="304" y="338"/>
                    <a:pt x="268" y="378"/>
                    <a:pt x="147" y="418"/>
                  </a:cubicBezTo>
                  <a:cubicBezTo>
                    <a:pt x="201" y="448"/>
                    <a:pt x="297" y="550"/>
                    <a:pt x="341" y="550"/>
                  </a:cubicBezTo>
                  <a:cubicBezTo>
                    <a:pt x="473" y="550"/>
                    <a:pt x="591" y="616"/>
                    <a:pt x="752" y="616"/>
                  </a:cubicBezTo>
                  <a:cubicBezTo>
                    <a:pt x="785" y="616"/>
                    <a:pt x="825" y="594"/>
                    <a:pt x="825" y="561"/>
                  </a:cubicBezTo>
                  <a:cubicBezTo>
                    <a:pt x="825" y="536"/>
                    <a:pt x="796" y="525"/>
                    <a:pt x="771" y="517"/>
                  </a:cubicBezTo>
                  <a:cubicBezTo>
                    <a:pt x="792" y="510"/>
                    <a:pt x="844" y="506"/>
                    <a:pt x="844" y="470"/>
                  </a:cubicBezTo>
                  <a:cubicBezTo>
                    <a:pt x="844" y="433"/>
                    <a:pt x="837" y="426"/>
                    <a:pt x="873" y="396"/>
                  </a:cubicBezTo>
                  <a:cubicBezTo>
                    <a:pt x="825" y="349"/>
                    <a:pt x="825" y="323"/>
                    <a:pt x="752" y="323"/>
                  </a:cubicBezTo>
                  <a:lnTo>
                    <a:pt x="678" y="323"/>
                  </a:lnTo>
                  <a:cubicBezTo>
                    <a:pt x="635" y="323"/>
                    <a:pt x="612" y="286"/>
                    <a:pt x="568" y="286"/>
                  </a:cubicBezTo>
                  <a:cubicBezTo>
                    <a:pt x="539" y="286"/>
                    <a:pt x="528" y="275"/>
                    <a:pt x="491" y="286"/>
                  </a:cubicBezTo>
                  <a:cubicBezTo>
                    <a:pt x="521" y="271"/>
                    <a:pt x="561" y="242"/>
                    <a:pt x="561" y="220"/>
                  </a:cubicBezTo>
                  <a:cubicBezTo>
                    <a:pt x="561" y="202"/>
                    <a:pt x="565" y="191"/>
                    <a:pt x="561" y="147"/>
                  </a:cubicBezTo>
                  <a:cubicBezTo>
                    <a:pt x="576" y="150"/>
                    <a:pt x="568" y="158"/>
                    <a:pt x="605" y="143"/>
                  </a:cubicBezTo>
                  <a:cubicBezTo>
                    <a:pt x="547" y="99"/>
                    <a:pt x="488" y="0"/>
                    <a:pt x="385" y="0"/>
                  </a:cubicBezTo>
                  <a:cubicBezTo>
                    <a:pt x="209" y="0"/>
                    <a:pt x="154" y="173"/>
                    <a:pt x="0" y="216"/>
                  </a:cubicBezTo>
                  <a:cubicBezTo>
                    <a:pt x="95" y="264"/>
                    <a:pt x="165" y="294"/>
                    <a:pt x="268" y="294"/>
                  </a:cubicBezTo>
                  <a:cubicBezTo>
                    <a:pt x="290" y="294"/>
                    <a:pt x="385" y="301"/>
                    <a:pt x="421" y="3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1" name="Freeform 157">
              <a:extLst>
                <a:ext uri="{FF2B5EF4-FFF2-40B4-BE49-F238E27FC236}">
                  <a16:creationId xmlns:a16="http://schemas.microsoft.com/office/drawing/2014/main" id="{ACA36DED-4F70-3149-B82D-B08998C2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6388" y="1512888"/>
              <a:ext cx="39687" cy="26987"/>
            </a:xfrm>
            <a:custGeom>
              <a:avLst/>
              <a:gdLst>
                <a:gd name="T0" fmla="*/ 2147483646 w 111"/>
                <a:gd name="T1" fmla="*/ 2147483646 h 74"/>
                <a:gd name="T2" fmla="*/ 2147483646 w 111"/>
                <a:gd name="T3" fmla="*/ 0 h 74"/>
                <a:gd name="T4" fmla="*/ 2147483646 w 111"/>
                <a:gd name="T5" fmla="*/ 0 h 74"/>
                <a:gd name="T6" fmla="*/ 0 w 111"/>
                <a:gd name="T7" fmla="*/ 2147483646 h 74"/>
                <a:gd name="T8" fmla="*/ 2147483646 w 111"/>
                <a:gd name="T9" fmla="*/ 214748364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4">
                  <a:moveTo>
                    <a:pt x="36" y="73"/>
                  </a:moveTo>
                  <a:cubicBezTo>
                    <a:pt x="80" y="73"/>
                    <a:pt x="102" y="51"/>
                    <a:pt x="110" y="0"/>
                  </a:cubicBezTo>
                  <a:lnTo>
                    <a:pt x="55" y="0"/>
                  </a:lnTo>
                  <a:cubicBezTo>
                    <a:pt x="40" y="11"/>
                    <a:pt x="22" y="25"/>
                    <a:pt x="0" y="36"/>
                  </a:cubicBezTo>
                  <a:cubicBezTo>
                    <a:pt x="3" y="54"/>
                    <a:pt x="18" y="73"/>
                    <a:pt x="36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2" name="Freeform 158">
              <a:extLst>
                <a:ext uri="{FF2B5EF4-FFF2-40B4-BE49-F238E27FC236}">
                  <a16:creationId xmlns:a16="http://schemas.microsoft.com/office/drawing/2014/main" id="{2618C471-EB97-AB4B-89D4-E44B29563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7950" y="1168400"/>
              <a:ext cx="53975" cy="17463"/>
            </a:xfrm>
            <a:custGeom>
              <a:avLst/>
              <a:gdLst>
                <a:gd name="T0" fmla="*/ 2147483646 w 148"/>
                <a:gd name="T1" fmla="*/ 2147483646 h 49"/>
                <a:gd name="T2" fmla="*/ 2147483646 w 148"/>
                <a:gd name="T3" fmla="*/ 0 h 49"/>
                <a:gd name="T4" fmla="*/ 0 w 148"/>
                <a:gd name="T5" fmla="*/ 0 h 49"/>
                <a:gd name="T6" fmla="*/ 2147483646 w 148"/>
                <a:gd name="T7" fmla="*/ 2147483646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49">
                  <a:moveTo>
                    <a:pt x="147" y="30"/>
                  </a:moveTo>
                  <a:lnTo>
                    <a:pt x="136" y="0"/>
                  </a:lnTo>
                  <a:lnTo>
                    <a:pt x="0" y="0"/>
                  </a:lnTo>
                  <a:cubicBezTo>
                    <a:pt x="22" y="48"/>
                    <a:pt x="92" y="37"/>
                    <a:pt x="147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3" name="Freeform 159">
              <a:extLst>
                <a:ext uri="{FF2B5EF4-FFF2-40B4-BE49-F238E27FC236}">
                  <a16:creationId xmlns:a16="http://schemas.microsoft.com/office/drawing/2014/main" id="{35125E6B-4B60-6F46-85E7-661B9AFC0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1838" y="1422400"/>
              <a:ext cx="44450" cy="22225"/>
            </a:xfrm>
            <a:custGeom>
              <a:avLst/>
              <a:gdLst>
                <a:gd name="T0" fmla="*/ 2147483646 w 122"/>
                <a:gd name="T1" fmla="*/ 2147483646 h 60"/>
                <a:gd name="T2" fmla="*/ 2147483646 w 122"/>
                <a:gd name="T3" fmla="*/ 2147483646 h 60"/>
                <a:gd name="T4" fmla="*/ 0 w 122"/>
                <a:gd name="T5" fmla="*/ 2147483646 h 60"/>
                <a:gd name="T6" fmla="*/ 2147483646 w 122"/>
                <a:gd name="T7" fmla="*/ 2147483646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60">
                  <a:moveTo>
                    <a:pt x="74" y="59"/>
                  </a:moveTo>
                  <a:cubicBezTo>
                    <a:pt x="99" y="59"/>
                    <a:pt x="118" y="29"/>
                    <a:pt x="121" y="4"/>
                  </a:cubicBezTo>
                  <a:cubicBezTo>
                    <a:pt x="89" y="18"/>
                    <a:pt x="77" y="0"/>
                    <a:pt x="0" y="14"/>
                  </a:cubicBezTo>
                  <a:cubicBezTo>
                    <a:pt x="11" y="33"/>
                    <a:pt x="30" y="59"/>
                    <a:pt x="74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4" name="Freeform 160">
              <a:extLst>
                <a:ext uri="{FF2B5EF4-FFF2-40B4-BE49-F238E27FC236}">
                  <a16:creationId xmlns:a16="http://schemas.microsoft.com/office/drawing/2014/main" id="{DDFE3A04-2887-0446-AF51-B6195078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1241425"/>
              <a:ext cx="9525" cy="11113"/>
            </a:xfrm>
            <a:custGeom>
              <a:avLst/>
              <a:gdLst>
                <a:gd name="T0" fmla="*/ 2147483646 w 26"/>
                <a:gd name="T1" fmla="*/ 0 h 31"/>
                <a:gd name="T2" fmla="*/ 0 w 26"/>
                <a:gd name="T3" fmla="*/ 2147483646 h 31"/>
                <a:gd name="T4" fmla="*/ 0 w 26"/>
                <a:gd name="T5" fmla="*/ 2147483646 h 31"/>
                <a:gd name="T6" fmla="*/ 2147483646 w 2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25" y="0"/>
                  </a:moveTo>
                  <a:cubicBezTo>
                    <a:pt x="16" y="7"/>
                    <a:pt x="8" y="12"/>
                    <a:pt x="0" y="15"/>
                  </a:cubicBezTo>
                  <a:lnTo>
                    <a:pt x="0" y="30"/>
                  </a:lnTo>
                  <a:lnTo>
                    <a:pt x="2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5" name="Freeform 161">
              <a:extLst>
                <a:ext uri="{FF2B5EF4-FFF2-40B4-BE49-F238E27FC236}">
                  <a16:creationId xmlns:a16="http://schemas.microsoft.com/office/drawing/2014/main" id="{11F55916-C60E-4248-882F-49036DF4D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3925" y="1201738"/>
              <a:ext cx="266700" cy="80962"/>
            </a:xfrm>
            <a:custGeom>
              <a:avLst/>
              <a:gdLst>
                <a:gd name="T0" fmla="*/ 2147483646 w 742"/>
                <a:gd name="T1" fmla="*/ 2147483646 h 225"/>
                <a:gd name="T2" fmla="*/ 2147483646 w 742"/>
                <a:gd name="T3" fmla="*/ 2147483646 h 225"/>
                <a:gd name="T4" fmla="*/ 2147483646 w 742"/>
                <a:gd name="T5" fmla="*/ 2147483646 h 225"/>
                <a:gd name="T6" fmla="*/ 2147483646 w 742"/>
                <a:gd name="T7" fmla="*/ 2147483646 h 225"/>
                <a:gd name="T8" fmla="*/ 2147483646 w 742"/>
                <a:gd name="T9" fmla="*/ 2147483646 h 225"/>
                <a:gd name="T10" fmla="*/ 2147483646 w 742"/>
                <a:gd name="T11" fmla="*/ 2147483646 h 225"/>
                <a:gd name="T12" fmla="*/ 2147483646 w 742"/>
                <a:gd name="T13" fmla="*/ 2147483646 h 225"/>
                <a:gd name="T14" fmla="*/ 2147483646 w 742"/>
                <a:gd name="T15" fmla="*/ 2147483646 h 225"/>
                <a:gd name="T16" fmla="*/ 2147483646 w 742"/>
                <a:gd name="T17" fmla="*/ 2147483646 h 225"/>
                <a:gd name="T18" fmla="*/ 2147483646 w 742"/>
                <a:gd name="T19" fmla="*/ 2147483646 h 225"/>
                <a:gd name="T20" fmla="*/ 2147483646 w 742"/>
                <a:gd name="T21" fmla="*/ 2147483646 h 225"/>
                <a:gd name="T22" fmla="*/ 2147483646 w 742"/>
                <a:gd name="T23" fmla="*/ 2147483646 h 225"/>
                <a:gd name="T24" fmla="*/ 2147483646 w 742"/>
                <a:gd name="T25" fmla="*/ 2147483646 h 225"/>
                <a:gd name="T26" fmla="*/ 2147483646 w 742"/>
                <a:gd name="T27" fmla="*/ 0 h 225"/>
                <a:gd name="T28" fmla="*/ 2147483646 w 742"/>
                <a:gd name="T29" fmla="*/ 2147483646 h 225"/>
                <a:gd name="T30" fmla="*/ 2147483646 w 742"/>
                <a:gd name="T31" fmla="*/ 0 h 225"/>
                <a:gd name="T32" fmla="*/ 0 w 742"/>
                <a:gd name="T33" fmla="*/ 2147483646 h 225"/>
                <a:gd name="T34" fmla="*/ 2147483646 w 742"/>
                <a:gd name="T35" fmla="*/ 2147483646 h 225"/>
                <a:gd name="T36" fmla="*/ 2147483646 w 742"/>
                <a:gd name="T37" fmla="*/ 2147483646 h 2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2" h="225">
                  <a:moveTo>
                    <a:pt x="246" y="37"/>
                  </a:moveTo>
                  <a:cubicBezTo>
                    <a:pt x="279" y="37"/>
                    <a:pt x="298" y="59"/>
                    <a:pt x="330" y="70"/>
                  </a:cubicBezTo>
                  <a:cubicBezTo>
                    <a:pt x="312" y="84"/>
                    <a:pt x="294" y="92"/>
                    <a:pt x="275" y="103"/>
                  </a:cubicBezTo>
                  <a:cubicBezTo>
                    <a:pt x="290" y="106"/>
                    <a:pt x="308" y="110"/>
                    <a:pt x="341" y="110"/>
                  </a:cubicBezTo>
                  <a:cubicBezTo>
                    <a:pt x="312" y="117"/>
                    <a:pt x="294" y="125"/>
                    <a:pt x="264" y="140"/>
                  </a:cubicBezTo>
                  <a:cubicBezTo>
                    <a:pt x="275" y="173"/>
                    <a:pt x="312" y="184"/>
                    <a:pt x="367" y="184"/>
                  </a:cubicBezTo>
                  <a:lnTo>
                    <a:pt x="364" y="184"/>
                  </a:lnTo>
                  <a:cubicBezTo>
                    <a:pt x="374" y="198"/>
                    <a:pt x="385" y="217"/>
                    <a:pt x="404" y="220"/>
                  </a:cubicBezTo>
                  <a:cubicBezTo>
                    <a:pt x="437" y="224"/>
                    <a:pt x="444" y="158"/>
                    <a:pt x="477" y="140"/>
                  </a:cubicBezTo>
                  <a:cubicBezTo>
                    <a:pt x="527" y="111"/>
                    <a:pt x="559" y="144"/>
                    <a:pt x="606" y="125"/>
                  </a:cubicBezTo>
                  <a:lnTo>
                    <a:pt x="606" y="103"/>
                  </a:lnTo>
                  <a:cubicBezTo>
                    <a:pt x="617" y="106"/>
                    <a:pt x="631" y="106"/>
                    <a:pt x="643" y="103"/>
                  </a:cubicBezTo>
                  <a:cubicBezTo>
                    <a:pt x="687" y="70"/>
                    <a:pt x="734" y="103"/>
                    <a:pt x="741" y="37"/>
                  </a:cubicBezTo>
                  <a:cubicBezTo>
                    <a:pt x="720" y="29"/>
                    <a:pt x="675" y="0"/>
                    <a:pt x="631" y="0"/>
                  </a:cubicBezTo>
                  <a:cubicBezTo>
                    <a:pt x="576" y="0"/>
                    <a:pt x="551" y="48"/>
                    <a:pt x="496" y="48"/>
                  </a:cubicBezTo>
                  <a:cubicBezTo>
                    <a:pt x="426" y="48"/>
                    <a:pt x="374" y="0"/>
                    <a:pt x="283" y="0"/>
                  </a:cubicBezTo>
                  <a:cubicBezTo>
                    <a:pt x="206" y="0"/>
                    <a:pt x="33" y="11"/>
                    <a:pt x="0" y="70"/>
                  </a:cubicBezTo>
                  <a:cubicBezTo>
                    <a:pt x="30" y="73"/>
                    <a:pt x="51" y="84"/>
                    <a:pt x="81" y="84"/>
                  </a:cubicBezTo>
                  <a:cubicBezTo>
                    <a:pt x="136" y="84"/>
                    <a:pt x="206" y="37"/>
                    <a:pt x="24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6" name="Freeform 162">
              <a:extLst>
                <a:ext uri="{FF2B5EF4-FFF2-40B4-BE49-F238E27FC236}">
                  <a16:creationId xmlns:a16="http://schemas.microsoft.com/office/drawing/2014/main" id="{3FB76172-2CF8-0041-A7A2-E1CBF2F40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7663" y="1149350"/>
              <a:ext cx="93662" cy="60325"/>
            </a:xfrm>
            <a:custGeom>
              <a:avLst/>
              <a:gdLst>
                <a:gd name="T0" fmla="*/ 2147483646 w 258"/>
                <a:gd name="T1" fmla="*/ 2147483646 h 166"/>
                <a:gd name="T2" fmla="*/ 2147483646 w 258"/>
                <a:gd name="T3" fmla="*/ 2147483646 h 166"/>
                <a:gd name="T4" fmla="*/ 2147483646 w 258"/>
                <a:gd name="T5" fmla="*/ 0 h 166"/>
                <a:gd name="T6" fmla="*/ 0 w 258"/>
                <a:gd name="T7" fmla="*/ 2147483646 h 166"/>
                <a:gd name="T8" fmla="*/ 2147483646 w 258"/>
                <a:gd name="T9" fmla="*/ 2147483646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66">
                  <a:moveTo>
                    <a:pt x="62" y="165"/>
                  </a:moveTo>
                  <a:cubicBezTo>
                    <a:pt x="88" y="165"/>
                    <a:pt x="231" y="136"/>
                    <a:pt x="257" y="118"/>
                  </a:cubicBezTo>
                  <a:lnTo>
                    <a:pt x="205" y="0"/>
                  </a:lnTo>
                  <a:cubicBezTo>
                    <a:pt x="150" y="0"/>
                    <a:pt x="0" y="59"/>
                    <a:pt x="0" y="110"/>
                  </a:cubicBezTo>
                  <a:cubicBezTo>
                    <a:pt x="0" y="147"/>
                    <a:pt x="18" y="165"/>
                    <a:pt x="62" y="1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7" name="Freeform 163">
              <a:extLst>
                <a:ext uri="{FF2B5EF4-FFF2-40B4-BE49-F238E27FC236}">
                  <a16:creationId xmlns:a16="http://schemas.microsoft.com/office/drawing/2014/main" id="{FB9BFF78-9419-124F-AF48-C95319A27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5425" y="1189038"/>
              <a:ext cx="100013" cy="60325"/>
            </a:xfrm>
            <a:custGeom>
              <a:avLst/>
              <a:gdLst>
                <a:gd name="T0" fmla="*/ 2147483646 w 279"/>
                <a:gd name="T1" fmla="*/ 2147483646 h 167"/>
                <a:gd name="T2" fmla="*/ 2147483646 w 279"/>
                <a:gd name="T3" fmla="*/ 2147483646 h 167"/>
                <a:gd name="T4" fmla="*/ 2147483646 w 279"/>
                <a:gd name="T5" fmla="*/ 2147483646 h 167"/>
                <a:gd name="T6" fmla="*/ 2147483646 w 279"/>
                <a:gd name="T7" fmla="*/ 2147483646 h 167"/>
                <a:gd name="T8" fmla="*/ 2147483646 w 279"/>
                <a:gd name="T9" fmla="*/ 2147483646 h 167"/>
                <a:gd name="T10" fmla="*/ 2147483646 w 279"/>
                <a:gd name="T11" fmla="*/ 0 h 167"/>
                <a:gd name="T12" fmla="*/ 2147483646 w 279"/>
                <a:gd name="T13" fmla="*/ 0 h 167"/>
                <a:gd name="T14" fmla="*/ 2147483646 w 279"/>
                <a:gd name="T15" fmla="*/ 2147483646 h 167"/>
                <a:gd name="T16" fmla="*/ 0 w 279"/>
                <a:gd name="T17" fmla="*/ 2147483646 h 167"/>
                <a:gd name="T18" fmla="*/ 2147483646 w 279"/>
                <a:gd name="T19" fmla="*/ 2147483646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9" h="167">
                  <a:moveTo>
                    <a:pt x="201" y="147"/>
                  </a:moveTo>
                  <a:lnTo>
                    <a:pt x="183" y="103"/>
                  </a:lnTo>
                  <a:cubicBezTo>
                    <a:pt x="216" y="103"/>
                    <a:pt x="253" y="118"/>
                    <a:pt x="275" y="85"/>
                  </a:cubicBezTo>
                  <a:cubicBezTo>
                    <a:pt x="275" y="70"/>
                    <a:pt x="278" y="63"/>
                    <a:pt x="275" y="30"/>
                  </a:cubicBezTo>
                  <a:cubicBezTo>
                    <a:pt x="242" y="37"/>
                    <a:pt x="180" y="34"/>
                    <a:pt x="157" y="30"/>
                  </a:cubicBezTo>
                  <a:cubicBezTo>
                    <a:pt x="165" y="30"/>
                    <a:pt x="187" y="19"/>
                    <a:pt x="194" y="0"/>
                  </a:cubicBezTo>
                  <a:lnTo>
                    <a:pt x="73" y="0"/>
                  </a:lnTo>
                  <a:cubicBezTo>
                    <a:pt x="73" y="8"/>
                    <a:pt x="69" y="19"/>
                    <a:pt x="73" y="48"/>
                  </a:cubicBezTo>
                  <a:cubicBezTo>
                    <a:pt x="29" y="63"/>
                    <a:pt x="0" y="92"/>
                    <a:pt x="0" y="147"/>
                  </a:cubicBezTo>
                  <a:cubicBezTo>
                    <a:pt x="0" y="166"/>
                    <a:pt x="180" y="158"/>
                    <a:pt x="201" y="1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8" name="Freeform 164">
              <a:extLst>
                <a:ext uri="{FF2B5EF4-FFF2-40B4-BE49-F238E27FC236}">
                  <a16:creationId xmlns:a16="http://schemas.microsoft.com/office/drawing/2014/main" id="{41E84073-4C77-3A41-9241-BDDFC8A23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3663" y="1239838"/>
              <a:ext cx="103187" cy="36512"/>
            </a:xfrm>
            <a:custGeom>
              <a:avLst/>
              <a:gdLst>
                <a:gd name="T0" fmla="*/ 0 w 287"/>
                <a:gd name="T1" fmla="*/ 2147483646 h 100"/>
                <a:gd name="T2" fmla="*/ 2147483646 w 287"/>
                <a:gd name="T3" fmla="*/ 2147483646 h 100"/>
                <a:gd name="T4" fmla="*/ 2147483646 w 287"/>
                <a:gd name="T5" fmla="*/ 2147483646 h 100"/>
                <a:gd name="T6" fmla="*/ 2147483646 w 287"/>
                <a:gd name="T7" fmla="*/ 2147483646 h 100"/>
                <a:gd name="T8" fmla="*/ 2147483646 w 287"/>
                <a:gd name="T9" fmla="*/ 2147483646 h 100"/>
                <a:gd name="T10" fmla="*/ 2147483646 w 287"/>
                <a:gd name="T11" fmla="*/ 0 h 100"/>
                <a:gd name="T12" fmla="*/ 0 w 287"/>
                <a:gd name="T13" fmla="*/ 2147483646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100">
                  <a:moveTo>
                    <a:pt x="0" y="73"/>
                  </a:moveTo>
                  <a:cubicBezTo>
                    <a:pt x="0" y="88"/>
                    <a:pt x="18" y="99"/>
                    <a:pt x="36" y="99"/>
                  </a:cubicBezTo>
                  <a:cubicBezTo>
                    <a:pt x="69" y="99"/>
                    <a:pt x="84" y="99"/>
                    <a:pt x="91" y="62"/>
                  </a:cubicBezTo>
                  <a:cubicBezTo>
                    <a:pt x="114" y="62"/>
                    <a:pt x="143" y="99"/>
                    <a:pt x="165" y="99"/>
                  </a:cubicBezTo>
                  <a:cubicBezTo>
                    <a:pt x="216" y="99"/>
                    <a:pt x="212" y="44"/>
                    <a:pt x="286" y="44"/>
                  </a:cubicBezTo>
                  <a:cubicBezTo>
                    <a:pt x="268" y="18"/>
                    <a:pt x="231" y="0"/>
                    <a:pt x="183" y="0"/>
                  </a:cubicBezTo>
                  <a:cubicBezTo>
                    <a:pt x="147" y="0"/>
                    <a:pt x="0" y="22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09" name="Freeform 165">
              <a:extLst>
                <a:ext uri="{FF2B5EF4-FFF2-40B4-BE49-F238E27FC236}">
                  <a16:creationId xmlns:a16="http://schemas.microsoft.com/office/drawing/2014/main" id="{F39FC7D7-2B65-864A-BB99-4B137A5CC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3338" y="1119188"/>
              <a:ext cx="158750" cy="107950"/>
            </a:xfrm>
            <a:custGeom>
              <a:avLst/>
              <a:gdLst>
                <a:gd name="T0" fmla="*/ 2147483646 w 441"/>
                <a:gd name="T1" fmla="*/ 2147483646 h 302"/>
                <a:gd name="T2" fmla="*/ 2147483646 w 441"/>
                <a:gd name="T3" fmla="*/ 2147483646 h 302"/>
                <a:gd name="T4" fmla="*/ 2147483646 w 441"/>
                <a:gd name="T5" fmla="*/ 2147483646 h 302"/>
                <a:gd name="T6" fmla="*/ 2147483646 w 441"/>
                <a:gd name="T7" fmla="*/ 2147483646 h 302"/>
                <a:gd name="T8" fmla="*/ 2147483646 w 441"/>
                <a:gd name="T9" fmla="*/ 2147483646 h 302"/>
                <a:gd name="T10" fmla="*/ 2147483646 w 441"/>
                <a:gd name="T11" fmla="*/ 0 h 302"/>
                <a:gd name="T12" fmla="*/ 2147483646 w 441"/>
                <a:gd name="T13" fmla="*/ 2147483646 h 302"/>
                <a:gd name="T14" fmla="*/ 2147483646 w 441"/>
                <a:gd name="T15" fmla="*/ 2147483646 h 302"/>
                <a:gd name="T16" fmla="*/ 2147483646 w 441"/>
                <a:gd name="T17" fmla="*/ 2147483646 h 302"/>
                <a:gd name="T18" fmla="*/ 2147483646 w 441"/>
                <a:gd name="T19" fmla="*/ 2147483646 h 302"/>
                <a:gd name="T20" fmla="*/ 2147483646 w 441"/>
                <a:gd name="T21" fmla="*/ 2147483646 h 302"/>
                <a:gd name="T22" fmla="*/ 0 w 441"/>
                <a:gd name="T23" fmla="*/ 2147483646 h 302"/>
                <a:gd name="T24" fmla="*/ 2147483646 w 441"/>
                <a:gd name="T25" fmla="*/ 2147483646 h 302"/>
                <a:gd name="T26" fmla="*/ 2147483646 w 441"/>
                <a:gd name="T27" fmla="*/ 2147483646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1" h="302">
                  <a:moveTo>
                    <a:pt x="330" y="257"/>
                  </a:moveTo>
                  <a:cubicBezTo>
                    <a:pt x="370" y="257"/>
                    <a:pt x="410" y="265"/>
                    <a:pt x="440" y="243"/>
                  </a:cubicBezTo>
                  <a:cubicBezTo>
                    <a:pt x="359" y="210"/>
                    <a:pt x="333" y="202"/>
                    <a:pt x="230" y="188"/>
                  </a:cubicBezTo>
                  <a:cubicBezTo>
                    <a:pt x="267" y="151"/>
                    <a:pt x="341" y="129"/>
                    <a:pt x="399" y="92"/>
                  </a:cubicBezTo>
                  <a:cubicBezTo>
                    <a:pt x="399" y="74"/>
                    <a:pt x="418" y="56"/>
                    <a:pt x="433" y="45"/>
                  </a:cubicBezTo>
                  <a:cubicBezTo>
                    <a:pt x="433" y="34"/>
                    <a:pt x="429" y="0"/>
                    <a:pt x="421" y="0"/>
                  </a:cubicBezTo>
                  <a:cubicBezTo>
                    <a:pt x="388" y="0"/>
                    <a:pt x="363" y="30"/>
                    <a:pt x="359" y="63"/>
                  </a:cubicBezTo>
                  <a:cubicBezTo>
                    <a:pt x="253" y="63"/>
                    <a:pt x="249" y="136"/>
                    <a:pt x="139" y="136"/>
                  </a:cubicBezTo>
                  <a:lnTo>
                    <a:pt x="139" y="184"/>
                  </a:lnTo>
                  <a:cubicBezTo>
                    <a:pt x="176" y="162"/>
                    <a:pt x="161" y="177"/>
                    <a:pt x="201" y="191"/>
                  </a:cubicBezTo>
                  <a:lnTo>
                    <a:pt x="47" y="191"/>
                  </a:lnTo>
                  <a:cubicBezTo>
                    <a:pt x="29" y="206"/>
                    <a:pt x="21" y="213"/>
                    <a:pt x="0" y="232"/>
                  </a:cubicBezTo>
                  <a:cubicBezTo>
                    <a:pt x="7" y="235"/>
                    <a:pt x="157" y="301"/>
                    <a:pt x="183" y="301"/>
                  </a:cubicBezTo>
                  <a:cubicBezTo>
                    <a:pt x="227" y="301"/>
                    <a:pt x="286" y="257"/>
                    <a:pt x="330" y="2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0" name="Freeform 166">
              <a:extLst>
                <a:ext uri="{FF2B5EF4-FFF2-40B4-BE49-F238E27FC236}">
                  <a16:creationId xmlns:a16="http://schemas.microsoft.com/office/drawing/2014/main" id="{DC437094-447C-C544-A034-F1576697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50" y="1582738"/>
              <a:ext cx="290513" cy="112712"/>
            </a:xfrm>
            <a:custGeom>
              <a:avLst/>
              <a:gdLst>
                <a:gd name="T0" fmla="*/ 2147483646 w 808"/>
                <a:gd name="T1" fmla="*/ 2147483646 h 313"/>
                <a:gd name="T2" fmla="*/ 2147483646 w 808"/>
                <a:gd name="T3" fmla="*/ 2147483646 h 313"/>
                <a:gd name="T4" fmla="*/ 2147483646 w 808"/>
                <a:gd name="T5" fmla="*/ 2147483646 h 313"/>
                <a:gd name="T6" fmla="*/ 2147483646 w 808"/>
                <a:gd name="T7" fmla="*/ 2147483646 h 313"/>
                <a:gd name="T8" fmla="*/ 2147483646 w 808"/>
                <a:gd name="T9" fmla="*/ 2147483646 h 313"/>
                <a:gd name="T10" fmla="*/ 2147483646 w 808"/>
                <a:gd name="T11" fmla="*/ 2147483646 h 313"/>
                <a:gd name="T12" fmla="*/ 2147483646 w 808"/>
                <a:gd name="T13" fmla="*/ 2147483646 h 313"/>
                <a:gd name="T14" fmla="*/ 2147483646 w 808"/>
                <a:gd name="T15" fmla="*/ 2147483646 h 313"/>
                <a:gd name="T16" fmla="*/ 2147483646 w 808"/>
                <a:gd name="T17" fmla="*/ 2147483646 h 313"/>
                <a:gd name="T18" fmla="*/ 2147483646 w 808"/>
                <a:gd name="T19" fmla="*/ 2147483646 h 313"/>
                <a:gd name="T20" fmla="*/ 2147483646 w 808"/>
                <a:gd name="T21" fmla="*/ 2147483646 h 313"/>
                <a:gd name="T22" fmla="*/ 2147483646 w 808"/>
                <a:gd name="T23" fmla="*/ 0 h 313"/>
                <a:gd name="T24" fmla="*/ 0 w 808"/>
                <a:gd name="T25" fmla="*/ 2147483646 h 313"/>
                <a:gd name="T26" fmla="*/ 2147483646 w 808"/>
                <a:gd name="T27" fmla="*/ 2147483646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08" h="313">
                  <a:moveTo>
                    <a:pt x="184" y="312"/>
                  </a:moveTo>
                  <a:cubicBezTo>
                    <a:pt x="220" y="312"/>
                    <a:pt x="239" y="279"/>
                    <a:pt x="264" y="257"/>
                  </a:cubicBezTo>
                  <a:cubicBezTo>
                    <a:pt x="283" y="279"/>
                    <a:pt x="297" y="293"/>
                    <a:pt x="330" y="293"/>
                  </a:cubicBezTo>
                  <a:cubicBezTo>
                    <a:pt x="367" y="293"/>
                    <a:pt x="389" y="264"/>
                    <a:pt x="411" y="264"/>
                  </a:cubicBezTo>
                  <a:cubicBezTo>
                    <a:pt x="440" y="264"/>
                    <a:pt x="455" y="238"/>
                    <a:pt x="484" y="238"/>
                  </a:cubicBezTo>
                  <a:cubicBezTo>
                    <a:pt x="510" y="238"/>
                    <a:pt x="525" y="275"/>
                    <a:pt x="551" y="275"/>
                  </a:cubicBezTo>
                  <a:cubicBezTo>
                    <a:pt x="595" y="275"/>
                    <a:pt x="613" y="238"/>
                    <a:pt x="642" y="238"/>
                  </a:cubicBezTo>
                  <a:lnTo>
                    <a:pt x="741" y="238"/>
                  </a:lnTo>
                  <a:cubicBezTo>
                    <a:pt x="741" y="209"/>
                    <a:pt x="793" y="169"/>
                    <a:pt x="807" y="117"/>
                  </a:cubicBezTo>
                  <a:cubicBezTo>
                    <a:pt x="730" y="95"/>
                    <a:pt x="514" y="18"/>
                    <a:pt x="448" y="18"/>
                  </a:cubicBezTo>
                  <a:cubicBezTo>
                    <a:pt x="404" y="18"/>
                    <a:pt x="385" y="62"/>
                    <a:pt x="385" y="117"/>
                  </a:cubicBezTo>
                  <a:cubicBezTo>
                    <a:pt x="286" y="117"/>
                    <a:pt x="279" y="0"/>
                    <a:pt x="165" y="0"/>
                  </a:cubicBezTo>
                  <a:cubicBezTo>
                    <a:pt x="88" y="0"/>
                    <a:pt x="0" y="62"/>
                    <a:pt x="0" y="146"/>
                  </a:cubicBezTo>
                  <a:cubicBezTo>
                    <a:pt x="0" y="235"/>
                    <a:pt x="88" y="312"/>
                    <a:pt x="184" y="3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1" name="Freeform 167">
              <a:extLst>
                <a:ext uri="{FF2B5EF4-FFF2-40B4-BE49-F238E27FC236}">
                  <a16:creationId xmlns:a16="http://schemas.microsoft.com/office/drawing/2014/main" id="{9E19E282-669B-FB40-9534-23227B792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5775" y="3851275"/>
              <a:ext cx="77788" cy="39688"/>
            </a:xfrm>
            <a:custGeom>
              <a:avLst/>
              <a:gdLst>
                <a:gd name="T0" fmla="*/ 2147483646 w 214"/>
                <a:gd name="T1" fmla="*/ 0 h 111"/>
                <a:gd name="T2" fmla="*/ 0 w 214"/>
                <a:gd name="T3" fmla="*/ 2147483646 h 111"/>
                <a:gd name="T4" fmla="*/ 2147483646 w 214"/>
                <a:gd name="T5" fmla="*/ 2147483646 h 111"/>
                <a:gd name="T6" fmla="*/ 2147483646 w 214"/>
                <a:gd name="T7" fmla="*/ 2147483646 h 111"/>
                <a:gd name="T8" fmla="*/ 2147483646 w 214"/>
                <a:gd name="T9" fmla="*/ 2147483646 h 111"/>
                <a:gd name="T10" fmla="*/ 2147483646 w 214"/>
                <a:gd name="T11" fmla="*/ 2147483646 h 111"/>
                <a:gd name="T12" fmla="*/ 2147483646 w 214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111">
                  <a:moveTo>
                    <a:pt x="213" y="0"/>
                  </a:moveTo>
                  <a:cubicBezTo>
                    <a:pt x="150" y="11"/>
                    <a:pt x="55" y="47"/>
                    <a:pt x="0" y="73"/>
                  </a:cubicBezTo>
                  <a:cubicBezTo>
                    <a:pt x="0" y="80"/>
                    <a:pt x="11" y="92"/>
                    <a:pt x="18" y="92"/>
                  </a:cubicBezTo>
                  <a:cubicBezTo>
                    <a:pt x="18" y="103"/>
                    <a:pt x="33" y="110"/>
                    <a:pt x="44" y="110"/>
                  </a:cubicBezTo>
                  <a:cubicBezTo>
                    <a:pt x="77" y="110"/>
                    <a:pt x="147" y="92"/>
                    <a:pt x="158" y="70"/>
                  </a:cubicBezTo>
                  <a:cubicBezTo>
                    <a:pt x="162" y="58"/>
                    <a:pt x="154" y="37"/>
                    <a:pt x="165" y="33"/>
                  </a:cubicBezTo>
                  <a:cubicBezTo>
                    <a:pt x="187" y="22"/>
                    <a:pt x="205" y="37"/>
                    <a:pt x="2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2" name="Freeform 168">
              <a:extLst>
                <a:ext uri="{FF2B5EF4-FFF2-40B4-BE49-F238E27FC236}">
                  <a16:creationId xmlns:a16="http://schemas.microsoft.com/office/drawing/2014/main" id="{7B898642-573C-324A-BC3F-070B61EC0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8413" y="4781550"/>
              <a:ext cx="38100" cy="15875"/>
            </a:xfrm>
            <a:custGeom>
              <a:avLst/>
              <a:gdLst>
                <a:gd name="T0" fmla="*/ 2147483646 w 107"/>
                <a:gd name="T1" fmla="*/ 2147483646 h 45"/>
                <a:gd name="T2" fmla="*/ 2147483646 w 107"/>
                <a:gd name="T3" fmla="*/ 0 h 45"/>
                <a:gd name="T4" fmla="*/ 0 w 107"/>
                <a:gd name="T5" fmla="*/ 2147483646 h 45"/>
                <a:gd name="T6" fmla="*/ 2147483646 w 107"/>
                <a:gd name="T7" fmla="*/ 214748364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45">
                  <a:moveTo>
                    <a:pt x="40" y="44"/>
                  </a:moveTo>
                  <a:cubicBezTo>
                    <a:pt x="70" y="44"/>
                    <a:pt x="99" y="15"/>
                    <a:pt x="106" y="0"/>
                  </a:cubicBezTo>
                  <a:cubicBezTo>
                    <a:pt x="59" y="0"/>
                    <a:pt x="33" y="7"/>
                    <a:pt x="0" y="18"/>
                  </a:cubicBezTo>
                  <a:cubicBezTo>
                    <a:pt x="4" y="37"/>
                    <a:pt x="29" y="44"/>
                    <a:pt x="4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3" name="Freeform 169">
              <a:extLst>
                <a:ext uri="{FF2B5EF4-FFF2-40B4-BE49-F238E27FC236}">
                  <a16:creationId xmlns:a16="http://schemas.microsoft.com/office/drawing/2014/main" id="{24B217AD-D828-C64E-9440-43D3BDCAC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5213" y="2073275"/>
              <a:ext cx="79375" cy="60325"/>
            </a:xfrm>
            <a:custGeom>
              <a:avLst/>
              <a:gdLst>
                <a:gd name="T0" fmla="*/ 2147483646 w 221"/>
                <a:gd name="T1" fmla="*/ 2147483646 h 166"/>
                <a:gd name="T2" fmla="*/ 0 w 221"/>
                <a:gd name="T3" fmla="*/ 2147483646 h 166"/>
                <a:gd name="T4" fmla="*/ 2147483646 w 221"/>
                <a:gd name="T5" fmla="*/ 2147483646 h 166"/>
                <a:gd name="T6" fmla="*/ 2147483646 w 221"/>
                <a:gd name="T7" fmla="*/ 2147483646 h 166"/>
                <a:gd name="T8" fmla="*/ 2147483646 w 221"/>
                <a:gd name="T9" fmla="*/ 2147483646 h 166"/>
                <a:gd name="T10" fmla="*/ 2147483646 w 221"/>
                <a:gd name="T11" fmla="*/ 0 h 166"/>
                <a:gd name="T12" fmla="*/ 2147483646 w 221"/>
                <a:gd name="T13" fmla="*/ 2147483646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166">
                  <a:moveTo>
                    <a:pt x="48" y="37"/>
                  </a:moveTo>
                  <a:cubicBezTo>
                    <a:pt x="40" y="37"/>
                    <a:pt x="0" y="106"/>
                    <a:pt x="0" y="121"/>
                  </a:cubicBezTo>
                  <a:cubicBezTo>
                    <a:pt x="0" y="158"/>
                    <a:pt x="22" y="165"/>
                    <a:pt x="66" y="165"/>
                  </a:cubicBezTo>
                  <a:cubicBezTo>
                    <a:pt x="128" y="165"/>
                    <a:pt x="172" y="128"/>
                    <a:pt x="220" y="103"/>
                  </a:cubicBezTo>
                  <a:lnTo>
                    <a:pt x="220" y="55"/>
                  </a:lnTo>
                  <a:cubicBezTo>
                    <a:pt x="169" y="48"/>
                    <a:pt x="143" y="0"/>
                    <a:pt x="92" y="0"/>
                  </a:cubicBezTo>
                  <a:cubicBezTo>
                    <a:pt x="73" y="0"/>
                    <a:pt x="66" y="37"/>
                    <a:pt x="4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4" name="Freeform 170">
              <a:extLst>
                <a:ext uri="{FF2B5EF4-FFF2-40B4-BE49-F238E27FC236}">
                  <a16:creationId xmlns:a16="http://schemas.microsoft.com/office/drawing/2014/main" id="{31D7B301-CB56-7E47-88D1-9E68D28B4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2088" y="2005013"/>
              <a:ext cx="63500" cy="61912"/>
            </a:xfrm>
            <a:custGeom>
              <a:avLst/>
              <a:gdLst>
                <a:gd name="T0" fmla="*/ 0 w 177"/>
                <a:gd name="T1" fmla="*/ 2147483646 h 174"/>
                <a:gd name="T2" fmla="*/ 2147483646 w 177"/>
                <a:gd name="T3" fmla="*/ 2147483646 h 174"/>
                <a:gd name="T4" fmla="*/ 2147483646 w 177"/>
                <a:gd name="T5" fmla="*/ 2147483646 h 174"/>
                <a:gd name="T6" fmla="*/ 0 w 177"/>
                <a:gd name="T7" fmla="*/ 2147483646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" h="174">
                  <a:moveTo>
                    <a:pt x="0" y="74"/>
                  </a:moveTo>
                  <a:cubicBezTo>
                    <a:pt x="0" y="118"/>
                    <a:pt x="80" y="165"/>
                    <a:pt x="128" y="165"/>
                  </a:cubicBezTo>
                  <a:cubicBezTo>
                    <a:pt x="128" y="165"/>
                    <a:pt x="176" y="173"/>
                    <a:pt x="176" y="147"/>
                  </a:cubicBezTo>
                  <a:cubicBezTo>
                    <a:pt x="176" y="74"/>
                    <a:pt x="0" y="0"/>
                    <a:pt x="0" y="7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5" name="Freeform 171">
              <a:extLst>
                <a:ext uri="{FF2B5EF4-FFF2-40B4-BE49-F238E27FC236}">
                  <a16:creationId xmlns:a16="http://schemas.microsoft.com/office/drawing/2014/main" id="{EEBD0C93-5DD9-D847-A636-D3F5F754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2300" y="1793875"/>
              <a:ext cx="57150" cy="39688"/>
            </a:xfrm>
            <a:custGeom>
              <a:avLst/>
              <a:gdLst>
                <a:gd name="T0" fmla="*/ 2147483646 w 158"/>
                <a:gd name="T1" fmla="*/ 2147483646 h 111"/>
                <a:gd name="T2" fmla="*/ 2147483646 w 158"/>
                <a:gd name="T3" fmla="*/ 0 h 111"/>
                <a:gd name="T4" fmla="*/ 2147483646 w 158"/>
                <a:gd name="T5" fmla="*/ 2147483646 h 111"/>
                <a:gd name="T6" fmla="*/ 2147483646 w 158"/>
                <a:gd name="T7" fmla="*/ 2147483646 h 111"/>
                <a:gd name="T8" fmla="*/ 2147483646 w 158"/>
                <a:gd name="T9" fmla="*/ 2147483646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11">
                  <a:moveTo>
                    <a:pt x="157" y="70"/>
                  </a:moveTo>
                  <a:cubicBezTo>
                    <a:pt x="120" y="40"/>
                    <a:pt x="110" y="0"/>
                    <a:pt x="66" y="0"/>
                  </a:cubicBezTo>
                  <a:cubicBezTo>
                    <a:pt x="33" y="0"/>
                    <a:pt x="10" y="40"/>
                    <a:pt x="10" y="73"/>
                  </a:cubicBezTo>
                  <a:cubicBezTo>
                    <a:pt x="10" y="85"/>
                    <a:pt x="0" y="110"/>
                    <a:pt x="10" y="110"/>
                  </a:cubicBezTo>
                  <a:cubicBezTo>
                    <a:pt x="55" y="110"/>
                    <a:pt x="139" y="85"/>
                    <a:pt x="157" y="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6" name="Freeform 172">
              <a:extLst>
                <a:ext uri="{FF2B5EF4-FFF2-40B4-BE49-F238E27FC236}">
                  <a16:creationId xmlns:a16="http://schemas.microsoft.com/office/drawing/2014/main" id="{4AF9748E-F655-5B43-942A-DCB986959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0250" y="1754188"/>
              <a:ext cx="125413" cy="53975"/>
            </a:xfrm>
            <a:custGeom>
              <a:avLst/>
              <a:gdLst>
                <a:gd name="T0" fmla="*/ 2147483646 w 350"/>
                <a:gd name="T1" fmla="*/ 2147483646 h 148"/>
                <a:gd name="T2" fmla="*/ 2147483646 w 350"/>
                <a:gd name="T3" fmla="*/ 2147483646 h 148"/>
                <a:gd name="T4" fmla="*/ 2147483646 w 350"/>
                <a:gd name="T5" fmla="*/ 0 h 148"/>
                <a:gd name="T6" fmla="*/ 0 w 350"/>
                <a:gd name="T7" fmla="*/ 2147483646 h 148"/>
                <a:gd name="T8" fmla="*/ 2147483646 w 350"/>
                <a:gd name="T9" fmla="*/ 2147483646 h 148"/>
                <a:gd name="T10" fmla="*/ 2147483646 w 350"/>
                <a:gd name="T11" fmla="*/ 2147483646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0" h="148">
                  <a:moveTo>
                    <a:pt x="239" y="147"/>
                  </a:moveTo>
                  <a:lnTo>
                    <a:pt x="349" y="147"/>
                  </a:lnTo>
                  <a:cubicBezTo>
                    <a:pt x="345" y="62"/>
                    <a:pt x="272" y="0"/>
                    <a:pt x="176" y="0"/>
                  </a:cubicBezTo>
                  <a:cubicBezTo>
                    <a:pt x="92" y="0"/>
                    <a:pt x="44" y="52"/>
                    <a:pt x="0" y="110"/>
                  </a:cubicBezTo>
                  <a:lnTo>
                    <a:pt x="19" y="92"/>
                  </a:lnTo>
                  <a:cubicBezTo>
                    <a:pt x="88" y="117"/>
                    <a:pt x="173" y="110"/>
                    <a:pt x="239" y="1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7" name="Freeform 173">
              <a:extLst>
                <a:ext uri="{FF2B5EF4-FFF2-40B4-BE49-F238E27FC236}">
                  <a16:creationId xmlns:a16="http://schemas.microsoft.com/office/drawing/2014/main" id="{5FD485F0-A7B9-154C-BD7B-2A4013C2F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8375" y="1631950"/>
              <a:ext cx="169863" cy="60325"/>
            </a:xfrm>
            <a:custGeom>
              <a:avLst/>
              <a:gdLst>
                <a:gd name="T0" fmla="*/ 2147483646 w 471"/>
                <a:gd name="T1" fmla="*/ 2147483646 h 166"/>
                <a:gd name="T2" fmla="*/ 2147483646 w 471"/>
                <a:gd name="T3" fmla="*/ 2147483646 h 166"/>
                <a:gd name="T4" fmla="*/ 2147483646 w 471"/>
                <a:gd name="T5" fmla="*/ 2147483646 h 166"/>
                <a:gd name="T6" fmla="*/ 0 w 471"/>
                <a:gd name="T7" fmla="*/ 0 h 166"/>
                <a:gd name="T8" fmla="*/ 2147483646 w 471"/>
                <a:gd name="T9" fmla="*/ 2147483646 h 166"/>
                <a:gd name="T10" fmla="*/ 2147483646 w 471"/>
                <a:gd name="T11" fmla="*/ 2147483646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1" h="166">
                  <a:moveTo>
                    <a:pt x="304" y="165"/>
                  </a:moveTo>
                  <a:cubicBezTo>
                    <a:pt x="363" y="165"/>
                    <a:pt x="470" y="150"/>
                    <a:pt x="470" y="110"/>
                  </a:cubicBezTo>
                  <a:cubicBezTo>
                    <a:pt x="470" y="91"/>
                    <a:pt x="455" y="73"/>
                    <a:pt x="433" y="73"/>
                  </a:cubicBezTo>
                  <a:cubicBezTo>
                    <a:pt x="418" y="73"/>
                    <a:pt x="33" y="25"/>
                    <a:pt x="0" y="0"/>
                  </a:cubicBezTo>
                  <a:lnTo>
                    <a:pt x="36" y="29"/>
                  </a:lnTo>
                  <a:cubicBezTo>
                    <a:pt x="36" y="121"/>
                    <a:pt x="209" y="165"/>
                    <a:pt x="304" y="1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8" name="Freeform 174">
              <a:extLst>
                <a:ext uri="{FF2B5EF4-FFF2-40B4-BE49-F238E27FC236}">
                  <a16:creationId xmlns:a16="http://schemas.microsoft.com/office/drawing/2014/main" id="{4AAF1909-D4A3-D643-BCD8-0B85F745F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7075" y="1716088"/>
              <a:ext cx="36513" cy="38100"/>
            </a:xfrm>
            <a:custGeom>
              <a:avLst/>
              <a:gdLst>
                <a:gd name="T0" fmla="*/ 2147483646 w 100"/>
                <a:gd name="T1" fmla="*/ 2147483646 h 108"/>
                <a:gd name="T2" fmla="*/ 0 w 100"/>
                <a:gd name="T3" fmla="*/ 2147483646 h 108"/>
                <a:gd name="T4" fmla="*/ 2147483646 w 100"/>
                <a:gd name="T5" fmla="*/ 2147483646 h 108"/>
                <a:gd name="T6" fmla="*/ 2147483646 w 100"/>
                <a:gd name="T7" fmla="*/ 2147483646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08">
                  <a:moveTo>
                    <a:pt x="99" y="59"/>
                  </a:moveTo>
                  <a:cubicBezTo>
                    <a:pt x="99" y="8"/>
                    <a:pt x="0" y="0"/>
                    <a:pt x="0" y="59"/>
                  </a:cubicBezTo>
                  <a:cubicBezTo>
                    <a:pt x="0" y="93"/>
                    <a:pt x="4" y="107"/>
                    <a:pt x="44" y="107"/>
                  </a:cubicBezTo>
                  <a:cubicBezTo>
                    <a:pt x="70" y="107"/>
                    <a:pt x="99" y="89"/>
                    <a:pt x="99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19" name="Freeform 175">
              <a:extLst>
                <a:ext uri="{FF2B5EF4-FFF2-40B4-BE49-F238E27FC236}">
                  <a16:creationId xmlns:a16="http://schemas.microsoft.com/office/drawing/2014/main" id="{EA69A06E-20DC-3341-BB7E-5D57164D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1475" y="5259388"/>
              <a:ext cx="419100" cy="307975"/>
            </a:xfrm>
            <a:custGeom>
              <a:avLst/>
              <a:gdLst>
                <a:gd name="T0" fmla="*/ 2147483646 w 1162"/>
                <a:gd name="T1" fmla="*/ 2147483646 h 856"/>
                <a:gd name="T2" fmla="*/ 2147483646 w 1162"/>
                <a:gd name="T3" fmla="*/ 2147483646 h 856"/>
                <a:gd name="T4" fmla="*/ 2147483646 w 1162"/>
                <a:gd name="T5" fmla="*/ 2147483646 h 856"/>
                <a:gd name="T6" fmla="*/ 2147483646 w 1162"/>
                <a:gd name="T7" fmla="*/ 2147483646 h 856"/>
                <a:gd name="T8" fmla="*/ 2147483646 w 1162"/>
                <a:gd name="T9" fmla="*/ 2147483646 h 856"/>
                <a:gd name="T10" fmla="*/ 2147483646 w 1162"/>
                <a:gd name="T11" fmla="*/ 2147483646 h 856"/>
                <a:gd name="T12" fmla="*/ 2147483646 w 1162"/>
                <a:gd name="T13" fmla="*/ 2147483646 h 856"/>
                <a:gd name="T14" fmla="*/ 2147483646 w 1162"/>
                <a:gd name="T15" fmla="*/ 2147483646 h 856"/>
                <a:gd name="T16" fmla="*/ 2147483646 w 1162"/>
                <a:gd name="T17" fmla="*/ 2147483646 h 856"/>
                <a:gd name="T18" fmla="*/ 2147483646 w 1162"/>
                <a:gd name="T19" fmla="*/ 2147483646 h 856"/>
                <a:gd name="T20" fmla="*/ 2147483646 w 1162"/>
                <a:gd name="T21" fmla="*/ 2147483646 h 856"/>
                <a:gd name="T22" fmla="*/ 2147483646 w 1162"/>
                <a:gd name="T23" fmla="*/ 2147483646 h 856"/>
                <a:gd name="T24" fmla="*/ 2147483646 w 1162"/>
                <a:gd name="T25" fmla="*/ 2147483646 h 856"/>
                <a:gd name="T26" fmla="*/ 2147483646 w 1162"/>
                <a:gd name="T27" fmla="*/ 2147483646 h 856"/>
                <a:gd name="T28" fmla="*/ 2147483646 w 1162"/>
                <a:gd name="T29" fmla="*/ 0 h 856"/>
                <a:gd name="T30" fmla="*/ 2147483646 w 1162"/>
                <a:gd name="T31" fmla="*/ 2147483646 h 856"/>
                <a:gd name="T32" fmla="*/ 0 w 1162"/>
                <a:gd name="T33" fmla="*/ 2147483646 h 856"/>
                <a:gd name="T34" fmla="*/ 2147483646 w 1162"/>
                <a:gd name="T35" fmla="*/ 2147483646 h 856"/>
                <a:gd name="T36" fmla="*/ 2147483646 w 1162"/>
                <a:gd name="T37" fmla="*/ 2147483646 h 856"/>
                <a:gd name="T38" fmla="*/ 2147483646 w 1162"/>
                <a:gd name="T39" fmla="*/ 2147483646 h 856"/>
                <a:gd name="T40" fmla="*/ 2147483646 w 1162"/>
                <a:gd name="T41" fmla="*/ 2147483646 h 856"/>
                <a:gd name="T42" fmla="*/ 2147483646 w 1162"/>
                <a:gd name="T43" fmla="*/ 2147483646 h 856"/>
                <a:gd name="T44" fmla="*/ 2147483646 w 1162"/>
                <a:gd name="T45" fmla="*/ 2147483646 h 856"/>
                <a:gd name="T46" fmla="*/ 2147483646 w 1162"/>
                <a:gd name="T47" fmla="*/ 2147483646 h 856"/>
                <a:gd name="T48" fmla="*/ 2147483646 w 1162"/>
                <a:gd name="T49" fmla="*/ 2147483646 h 856"/>
                <a:gd name="T50" fmla="*/ 2147483646 w 1162"/>
                <a:gd name="T51" fmla="*/ 2147483646 h 856"/>
                <a:gd name="T52" fmla="*/ 2147483646 w 1162"/>
                <a:gd name="T53" fmla="*/ 2147483646 h 856"/>
                <a:gd name="T54" fmla="*/ 2147483646 w 1162"/>
                <a:gd name="T55" fmla="*/ 2147483646 h 856"/>
                <a:gd name="T56" fmla="*/ 2147483646 w 1162"/>
                <a:gd name="T57" fmla="*/ 2147483646 h 856"/>
                <a:gd name="T58" fmla="*/ 2147483646 w 1162"/>
                <a:gd name="T59" fmla="*/ 2147483646 h 856"/>
                <a:gd name="T60" fmla="*/ 2147483646 w 1162"/>
                <a:gd name="T61" fmla="*/ 2147483646 h 856"/>
                <a:gd name="T62" fmla="*/ 2147483646 w 1162"/>
                <a:gd name="T63" fmla="*/ 2147483646 h 856"/>
                <a:gd name="T64" fmla="*/ 2147483646 w 1162"/>
                <a:gd name="T65" fmla="*/ 2147483646 h 856"/>
                <a:gd name="T66" fmla="*/ 2147483646 w 1162"/>
                <a:gd name="T67" fmla="*/ 2147483646 h 856"/>
                <a:gd name="T68" fmla="*/ 2147483646 w 1162"/>
                <a:gd name="T69" fmla="*/ 2147483646 h 856"/>
                <a:gd name="T70" fmla="*/ 2147483646 w 1162"/>
                <a:gd name="T71" fmla="*/ 2147483646 h 856"/>
                <a:gd name="T72" fmla="*/ 2147483646 w 1162"/>
                <a:gd name="T73" fmla="*/ 2147483646 h 856"/>
                <a:gd name="T74" fmla="*/ 2147483646 w 1162"/>
                <a:gd name="T75" fmla="*/ 2147483646 h 856"/>
                <a:gd name="T76" fmla="*/ 2147483646 w 1162"/>
                <a:gd name="T77" fmla="*/ 2147483646 h 856"/>
                <a:gd name="T78" fmla="*/ 2147483646 w 1162"/>
                <a:gd name="T79" fmla="*/ 2147483646 h 8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62" h="856">
                  <a:moveTo>
                    <a:pt x="1079" y="239"/>
                  </a:moveTo>
                  <a:cubicBezTo>
                    <a:pt x="1076" y="238"/>
                    <a:pt x="1073" y="237"/>
                    <a:pt x="1070" y="237"/>
                  </a:cubicBezTo>
                  <a:cubicBezTo>
                    <a:pt x="1067" y="234"/>
                    <a:pt x="1063" y="231"/>
                    <a:pt x="1060" y="228"/>
                  </a:cubicBezTo>
                  <a:lnTo>
                    <a:pt x="1069" y="236"/>
                  </a:lnTo>
                  <a:cubicBezTo>
                    <a:pt x="1050" y="231"/>
                    <a:pt x="1020" y="221"/>
                    <a:pt x="1005" y="206"/>
                  </a:cubicBezTo>
                  <a:lnTo>
                    <a:pt x="906" y="206"/>
                  </a:lnTo>
                  <a:cubicBezTo>
                    <a:pt x="884" y="195"/>
                    <a:pt x="855" y="151"/>
                    <a:pt x="811" y="136"/>
                  </a:cubicBezTo>
                  <a:cubicBezTo>
                    <a:pt x="800" y="132"/>
                    <a:pt x="770" y="136"/>
                    <a:pt x="767" y="118"/>
                  </a:cubicBezTo>
                  <a:cubicBezTo>
                    <a:pt x="723" y="125"/>
                    <a:pt x="679" y="191"/>
                    <a:pt x="646" y="202"/>
                  </a:cubicBezTo>
                  <a:cubicBezTo>
                    <a:pt x="594" y="217"/>
                    <a:pt x="587" y="221"/>
                    <a:pt x="557" y="250"/>
                  </a:cubicBezTo>
                  <a:cubicBezTo>
                    <a:pt x="550" y="257"/>
                    <a:pt x="517" y="312"/>
                    <a:pt x="492" y="312"/>
                  </a:cubicBezTo>
                  <a:cubicBezTo>
                    <a:pt x="469" y="312"/>
                    <a:pt x="418" y="254"/>
                    <a:pt x="418" y="239"/>
                  </a:cubicBezTo>
                  <a:cubicBezTo>
                    <a:pt x="385" y="239"/>
                    <a:pt x="363" y="224"/>
                    <a:pt x="363" y="206"/>
                  </a:cubicBezTo>
                  <a:lnTo>
                    <a:pt x="363" y="74"/>
                  </a:lnTo>
                  <a:cubicBezTo>
                    <a:pt x="297" y="59"/>
                    <a:pt x="249" y="0"/>
                    <a:pt x="187" y="0"/>
                  </a:cubicBezTo>
                  <a:cubicBezTo>
                    <a:pt x="121" y="0"/>
                    <a:pt x="95" y="63"/>
                    <a:pt x="51" y="63"/>
                  </a:cubicBezTo>
                  <a:cubicBezTo>
                    <a:pt x="29" y="63"/>
                    <a:pt x="0" y="74"/>
                    <a:pt x="0" y="96"/>
                  </a:cubicBezTo>
                  <a:cubicBezTo>
                    <a:pt x="0" y="147"/>
                    <a:pt x="88" y="125"/>
                    <a:pt x="113" y="177"/>
                  </a:cubicBezTo>
                  <a:cubicBezTo>
                    <a:pt x="117" y="187"/>
                    <a:pt x="125" y="206"/>
                    <a:pt x="136" y="209"/>
                  </a:cubicBezTo>
                  <a:cubicBezTo>
                    <a:pt x="154" y="213"/>
                    <a:pt x="169" y="221"/>
                    <a:pt x="187" y="221"/>
                  </a:cubicBezTo>
                  <a:cubicBezTo>
                    <a:pt x="227" y="221"/>
                    <a:pt x="253" y="217"/>
                    <a:pt x="293" y="206"/>
                  </a:cubicBezTo>
                  <a:lnTo>
                    <a:pt x="319" y="206"/>
                  </a:lnTo>
                  <a:cubicBezTo>
                    <a:pt x="293" y="250"/>
                    <a:pt x="183" y="242"/>
                    <a:pt x="132" y="268"/>
                  </a:cubicBezTo>
                  <a:cubicBezTo>
                    <a:pt x="139" y="298"/>
                    <a:pt x="179" y="283"/>
                    <a:pt x="198" y="312"/>
                  </a:cubicBezTo>
                  <a:cubicBezTo>
                    <a:pt x="216" y="341"/>
                    <a:pt x="198" y="356"/>
                    <a:pt x="216" y="393"/>
                  </a:cubicBezTo>
                  <a:cubicBezTo>
                    <a:pt x="220" y="404"/>
                    <a:pt x="242" y="404"/>
                    <a:pt x="253" y="404"/>
                  </a:cubicBezTo>
                  <a:cubicBezTo>
                    <a:pt x="282" y="404"/>
                    <a:pt x="297" y="367"/>
                    <a:pt x="308" y="338"/>
                  </a:cubicBezTo>
                  <a:lnTo>
                    <a:pt x="308" y="371"/>
                  </a:lnTo>
                  <a:cubicBezTo>
                    <a:pt x="367" y="353"/>
                    <a:pt x="389" y="448"/>
                    <a:pt x="444" y="448"/>
                  </a:cubicBezTo>
                  <a:cubicBezTo>
                    <a:pt x="502" y="448"/>
                    <a:pt x="602" y="466"/>
                    <a:pt x="642" y="485"/>
                  </a:cubicBezTo>
                  <a:cubicBezTo>
                    <a:pt x="679" y="503"/>
                    <a:pt x="782" y="543"/>
                    <a:pt x="796" y="587"/>
                  </a:cubicBezTo>
                  <a:cubicBezTo>
                    <a:pt x="815" y="643"/>
                    <a:pt x="792" y="694"/>
                    <a:pt x="844" y="745"/>
                  </a:cubicBezTo>
                  <a:cubicBezTo>
                    <a:pt x="822" y="756"/>
                    <a:pt x="752" y="775"/>
                    <a:pt x="752" y="819"/>
                  </a:cubicBezTo>
                  <a:cubicBezTo>
                    <a:pt x="752" y="848"/>
                    <a:pt x="785" y="848"/>
                    <a:pt x="811" y="848"/>
                  </a:cubicBezTo>
                  <a:lnTo>
                    <a:pt x="888" y="848"/>
                  </a:lnTo>
                  <a:cubicBezTo>
                    <a:pt x="888" y="830"/>
                    <a:pt x="928" y="826"/>
                    <a:pt x="943" y="826"/>
                  </a:cubicBezTo>
                  <a:cubicBezTo>
                    <a:pt x="974" y="826"/>
                    <a:pt x="999" y="839"/>
                    <a:pt x="1020" y="855"/>
                  </a:cubicBezTo>
                  <a:lnTo>
                    <a:pt x="1161" y="285"/>
                  </a:lnTo>
                  <a:cubicBezTo>
                    <a:pt x="1129" y="272"/>
                    <a:pt x="1099" y="258"/>
                    <a:pt x="1079" y="243"/>
                  </a:cubicBezTo>
                  <a:lnTo>
                    <a:pt x="1079" y="2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20" name="Freeform 176">
              <a:extLst>
                <a:ext uri="{FF2B5EF4-FFF2-40B4-BE49-F238E27FC236}">
                  <a16:creationId xmlns:a16="http://schemas.microsoft.com/office/drawing/2014/main" id="{953A8AAD-E0DB-2D4A-A7FC-204E21EFC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6888" y="5459413"/>
              <a:ext cx="26987" cy="55562"/>
            </a:xfrm>
            <a:custGeom>
              <a:avLst/>
              <a:gdLst>
                <a:gd name="T0" fmla="*/ 2147483646 w 74"/>
                <a:gd name="T1" fmla="*/ 2147483646 h 155"/>
                <a:gd name="T2" fmla="*/ 0 w 74"/>
                <a:gd name="T3" fmla="*/ 2147483646 h 155"/>
                <a:gd name="T4" fmla="*/ 2147483646 w 74"/>
                <a:gd name="T5" fmla="*/ 2147483646 h 155"/>
                <a:gd name="T6" fmla="*/ 2147483646 w 74"/>
                <a:gd name="T7" fmla="*/ 2147483646 h 155"/>
                <a:gd name="T8" fmla="*/ 2147483646 w 74"/>
                <a:gd name="T9" fmla="*/ 2147483646 h 155"/>
                <a:gd name="T10" fmla="*/ 2147483646 w 74"/>
                <a:gd name="T11" fmla="*/ 0 h 155"/>
                <a:gd name="T12" fmla="*/ 2147483646 w 74"/>
                <a:gd name="T13" fmla="*/ 2147483646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55">
                  <a:moveTo>
                    <a:pt x="37" y="62"/>
                  </a:moveTo>
                  <a:cubicBezTo>
                    <a:pt x="37" y="84"/>
                    <a:pt x="0" y="88"/>
                    <a:pt x="0" y="124"/>
                  </a:cubicBezTo>
                  <a:cubicBezTo>
                    <a:pt x="0" y="135"/>
                    <a:pt x="10" y="154"/>
                    <a:pt x="22" y="154"/>
                  </a:cubicBezTo>
                  <a:cubicBezTo>
                    <a:pt x="51" y="154"/>
                    <a:pt x="44" y="113"/>
                    <a:pt x="44" y="76"/>
                  </a:cubicBezTo>
                  <a:cubicBezTo>
                    <a:pt x="62" y="76"/>
                    <a:pt x="73" y="62"/>
                    <a:pt x="73" y="40"/>
                  </a:cubicBezTo>
                  <a:cubicBezTo>
                    <a:pt x="73" y="14"/>
                    <a:pt x="66" y="29"/>
                    <a:pt x="58" y="0"/>
                  </a:cubicBezTo>
                  <a:cubicBezTo>
                    <a:pt x="33" y="3"/>
                    <a:pt x="37" y="36"/>
                    <a:pt x="37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21" name="Freeform 177">
              <a:extLst>
                <a:ext uri="{FF2B5EF4-FFF2-40B4-BE49-F238E27FC236}">
                  <a16:creationId xmlns:a16="http://schemas.microsoft.com/office/drawing/2014/main" id="{FAFE3F90-2C06-DD47-AF1E-13D35FAC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4488" y="5678488"/>
              <a:ext cx="52387" cy="20637"/>
            </a:xfrm>
            <a:custGeom>
              <a:avLst/>
              <a:gdLst>
                <a:gd name="T0" fmla="*/ 0 w 147"/>
                <a:gd name="T1" fmla="*/ 2147483646 h 59"/>
                <a:gd name="T2" fmla="*/ 2147483646 w 147"/>
                <a:gd name="T3" fmla="*/ 2147483646 h 59"/>
                <a:gd name="T4" fmla="*/ 2147483646 w 147"/>
                <a:gd name="T5" fmla="*/ 2147483646 h 59"/>
                <a:gd name="T6" fmla="*/ 2147483646 w 147"/>
                <a:gd name="T7" fmla="*/ 2147483646 h 59"/>
                <a:gd name="T8" fmla="*/ 0 w 147"/>
                <a:gd name="T9" fmla="*/ 214748364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59">
                  <a:moveTo>
                    <a:pt x="0" y="22"/>
                  </a:moveTo>
                  <a:cubicBezTo>
                    <a:pt x="14" y="36"/>
                    <a:pt x="66" y="58"/>
                    <a:pt x="110" y="58"/>
                  </a:cubicBezTo>
                  <a:lnTo>
                    <a:pt x="146" y="58"/>
                  </a:lnTo>
                  <a:lnTo>
                    <a:pt x="146" y="3"/>
                  </a:lnTo>
                  <a:cubicBezTo>
                    <a:pt x="91" y="0"/>
                    <a:pt x="66" y="7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31922" name="Freeform 178">
              <a:extLst>
                <a:ext uri="{FF2B5EF4-FFF2-40B4-BE49-F238E27FC236}">
                  <a16:creationId xmlns:a16="http://schemas.microsoft.com/office/drawing/2014/main" id="{2AB0CC9C-6564-C848-A759-9CC607A05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9525" y="1476375"/>
              <a:ext cx="6405563" cy="3719513"/>
            </a:xfrm>
            <a:custGeom>
              <a:avLst/>
              <a:gdLst>
                <a:gd name="T0" fmla="*/ 2147483646 w 17795"/>
                <a:gd name="T1" fmla="*/ 2147483646 h 10334"/>
                <a:gd name="T2" fmla="*/ 2147483646 w 17795"/>
                <a:gd name="T3" fmla="*/ 2147483646 h 10334"/>
                <a:gd name="T4" fmla="*/ 2147483646 w 17795"/>
                <a:gd name="T5" fmla="*/ 2147483646 h 10334"/>
                <a:gd name="T6" fmla="*/ 2147483646 w 17795"/>
                <a:gd name="T7" fmla="*/ 2147483646 h 10334"/>
                <a:gd name="T8" fmla="*/ 2147483646 w 17795"/>
                <a:gd name="T9" fmla="*/ 2147483646 h 10334"/>
                <a:gd name="T10" fmla="*/ 2147483646 w 17795"/>
                <a:gd name="T11" fmla="*/ 2147483646 h 10334"/>
                <a:gd name="T12" fmla="*/ 2147483646 w 17795"/>
                <a:gd name="T13" fmla="*/ 2147483646 h 10334"/>
                <a:gd name="T14" fmla="*/ 2147483646 w 17795"/>
                <a:gd name="T15" fmla="*/ 2147483646 h 10334"/>
                <a:gd name="T16" fmla="*/ 2147483646 w 17795"/>
                <a:gd name="T17" fmla="*/ 2147483646 h 10334"/>
                <a:gd name="T18" fmla="*/ 2147483646 w 17795"/>
                <a:gd name="T19" fmla="*/ 2147483646 h 10334"/>
                <a:gd name="T20" fmla="*/ 2147483646 w 17795"/>
                <a:gd name="T21" fmla="*/ 2147483646 h 10334"/>
                <a:gd name="T22" fmla="*/ 2147483646 w 17795"/>
                <a:gd name="T23" fmla="*/ 2147483646 h 10334"/>
                <a:gd name="T24" fmla="*/ 2147483646 w 17795"/>
                <a:gd name="T25" fmla="*/ 2147483646 h 10334"/>
                <a:gd name="T26" fmla="*/ 2147483646 w 17795"/>
                <a:gd name="T27" fmla="*/ 2147483646 h 10334"/>
                <a:gd name="T28" fmla="*/ 2147483646 w 17795"/>
                <a:gd name="T29" fmla="*/ 2147483646 h 10334"/>
                <a:gd name="T30" fmla="*/ 2147483646 w 17795"/>
                <a:gd name="T31" fmla="*/ 2147483646 h 10334"/>
                <a:gd name="T32" fmla="*/ 2147483646 w 17795"/>
                <a:gd name="T33" fmla="*/ 2147483646 h 10334"/>
                <a:gd name="T34" fmla="*/ 2147483646 w 17795"/>
                <a:gd name="T35" fmla="*/ 2147483646 h 10334"/>
                <a:gd name="T36" fmla="*/ 2147483646 w 17795"/>
                <a:gd name="T37" fmla="*/ 2147483646 h 10334"/>
                <a:gd name="T38" fmla="*/ 2147483646 w 17795"/>
                <a:gd name="T39" fmla="*/ 2147483646 h 10334"/>
                <a:gd name="T40" fmla="*/ 2147483646 w 17795"/>
                <a:gd name="T41" fmla="*/ 2147483646 h 10334"/>
                <a:gd name="T42" fmla="*/ 2147483646 w 17795"/>
                <a:gd name="T43" fmla="*/ 2147483646 h 10334"/>
                <a:gd name="T44" fmla="*/ 2147483646 w 17795"/>
                <a:gd name="T45" fmla="*/ 2147483646 h 10334"/>
                <a:gd name="T46" fmla="*/ 2147483646 w 17795"/>
                <a:gd name="T47" fmla="*/ 2147483646 h 10334"/>
                <a:gd name="T48" fmla="*/ 2147483646 w 17795"/>
                <a:gd name="T49" fmla="*/ 2147483646 h 10334"/>
                <a:gd name="T50" fmla="*/ 2147483646 w 17795"/>
                <a:gd name="T51" fmla="*/ 2147483646 h 10334"/>
                <a:gd name="T52" fmla="*/ 2147483646 w 17795"/>
                <a:gd name="T53" fmla="*/ 2147483646 h 10334"/>
                <a:gd name="T54" fmla="*/ 2147483646 w 17795"/>
                <a:gd name="T55" fmla="*/ 2147483646 h 10334"/>
                <a:gd name="T56" fmla="*/ 2147483646 w 17795"/>
                <a:gd name="T57" fmla="*/ 2147483646 h 10334"/>
                <a:gd name="T58" fmla="*/ 2147483646 w 17795"/>
                <a:gd name="T59" fmla="*/ 2147483646 h 10334"/>
                <a:gd name="T60" fmla="*/ 2147483646 w 17795"/>
                <a:gd name="T61" fmla="*/ 2147483646 h 10334"/>
                <a:gd name="T62" fmla="*/ 2147483646 w 17795"/>
                <a:gd name="T63" fmla="*/ 2147483646 h 10334"/>
                <a:gd name="T64" fmla="*/ 2147483646 w 17795"/>
                <a:gd name="T65" fmla="*/ 2147483646 h 10334"/>
                <a:gd name="T66" fmla="*/ 2147483646 w 17795"/>
                <a:gd name="T67" fmla="*/ 2147483646 h 10334"/>
                <a:gd name="T68" fmla="*/ 2147483646 w 17795"/>
                <a:gd name="T69" fmla="*/ 2147483646 h 10334"/>
                <a:gd name="T70" fmla="*/ 2147483646 w 17795"/>
                <a:gd name="T71" fmla="*/ 2147483646 h 10334"/>
                <a:gd name="T72" fmla="*/ 2147483646 w 17795"/>
                <a:gd name="T73" fmla="*/ 2147483646 h 10334"/>
                <a:gd name="T74" fmla="*/ 2147483646 w 17795"/>
                <a:gd name="T75" fmla="*/ 2147483646 h 10334"/>
                <a:gd name="T76" fmla="*/ 2147483646 w 17795"/>
                <a:gd name="T77" fmla="*/ 2147483646 h 10334"/>
                <a:gd name="T78" fmla="*/ 2147483646 w 17795"/>
                <a:gd name="T79" fmla="*/ 2147483646 h 10334"/>
                <a:gd name="T80" fmla="*/ 2147483646 w 17795"/>
                <a:gd name="T81" fmla="*/ 2147483646 h 10334"/>
                <a:gd name="T82" fmla="*/ 2147483646 w 17795"/>
                <a:gd name="T83" fmla="*/ 2147483646 h 10334"/>
                <a:gd name="T84" fmla="*/ 2147483646 w 17795"/>
                <a:gd name="T85" fmla="*/ 2147483646 h 10334"/>
                <a:gd name="T86" fmla="*/ 2147483646 w 17795"/>
                <a:gd name="T87" fmla="*/ 2147483646 h 10334"/>
                <a:gd name="T88" fmla="*/ 2147483646 w 17795"/>
                <a:gd name="T89" fmla="*/ 2147483646 h 10334"/>
                <a:gd name="T90" fmla="*/ 2147483646 w 17795"/>
                <a:gd name="T91" fmla="*/ 2147483646 h 10334"/>
                <a:gd name="T92" fmla="*/ 2147483646 w 17795"/>
                <a:gd name="T93" fmla="*/ 2147483646 h 10334"/>
                <a:gd name="T94" fmla="*/ 2147483646 w 17795"/>
                <a:gd name="T95" fmla="*/ 2147483646 h 10334"/>
                <a:gd name="T96" fmla="*/ 2147483646 w 17795"/>
                <a:gd name="T97" fmla="*/ 2147483646 h 10334"/>
                <a:gd name="T98" fmla="*/ 2147483646 w 17795"/>
                <a:gd name="T99" fmla="*/ 2147483646 h 10334"/>
                <a:gd name="T100" fmla="*/ 2147483646 w 17795"/>
                <a:gd name="T101" fmla="*/ 2147483646 h 10334"/>
                <a:gd name="T102" fmla="*/ 2147483646 w 17795"/>
                <a:gd name="T103" fmla="*/ 2147483646 h 10334"/>
                <a:gd name="T104" fmla="*/ 2147483646 w 17795"/>
                <a:gd name="T105" fmla="*/ 2147483646 h 10334"/>
                <a:gd name="T106" fmla="*/ 2147483646 w 17795"/>
                <a:gd name="T107" fmla="*/ 2147483646 h 10334"/>
                <a:gd name="T108" fmla="*/ 2147483646 w 17795"/>
                <a:gd name="T109" fmla="*/ 2147483646 h 10334"/>
                <a:gd name="T110" fmla="*/ 2147483646 w 17795"/>
                <a:gd name="T111" fmla="*/ 2147483646 h 10334"/>
                <a:gd name="T112" fmla="*/ 2147483646 w 17795"/>
                <a:gd name="T113" fmla="*/ 2147483646 h 10334"/>
                <a:gd name="T114" fmla="*/ 2147483646 w 17795"/>
                <a:gd name="T115" fmla="*/ 2147483646 h 10334"/>
                <a:gd name="T116" fmla="*/ 2147483646 w 17795"/>
                <a:gd name="T117" fmla="*/ 2147483646 h 10334"/>
                <a:gd name="T118" fmla="*/ 2147483646 w 17795"/>
                <a:gd name="T119" fmla="*/ 2147483646 h 10334"/>
                <a:gd name="T120" fmla="*/ 2147483646 w 17795"/>
                <a:gd name="T121" fmla="*/ 2147483646 h 10334"/>
                <a:gd name="T122" fmla="*/ 2147483646 w 17795"/>
                <a:gd name="T123" fmla="*/ 2147483646 h 10334"/>
                <a:gd name="T124" fmla="*/ 2147483646 w 17795"/>
                <a:gd name="T125" fmla="*/ 2147483646 h 10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795" h="10334">
                  <a:moveTo>
                    <a:pt x="3255" y="5567"/>
                  </a:moveTo>
                  <a:cubicBezTo>
                    <a:pt x="3324" y="5688"/>
                    <a:pt x="3423" y="5736"/>
                    <a:pt x="3423" y="5879"/>
                  </a:cubicBezTo>
                  <a:cubicBezTo>
                    <a:pt x="3453" y="5865"/>
                    <a:pt x="3523" y="5828"/>
                    <a:pt x="3548" y="5824"/>
                  </a:cubicBezTo>
                  <a:cubicBezTo>
                    <a:pt x="3552" y="5879"/>
                    <a:pt x="3611" y="5909"/>
                    <a:pt x="3611" y="5964"/>
                  </a:cubicBezTo>
                  <a:cubicBezTo>
                    <a:pt x="3517" y="5964"/>
                    <a:pt x="3442" y="5942"/>
                    <a:pt x="3427" y="6055"/>
                  </a:cubicBezTo>
                  <a:cubicBezTo>
                    <a:pt x="3504" y="6066"/>
                    <a:pt x="3556" y="6140"/>
                    <a:pt x="3556" y="6209"/>
                  </a:cubicBezTo>
                  <a:cubicBezTo>
                    <a:pt x="3556" y="6252"/>
                    <a:pt x="3493" y="6298"/>
                    <a:pt x="3567" y="6371"/>
                  </a:cubicBezTo>
                  <a:lnTo>
                    <a:pt x="3567" y="6437"/>
                  </a:lnTo>
                  <a:cubicBezTo>
                    <a:pt x="3504" y="6453"/>
                    <a:pt x="3270" y="6481"/>
                    <a:pt x="3226" y="6437"/>
                  </a:cubicBezTo>
                  <a:cubicBezTo>
                    <a:pt x="3204" y="6415"/>
                    <a:pt x="3196" y="6378"/>
                    <a:pt x="3163" y="6371"/>
                  </a:cubicBezTo>
                  <a:cubicBezTo>
                    <a:pt x="3123" y="6364"/>
                    <a:pt x="3075" y="6386"/>
                    <a:pt x="3057" y="6345"/>
                  </a:cubicBezTo>
                  <a:cubicBezTo>
                    <a:pt x="3034" y="6301"/>
                    <a:pt x="3068" y="6272"/>
                    <a:pt x="3038" y="6228"/>
                  </a:cubicBezTo>
                  <a:cubicBezTo>
                    <a:pt x="3012" y="6187"/>
                    <a:pt x="3002" y="6218"/>
                    <a:pt x="2991" y="6166"/>
                  </a:cubicBezTo>
                  <a:lnTo>
                    <a:pt x="3042" y="6173"/>
                  </a:lnTo>
                  <a:cubicBezTo>
                    <a:pt x="3086" y="6114"/>
                    <a:pt x="3086" y="6026"/>
                    <a:pt x="3145" y="5997"/>
                  </a:cubicBezTo>
                  <a:cubicBezTo>
                    <a:pt x="3046" y="5942"/>
                    <a:pt x="2895" y="5722"/>
                    <a:pt x="2895" y="5596"/>
                  </a:cubicBezTo>
                  <a:cubicBezTo>
                    <a:pt x="2895" y="5560"/>
                    <a:pt x="2815" y="5505"/>
                    <a:pt x="2815" y="5450"/>
                  </a:cubicBezTo>
                  <a:cubicBezTo>
                    <a:pt x="2815" y="5432"/>
                    <a:pt x="2884" y="5296"/>
                    <a:pt x="2903" y="5274"/>
                  </a:cubicBezTo>
                  <a:cubicBezTo>
                    <a:pt x="2932" y="5291"/>
                    <a:pt x="3095" y="5156"/>
                    <a:pt x="3317" y="5156"/>
                  </a:cubicBezTo>
                  <a:cubicBezTo>
                    <a:pt x="3515" y="5156"/>
                    <a:pt x="3548" y="5252"/>
                    <a:pt x="3622" y="5362"/>
                  </a:cubicBezTo>
                  <a:cubicBezTo>
                    <a:pt x="3567" y="5406"/>
                    <a:pt x="3493" y="5365"/>
                    <a:pt x="3427" y="5365"/>
                  </a:cubicBezTo>
                  <a:cubicBezTo>
                    <a:pt x="3328" y="5365"/>
                    <a:pt x="3182" y="5461"/>
                    <a:pt x="3170" y="5457"/>
                  </a:cubicBezTo>
                  <a:cubicBezTo>
                    <a:pt x="3174" y="5531"/>
                    <a:pt x="3233" y="5527"/>
                    <a:pt x="3255" y="5567"/>
                  </a:cubicBezTo>
                  <a:close/>
                  <a:moveTo>
                    <a:pt x="17023" y="1890"/>
                  </a:moveTo>
                  <a:cubicBezTo>
                    <a:pt x="16734" y="1722"/>
                    <a:pt x="16348" y="1542"/>
                    <a:pt x="15923" y="1542"/>
                  </a:cubicBezTo>
                  <a:cubicBezTo>
                    <a:pt x="15805" y="1542"/>
                    <a:pt x="15724" y="1566"/>
                    <a:pt x="15739" y="1615"/>
                  </a:cubicBezTo>
                  <a:cubicBezTo>
                    <a:pt x="15853" y="1971"/>
                    <a:pt x="15570" y="1611"/>
                    <a:pt x="15500" y="1615"/>
                  </a:cubicBezTo>
                  <a:lnTo>
                    <a:pt x="14656" y="1597"/>
                  </a:lnTo>
                  <a:cubicBezTo>
                    <a:pt x="14609" y="1406"/>
                    <a:pt x="14484" y="1340"/>
                    <a:pt x="14234" y="1340"/>
                  </a:cubicBezTo>
                  <a:cubicBezTo>
                    <a:pt x="14099" y="1340"/>
                    <a:pt x="13893" y="1391"/>
                    <a:pt x="13813" y="1321"/>
                  </a:cubicBezTo>
                  <a:cubicBezTo>
                    <a:pt x="13739" y="1259"/>
                    <a:pt x="13735" y="1171"/>
                    <a:pt x="13629" y="1138"/>
                  </a:cubicBezTo>
                  <a:cubicBezTo>
                    <a:pt x="13405" y="1065"/>
                    <a:pt x="13163" y="1010"/>
                    <a:pt x="12877" y="1010"/>
                  </a:cubicBezTo>
                  <a:cubicBezTo>
                    <a:pt x="12591" y="1010"/>
                    <a:pt x="12550" y="1160"/>
                    <a:pt x="12528" y="1303"/>
                  </a:cubicBezTo>
                  <a:lnTo>
                    <a:pt x="11941" y="1303"/>
                  </a:lnTo>
                  <a:cubicBezTo>
                    <a:pt x="11838" y="1303"/>
                    <a:pt x="11824" y="1219"/>
                    <a:pt x="11702" y="1211"/>
                  </a:cubicBezTo>
                  <a:cubicBezTo>
                    <a:pt x="11691" y="1263"/>
                    <a:pt x="11669" y="1377"/>
                    <a:pt x="11611" y="1377"/>
                  </a:cubicBezTo>
                  <a:cubicBezTo>
                    <a:pt x="11456" y="1377"/>
                    <a:pt x="11391" y="1186"/>
                    <a:pt x="11391" y="1083"/>
                  </a:cubicBezTo>
                  <a:cubicBezTo>
                    <a:pt x="11391" y="1057"/>
                    <a:pt x="11687" y="870"/>
                    <a:pt x="10932" y="808"/>
                  </a:cubicBezTo>
                  <a:cubicBezTo>
                    <a:pt x="10837" y="800"/>
                    <a:pt x="10785" y="841"/>
                    <a:pt x="10785" y="954"/>
                  </a:cubicBezTo>
                  <a:lnTo>
                    <a:pt x="10381" y="954"/>
                  </a:lnTo>
                  <a:cubicBezTo>
                    <a:pt x="10260" y="921"/>
                    <a:pt x="9625" y="848"/>
                    <a:pt x="9545" y="716"/>
                  </a:cubicBezTo>
                  <a:cubicBezTo>
                    <a:pt x="9063" y="1109"/>
                    <a:pt x="9170" y="863"/>
                    <a:pt x="9170" y="863"/>
                  </a:cubicBezTo>
                  <a:cubicBezTo>
                    <a:pt x="9284" y="720"/>
                    <a:pt x="10393" y="421"/>
                    <a:pt x="9482" y="202"/>
                  </a:cubicBezTo>
                  <a:lnTo>
                    <a:pt x="9097" y="202"/>
                  </a:lnTo>
                  <a:cubicBezTo>
                    <a:pt x="9060" y="100"/>
                    <a:pt x="8979" y="0"/>
                    <a:pt x="8822" y="0"/>
                  </a:cubicBezTo>
                  <a:cubicBezTo>
                    <a:pt x="8631" y="0"/>
                    <a:pt x="8554" y="143"/>
                    <a:pt x="8455" y="220"/>
                  </a:cubicBezTo>
                  <a:cubicBezTo>
                    <a:pt x="8382" y="276"/>
                    <a:pt x="7907" y="466"/>
                    <a:pt x="7948" y="294"/>
                  </a:cubicBezTo>
                  <a:cubicBezTo>
                    <a:pt x="7827" y="331"/>
                    <a:pt x="7311" y="366"/>
                    <a:pt x="7042" y="606"/>
                  </a:cubicBezTo>
                  <a:cubicBezTo>
                    <a:pt x="6986" y="656"/>
                    <a:pt x="6969" y="808"/>
                    <a:pt x="6884" y="808"/>
                  </a:cubicBezTo>
                  <a:cubicBezTo>
                    <a:pt x="6763" y="808"/>
                    <a:pt x="6308" y="764"/>
                    <a:pt x="6308" y="973"/>
                  </a:cubicBezTo>
                  <a:cubicBezTo>
                    <a:pt x="6308" y="1017"/>
                    <a:pt x="6348" y="1061"/>
                    <a:pt x="6363" y="1120"/>
                  </a:cubicBezTo>
                  <a:cubicBezTo>
                    <a:pt x="6282" y="1171"/>
                    <a:pt x="6253" y="1120"/>
                    <a:pt x="5996" y="1120"/>
                  </a:cubicBezTo>
                  <a:cubicBezTo>
                    <a:pt x="5778" y="1411"/>
                    <a:pt x="5798" y="1076"/>
                    <a:pt x="5746" y="1010"/>
                  </a:cubicBezTo>
                  <a:cubicBezTo>
                    <a:pt x="5728" y="1127"/>
                    <a:pt x="5651" y="1178"/>
                    <a:pt x="5556" y="1230"/>
                  </a:cubicBezTo>
                  <a:cubicBezTo>
                    <a:pt x="5585" y="1333"/>
                    <a:pt x="5742" y="1439"/>
                    <a:pt x="5629" y="1560"/>
                  </a:cubicBezTo>
                  <a:cubicBezTo>
                    <a:pt x="5551" y="1643"/>
                    <a:pt x="5778" y="1916"/>
                    <a:pt x="5659" y="1916"/>
                  </a:cubicBezTo>
                  <a:cubicBezTo>
                    <a:pt x="5505" y="1916"/>
                    <a:pt x="5464" y="1362"/>
                    <a:pt x="5464" y="1248"/>
                  </a:cubicBezTo>
                  <a:cubicBezTo>
                    <a:pt x="5464" y="1123"/>
                    <a:pt x="5668" y="1072"/>
                    <a:pt x="5354" y="1010"/>
                  </a:cubicBezTo>
                  <a:cubicBezTo>
                    <a:pt x="5196" y="978"/>
                    <a:pt x="4895" y="1237"/>
                    <a:pt x="4895" y="1377"/>
                  </a:cubicBezTo>
                  <a:cubicBezTo>
                    <a:pt x="4895" y="1545"/>
                    <a:pt x="4972" y="1656"/>
                    <a:pt x="5060" y="1743"/>
                  </a:cubicBezTo>
                  <a:cubicBezTo>
                    <a:pt x="5264" y="2063"/>
                    <a:pt x="4777" y="1706"/>
                    <a:pt x="4595" y="1659"/>
                  </a:cubicBezTo>
                  <a:cubicBezTo>
                    <a:pt x="4092" y="1529"/>
                    <a:pt x="4254" y="1700"/>
                    <a:pt x="4253" y="1725"/>
                  </a:cubicBezTo>
                  <a:cubicBezTo>
                    <a:pt x="4237" y="2008"/>
                    <a:pt x="4117" y="1780"/>
                    <a:pt x="4051" y="1780"/>
                  </a:cubicBezTo>
                  <a:cubicBezTo>
                    <a:pt x="3937" y="1780"/>
                    <a:pt x="3705" y="1935"/>
                    <a:pt x="3537" y="1854"/>
                  </a:cubicBezTo>
                  <a:cubicBezTo>
                    <a:pt x="3453" y="1637"/>
                    <a:pt x="2903" y="2129"/>
                    <a:pt x="2767" y="2129"/>
                  </a:cubicBezTo>
                  <a:cubicBezTo>
                    <a:pt x="2723" y="2129"/>
                    <a:pt x="2659" y="2097"/>
                    <a:pt x="2675" y="2055"/>
                  </a:cubicBezTo>
                  <a:cubicBezTo>
                    <a:pt x="2732" y="1907"/>
                    <a:pt x="2650" y="1586"/>
                    <a:pt x="2492" y="2074"/>
                  </a:cubicBezTo>
                  <a:cubicBezTo>
                    <a:pt x="2481" y="2105"/>
                    <a:pt x="2546" y="2118"/>
                    <a:pt x="2546" y="2184"/>
                  </a:cubicBezTo>
                  <a:cubicBezTo>
                    <a:pt x="2546" y="2312"/>
                    <a:pt x="2356" y="2224"/>
                    <a:pt x="2253" y="2257"/>
                  </a:cubicBezTo>
                  <a:cubicBezTo>
                    <a:pt x="2150" y="2290"/>
                    <a:pt x="2200" y="2641"/>
                    <a:pt x="1776" y="2459"/>
                  </a:cubicBezTo>
                  <a:lnTo>
                    <a:pt x="1776" y="2606"/>
                  </a:lnTo>
                  <a:cubicBezTo>
                    <a:pt x="1567" y="2588"/>
                    <a:pt x="1592" y="2364"/>
                    <a:pt x="1519" y="2257"/>
                  </a:cubicBezTo>
                  <a:cubicBezTo>
                    <a:pt x="1677" y="2257"/>
                    <a:pt x="1763" y="2252"/>
                    <a:pt x="1916" y="2292"/>
                  </a:cubicBezTo>
                  <a:cubicBezTo>
                    <a:pt x="2120" y="2346"/>
                    <a:pt x="2530" y="2091"/>
                    <a:pt x="1904" y="1890"/>
                  </a:cubicBezTo>
                  <a:cubicBezTo>
                    <a:pt x="1725" y="1833"/>
                    <a:pt x="1328" y="1633"/>
                    <a:pt x="1207" y="1633"/>
                  </a:cubicBezTo>
                  <a:cubicBezTo>
                    <a:pt x="1196" y="1633"/>
                    <a:pt x="1193" y="1619"/>
                    <a:pt x="1108" y="1630"/>
                  </a:cubicBezTo>
                  <a:cubicBezTo>
                    <a:pt x="1057" y="1666"/>
                    <a:pt x="925" y="1732"/>
                    <a:pt x="925" y="1817"/>
                  </a:cubicBezTo>
                  <a:cubicBezTo>
                    <a:pt x="925" y="1887"/>
                    <a:pt x="1053" y="1883"/>
                    <a:pt x="1053" y="1964"/>
                  </a:cubicBezTo>
                  <a:cubicBezTo>
                    <a:pt x="1053" y="2026"/>
                    <a:pt x="987" y="2055"/>
                    <a:pt x="987" y="2118"/>
                  </a:cubicBezTo>
                  <a:cubicBezTo>
                    <a:pt x="987" y="2187"/>
                    <a:pt x="1060" y="2228"/>
                    <a:pt x="1060" y="2301"/>
                  </a:cubicBezTo>
                  <a:cubicBezTo>
                    <a:pt x="1060" y="2345"/>
                    <a:pt x="1024" y="2367"/>
                    <a:pt x="1024" y="2411"/>
                  </a:cubicBezTo>
                  <a:cubicBezTo>
                    <a:pt x="1024" y="2492"/>
                    <a:pt x="1134" y="2514"/>
                    <a:pt x="1134" y="2595"/>
                  </a:cubicBezTo>
                  <a:cubicBezTo>
                    <a:pt x="1134" y="2617"/>
                    <a:pt x="1101" y="2635"/>
                    <a:pt x="1090" y="2643"/>
                  </a:cubicBezTo>
                  <a:cubicBezTo>
                    <a:pt x="1123" y="2701"/>
                    <a:pt x="1207" y="2716"/>
                    <a:pt x="1207" y="2797"/>
                  </a:cubicBezTo>
                  <a:cubicBezTo>
                    <a:pt x="1207" y="2918"/>
                    <a:pt x="954" y="3053"/>
                    <a:pt x="877" y="3156"/>
                  </a:cubicBezTo>
                  <a:cubicBezTo>
                    <a:pt x="906" y="3197"/>
                    <a:pt x="943" y="3215"/>
                    <a:pt x="969" y="3285"/>
                  </a:cubicBezTo>
                  <a:cubicBezTo>
                    <a:pt x="925" y="3314"/>
                    <a:pt x="814" y="3366"/>
                    <a:pt x="767" y="3366"/>
                  </a:cubicBezTo>
                  <a:cubicBezTo>
                    <a:pt x="704" y="3366"/>
                    <a:pt x="664" y="3340"/>
                    <a:pt x="583" y="3340"/>
                  </a:cubicBezTo>
                  <a:cubicBezTo>
                    <a:pt x="503" y="3340"/>
                    <a:pt x="318" y="3414"/>
                    <a:pt x="374" y="3467"/>
                  </a:cubicBezTo>
                  <a:cubicBezTo>
                    <a:pt x="559" y="3640"/>
                    <a:pt x="462" y="3707"/>
                    <a:pt x="418" y="3707"/>
                  </a:cubicBezTo>
                  <a:cubicBezTo>
                    <a:pt x="345" y="3707"/>
                    <a:pt x="334" y="3615"/>
                    <a:pt x="271" y="3615"/>
                  </a:cubicBezTo>
                  <a:cubicBezTo>
                    <a:pt x="205" y="3615"/>
                    <a:pt x="124" y="3784"/>
                    <a:pt x="124" y="3872"/>
                  </a:cubicBezTo>
                  <a:cubicBezTo>
                    <a:pt x="124" y="4015"/>
                    <a:pt x="7" y="3996"/>
                    <a:pt x="0" y="4124"/>
                  </a:cubicBezTo>
                  <a:cubicBezTo>
                    <a:pt x="48" y="4119"/>
                    <a:pt x="94" y="4114"/>
                    <a:pt x="131" y="4114"/>
                  </a:cubicBezTo>
                  <a:cubicBezTo>
                    <a:pt x="201" y="4114"/>
                    <a:pt x="246" y="4109"/>
                    <a:pt x="319" y="4109"/>
                  </a:cubicBezTo>
                  <a:cubicBezTo>
                    <a:pt x="396" y="4109"/>
                    <a:pt x="433" y="4246"/>
                    <a:pt x="433" y="4327"/>
                  </a:cubicBezTo>
                  <a:cubicBezTo>
                    <a:pt x="433" y="4375"/>
                    <a:pt x="381" y="4400"/>
                    <a:pt x="381" y="4448"/>
                  </a:cubicBezTo>
                  <a:cubicBezTo>
                    <a:pt x="381" y="4525"/>
                    <a:pt x="451" y="4573"/>
                    <a:pt x="451" y="4643"/>
                  </a:cubicBezTo>
                  <a:cubicBezTo>
                    <a:pt x="451" y="4686"/>
                    <a:pt x="381" y="4701"/>
                    <a:pt x="367" y="4723"/>
                  </a:cubicBezTo>
                  <a:cubicBezTo>
                    <a:pt x="323" y="4789"/>
                    <a:pt x="308" y="4848"/>
                    <a:pt x="308" y="4936"/>
                  </a:cubicBezTo>
                  <a:cubicBezTo>
                    <a:pt x="308" y="5039"/>
                    <a:pt x="381" y="5017"/>
                    <a:pt x="466" y="5017"/>
                  </a:cubicBezTo>
                  <a:cubicBezTo>
                    <a:pt x="583" y="5017"/>
                    <a:pt x="638" y="4969"/>
                    <a:pt x="727" y="4969"/>
                  </a:cubicBezTo>
                  <a:cubicBezTo>
                    <a:pt x="825" y="4969"/>
                    <a:pt x="803" y="5160"/>
                    <a:pt x="895" y="5160"/>
                  </a:cubicBezTo>
                  <a:lnTo>
                    <a:pt x="895" y="5310"/>
                  </a:lnTo>
                  <a:cubicBezTo>
                    <a:pt x="895" y="5322"/>
                    <a:pt x="906" y="5329"/>
                    <a:pt x="914" y="5336"/>
                  </a:cubicBezTo>
                  <a:lnTo>
                    <a:pt x="932" y="5358"/>
                  </a:lnTo>
                  <a:cubicBezTo>
                    <a:pt x="950" y="5358"/>
                    <a:pt x="994" y="5340"/>
                    <a:pt x="1020" y="5336"/>
                  </a:cubicBezTo>
                  <a:cubicBezTo>
                    <a:pt x="1101" y="5314"/>
                    <a:pt x="1108" y="5219"/>
                    <a:pt x="1189" y="5219"/>
                  </a:cubicBezTo>
                  <a:cubicBezTo>
                    <a:pt x="1255" y="5219"/>
                    <a:pt x="1424" y="5494"/>
                    <a:pt x="1475" y="5494"/>
                  </a:cubicBezTo>
                  <a:cubicBezTo>
                    <a:pt x="1526" y="5494"/>
                    <a:pt x="1703" y="5417"/>
                    <a:pt x="1732" y="5380"/>
                  </a:cubicBezTo>
                  <a:cubicBezTo>
                    <a:pt x="1724" y="5380"/>
                    <a:pt x="1629" y="5365"/>
                    <a:pt x="1629" y="5365"/>
                  </a:cubicBezTo>
                  <a:cubicBezTo>
                    <a:pt x="1615" y="5365"/>
                    <a:pt x="1567" y="5354"/>
                    <a:pt x="1567" y="5310"/>
                  </a:cubicBezTo>
                  <a:cubicBezTo>
                    <a:pt x="1567" y="5281"/>
                    <a:pt x="1834" y="5182"/>
                    <a:pt x="1934" y="5145"/>
                  </a:cubicBezTo>
                  <a:cubicBezTo>
                    <a:pt x="1934" y="5145"/>
                    <a:pt x="1886" y="5200"/>
                    <a:pt x="1868" y="5208"/>
                  </a:cubicBezTo>
                  <a:cubicBezTo>
                    <a:pt x="1875" y="5229"/>
                    <a:pt x="1971" y="5329"/>
                    <a:pt x="1757" y="5384"/>
                  </a:cubicBezTo>
                  <a:cubicBezTo>
                    <a:pt x="1849" y="5600"/>
                    <a:pt x="2271" y="5563"/>
                    <a:pt x="2271" y="5853"/>
                  </a:cubicBezTo>
                  <a:lnTo>
                    <a:pt x="2286" y="5851"/>
                  </a:lnTo>
                  <a:cubicBezTo>
                    <a:pt x="2223" y="5879"/>
                    <a:pt x="2180" y="5934"/>
                    <a:pt x="2106" y="5934"/>
                  </a:cubicBezTo>
                  <a:lnTo>
                    <a:pt x="1897" y="5934"/>
                  </a:lnTo>
                  <a:cubicBezTo>
                    <a:pt x="1857" y="5931"/>
                    <a:pt x="1713" y="5905"/>
                    <a:pt x="1713" y="5861"/>
                  </a:cubicBezTo>
                  <a:cubicBezTo>
                    <a:pt x="1629" y="5861"/>
                    <a:pt x="1633" y="5806"/>
                    <a:pt x="1534" y="5806"/>
                  </a:cubicBezTo>
                  <a:cubicBezTo>
                    <a:pt x="1471" y="5806"/>
                    <a:pt x="1369" y="5809"/>
                    <a:pt x="1321" y="5839"/>
                  </a:cubicBezTo>
                  <a:cubicBezTo>
                    <a:pt x="1280" y="5865"/>
                    <a:pt x="1214" y="5912"/>
                    <a:pt x="1170" y="5912"/>
                  </a:cubicBezTo>
                  <a:lnTo>
                    <a:pt x="1057" y="5912"/>
                  </a:lnTo>
                  <a:cubicBezTo>
                    <a:pt x="1038" y="5912"/>
                    <a:pt x="969" y="5898"/>
                    <a:pt x="969" y="5931"/>
                  </a:cubicBezTo>
                  <a:cubicBezTo>
                    <a:pt x="969" y="5956"/>
                    <a:pt x="991" y="5945"/>
                    <a:pt x="998" y="5975"/>
                  </a:cubicBezTo>
                  <a:cubicBezTo>
                    <a:pt x="932" y="6008"/>
                    <a:pt x="667" y="5986"/>
                    <a:pt x="667" y="6099"/>
                  </a:cubicBezTo>
                  <a:cubicBezTo>
                    <a:pt x="667" y="6122"/>
                    <a:pt x="704" y="6118"/>
                    <a:pt x="730" y="6118"/>
                  </a:cubicBezTo>
                  <a:cubicBezTo>
                    <a:pt x="723" y="6136"/>
                    <a:pt x="730" y="6136"/>
                    <a:pt x="730" y="6162"/>
                  </a:cubicBezTo>
                  <a:cubicBezTo>
                    <a:pt x="730" y="6232"/>
                    <a:pt x="690" y="6224"/>
                    <a:pt x="653" y="6261"/>
                  </a:cubicBezTo>
                  <a:cubicBezTo>
                    <a:pt x="704" y="6286"/>
                    <a:pt x="745" y="6283"/>
                    <a:pt x="778" y="6331"/>
                  </a:cubicBezTo>
                  <a:cubicBezTo>
                    <a:pt x="741" y="6367"/>
                    <a:pt x="847" y="6422"/>
                    <a:pt x="869" y="6444"/>
                  </a:cubicBezTo>
                  <a:cubicBezTo>
                    <a:pt x="866" y="6452"/>
                    <a:pt x="851" y="6463"/>
                    <a:pt x="840" y="6466"/>
                  </a:cubicBezTo>
                  <a:lnTo>
                    <a:pt x="881" y="6466"/>
                  </a:lnTo>
                  <a:cubicBezTo>
                    <a:pt x="950" y="6433"/>
                    <a:pt x="987" y="6532"/>
                    <a:pt x="1057" y="6532"/>
                  </a:cubicBezTo>
                  <a:cubicBezTo>
                    <a:pt x="1123" y="6532"/>
                    <a:pt x="1108" y="6448"/>
                    <a:pt x="1185" y="6448"/>
                  </a:cubicBezTo>
                  <a:cubicBezTo>
                    <a:pt x="1262" y="6448"/>
                    <a:pt x="1291" y="6540"/>
                    <a:pt x="1369" y="6540"/>
                  </a:cubicBezTo>
                  <a:cubicBezTo>
                    <a:pt x="1475" y="6540"/>
                    <a:pt x="1493" y="6492"/>
                    <a:pt x="1552" y="6448"/>
                  </a:cubicBezTo>
                  <a:cubicBezTo>
                    <a:pt x="1567" y="6463"/>
                    <a:pt x="1589" y="6477"/>
                    <a:pt x="1626" y="6477"/>
                  </a:cubicBezTo>
                  <a:cubicBezTo>
                    <a:pt x="1655" y="6477"/>
                    <a:pt x="1666" y="6455"/>
                    <a:pt x="1695" y="6444"/>
                  </a:cubicBezTo>
                  <a:lnTo>
                    <a:pt x="1695" y="6481"/>
                  </a:lnTo>
                  <a:cubicBezTo>
                    <a:pt x="1688" y="6488"/>
                    <a:pt x="1670" y="6496"/>
                    <a:pt x="1670" y="6518"/>
                  </a:cubicBezTo>
                  <a:cubicBezTo>
                    <a:pt x="1670" y="6562"/>
                    <a:pt x="1688" y="6613"/>
                    <a:pt x="1688" y="6675"/>
                  </a:cubicBezTo>
                  <a:cubicBezTo>
                    <a:pt x="1688" y="6760"/>
                    <a:pt x="1615" y="6778"/>
                    <a:pt x="1592" y="6852"/>
                  </a:cubicBezTo>
                  <a:cubicBezTo>
                    <a:pt x="1570" y="6925"/>
                    <a:pt x="1559" y="6965"/>
                    <a:pt x="1534" y="7046"/>
                  </a:cubicBezTo>
                  <a:cubicBezTo>
                    <a:pt x="1530" y="7061"/>
                    <a:pt x="1504" y="7061"/>
                    <a:pt x="1504" y="7086"/>
                  </a:cubicBezTo>
                  <a:lnTo>
                    <a:pt x="1584" y="7279"/>
                  </a:lnTo>
                  <a:cubicBezTo>
                    <a:pt x="1580" y="7333"/>
                    <a:pt x="1559" y="7405"/>
                    <a:pt x="1559" y="7438"/>
                  </a:cubicBezTo>
                  <a:cubicBezTo>
                    <a:pt x="1559" y="7449"/>
                    <a:pt x="1610" y="7508"/>
                    <a:pt x="1622" y="7526"/>
                  </a:cubicBezTo>
                  <a:cubicBezTo>
                    <a:pt x="1662" y="7588"/>
                    <a:pt x="1699" y="7643"/>
                    <a:pt x="1743" y="7709"/>
                  </a:cubicBezTo>
                  <a:cubicBezTo>
                    <a:pt x="1757" y="7731"/>
                    <a:pt x="1783" y="7761"/>
                    <a:pt x="1794" y="7797"/>
                  </a:cubicBezTo>
                  <a:cubicBezTo>
                    <a:pt x="1802" y="7819"/>
                    <a:pt x="1794" y="7874"/>
                    <a:pt x="1816" y="7897"/>
                  </a:cubicBezTo>
                  <a:cubicBezTo>
                    <a:pt x="1827" y="7907"/>
                    <a:pt x="1875" y="7900"/>
                    <a:pt x="1890" y="7915"/>
                  </a:cubicBezTo>
                  <a:cubicBezTo>
                    <a:pt x="1900" y="7926"/>
                    <a:pt x="1919" y="7948"/>
                    <a:pt x="1937" y="7963"/>
                  </a:cubicBezTo>
                  <a:cubicBezTo>
                    <a:pt x="1952" y="8032"/>
                    <a:pt x="2000" y="8051"/>
                    <a:pt x="2000" y="8135"/>
                  </a:cubicBezTo>
                  <a:cubicBezTo>
                    <a:pt x="2000" y="8275"/>
                    <a:pt x="2030" y="8350"/>
                    <a:pt x="2159" y="8379"/>
                  </a:cubicBezTo>
                  <a:cubicBezTo>
                    <a:pt x="2159" y="8467"/>
                    <a:pt x="2260" y="8594"/>
                    <a:pt x="2304" y="8638"/>
                  </a:cubicBezTo>
                  <a:cubicBezTo>
                    <a:pt x="2345" y="8678"/>
                    <a:pt x="2406" y="8711"/>
                    <a:pt x="2388" y="8792"/>
                  </a:cubicBezTo>
                  <a:cubicBezTo>
                    <a:pt x="2381" y="8825"/>
                    <a:pt x="2352" y="8895"/>
                    <a:pt x="2393" y="8898"/>
                  </a:cubicBezTo>
                  <a:cubicBezTo>
                    <a:pt x="2393" y="8968"/>
                    <a:pt x="2419" y="9028"/>
                    <a:pt x="2457" y="9086"/>
                  </a:cubicBezTo>
                  <a:cubicBezTo>
                    <a:pt x="2481" y="9122"/>
                    <a:pt x="2452" y="9122"/>
                    <a:pt x="2461" y="9127"/>
                  </a:cubicBezTo>
                  <a:cubicBezTo>
                    <a:pt x="2471" y="9132"/>
                    <a:pt x="2565" y="9177"/>
                    <a:pt x="2576" y="9177"/>
                  </a:cubicBezTo>
                  <a:lnTo>
                    <a:pt x="2599" y="9164"/>
                  </a:lnTo>
                  <a:cubicBezTo>
                    <a:pt x="2676" y="9164"/>
                    <a:pt x="2686" y="9133"/>
                    <a:pt x="2748" y="9089"/>
                  </a:cubicBezTo>
                  <a:lnTo>
                    <a:pt x="2862" y="9089"/>
                  </a:lnTo>
                  <a:cubicBezTo>
                    <a:pt x="2910" y="9067"/>
                    <a:pt x="3057" y="8964"/>
                    <a:pt x="3101" y="8953"/>
                  </a:cubicBezTo>
                  <a:cubicBezTo>
                    <a:pt x="3189" y="8931"/>
                    <a:pt x="3303" y="8906"/>
                    <a:pt x="3387" y="8865"/>
                  </a:cubicBezTo>
                  <a:cubicBezTo>
                    <a:pt x="3380" y="8858"/>
                    <a:pt x="3372" y="8844"/>
                    <a:pt x="3372" y="8832"/>
                  </a:cubicBezTo>
                  <a:cubicBezTo>
                    <a:pt x="3372" y="8752"/>
                    <a:pt x="3596" y="8711"/>
                    <a:pt x="3695" y="8693"/>
                  </a:cubicBezTo>
                  <a:cubicBezTo>
                    <a:pt x="3695" y="8649"/>
                    <a:pt x="3765" y="8586"/>
                    <a:pt x="3798" y="8586"/>
                  </a:cubicBezTo>
                  <a:cubicBezTo>
                    <a:pt x="3853" y="8586"/>
                    <a:pt x="3849" y="8480"/>
                    <a:pt x="3904" y="8480"/>
                  </a:cubicBezTo>
                  <a:cubicBezTo>
                    <a:pt x="3948" y="8480"/>
                    <a:pt x="3945" y="8418"/>
                    <a:pt x="3959" y="8374"/>
                  </a:cubicBezTo>
                  <a:cubicBezTo>
                    <a:pt x="3974" y="8330"/>
                    <a:pt x="4011" y="8315"/>
                    <a:pt x="4066" y="8315"/>
                  </a:cubicBezTo>
                  <a:cubicBezTo>
                    <a:pt x="4066" y="8227"/>
                    <a:pt x="4172" y="8197"/>
                    <a:pt x="4172" y="8113"/>
                  </a:cubicBezTo>
                  <a:cubicBezTo>
                    <a:pt x="4172" y="8080"/>
                    <a:pt x="4121" y="8087"/>
                    <a:pt x="4102" y="8054"/>
                  </a:cubicBezTo>
                  <a:lnTo>
                    <a:pt x="4102" y="8058"/>
                  </a:lnTo>
                  <a:cubicBezTo>
                    <a:pt x="4077" y="8043"/>
                    <a:pt x="4073" y="7981"/>
                    <a:pt x="4033" y="7970"/>
                  </a:cubicBezTo>
                  <a:cubicBezTo>
                    <a:pt x="3926" y="7937"/>
                    <a:pt x="3857" y="7918"/>
                    <a:pt x="3805" y="7812"/>
                  </a:cubicBezTo>
                  <a:lnTo>
                    <a:pt x="3805" y="7676"/>
                  </a:lnTo>
                  <a:cubicBezTo>
                    <a:pt x="3673" y="7776"/>
                    <a:pt x="3655" y="7926"/>
                    <a:pt x="3409" y="7926"/>
                  </a:cubicBezTo>
                  <a:cubicBezTo>
                    <a:pt x="3354" y="7926"/>
                    <a:pt x="3258" y="7900"/>
                    <a:pt x="3258" y="7849"/>
                  </a:cubicBezTo>
                  <a:cubicBezTo>
                    <a:pt x="3258" y="7805"/>
                    <a:pt x="3284" y="7776"/>
                    <a:pt x="3284" y="7731"/>
                  </a:cubicBezTo>
                  <a:cubicBezTo>
                    <a:pt x="3284" y="7717"/>
                    <a:pt x="3284" y="7706"/>
                    <a:pt x="3280" y="7691"/>
                  </a:cubicBezTo>
                  <a:cubicBezTo>
                    <a:pt x="3244" y="7698"/>
                    <a:pt x="3251" y="7746"/>
                    <a:pt x="3207" y="7757"/>
                  </a:cubicBezTo>
                  <a:cubicBezTo>
                    <a:pt x="3204" y="7724"/>
                    <a:pt x="3182" y="7713"/>
                    <a:pt x="3182" y="7673"/>
                  </a:cubicBezTo>
                  <a:cubicBezTo>
                    <a:pt x="3097" y="7654"/>
                    <a:pt x="2994" y="7497"/>
                    <a:pt x="2972" y="7408"/>
                  </a:cubicBezTo>
                  <a:cubicBezTo>
                    <a:pt x="2965" y="7379"/>
                    <a:pt x="2965" y="7361"/>
                    <a:pt x="2965" y="7325"/>
                  </a:cubicBezTo>
                  <a:cubicBezTo>
                    <a:pt x="2965" y="7274"/>
                    <a:pt x="2987" y="7208"/>
                    <a:pt x="3038" y="7208"/>
                  </a:cubicBezTo>
                  <a:cubicBezTo>
                    <a:pt x="3141" y="7208"/>
                    <a:pt x="3222" y="7322"/>
                    <a:pt x="3262" y="7401"/>
                  </a:cubicBezTo>
                  <a:cubicBezTo>
                    <a:pt x="3269" y="7416"/>
                    <a:pt x="3258" y="7445"/>
                    <a:pt x="3280" y="7467"/>
                  </a:cubicBezTo>
                  <a:cubicBezTo>
                    <a:pt x="3321" y="7508"/>
                    <a:pt x="3380" y="7485"/>
                    <a:pt x="3423" y="7530"/>
                  </a:cubicBezTo>
                  <a:cubicBezTo>
                    <a:pt x="3460" y="7566"/>
                    <a:pt x="3490" y="7614"/>
                    <a:pt x="3548" y="7632"/>
                  </a:cubicBezTo>
                  <a:lnTo>
                    <a:pt x="3732" y="7632"/>
                  </a:lnTo>
                  <a:cubicBezTo>
                    <a:pt x="3754" y="7610"/>
                    <a:pt x="3769" y="7577"/>
                    <a:pt x="3809" y="7577"/>
                  </a:cubicBezTo>
                  <a:cubicBezTo>
                    <a:pt x="3886" y="7577"/>
                    <a:pt x="3886" y="7687"/>
                    <a:pt x="3923" y="7724"/>
                  </a:cubicBezTo>
                  <a:cubicBezTo>
                    <a:pt x="3926" y="7728"/>
                    <a:pt x="4033" y="7757"/>
                    <a:pt x="4051" y="7757"/>
                  </a:cubicBezTo>
                  <a:cubicBezTo>
                    <a:pt x="4150" y="7757"/>
                    <a:pt x="4312" y="7801"/>
                    <a:pt x="4381" y="7801"/>
                  </a:cubicBezTo>
                  <a:cubicBezTo>
                    <a:pt x="4385" y="7801"/>
                    <a:pt x="4400" y="7805"/>
                    <a:pt x="4400" y="7801"/>
                  </a:cubicBezTo>
                  <a:lnTo>
                    <a:pt x="4528" y="7794"/>
                  </a:lnTo>
                  <a:cubicBezTo>
                    <a:pt x="4536" y="7786"/>
                    <a:pt x="4547" y="7776"/>
                    <a:pt x="4561" y="7768"/>
                  </a:cubicBezTo>
                  <a:lnTo>
                    <a:pt x="4657" y="7794"/>
                  </a:lnTo>
                  <a:cubicBezTo>
                    <a:pt x="4693" y="7794"/>
                    <a:pt x="4704" y="7765"/>
                    <a:pt x="4748" y="7765"/>
                  </a:cubicBezTo>
                  <a:cubicBezTo>
                    <a:pt x="4789" y="7765"/>
                    <a:pt x="4818" y="7757"/>
                    <a:pt x="4859" y="7768"/>
                  </a:cubicBezTo>
                  <a:cubicBezTo>
                    <a:pt x="4903" y="7783"/>
                    <a:pt x="4924" y="7867"/>
                    <a:pt x="4954" y="7915"/>
                  </a:cubicBezTo>
                  <a:cubicBezTo>
                    <a:pt x="4991" y="7970"/>
                    <a:pt x="5097" y="8043"/>
                    <a:pt x="5170" y="8043"/>
                  </a:cubicBezTo>
                  <a:cubicBezTo>
                    <a:pt x="5200" y="8043"/>
                    <a:pt x="5226" y="8043"/>
                    <a:pt x="5255" y="8051"/>
                  </a:cubicBezTo>
                  <a:cubicBezTo>
                    <a:pt x="5240" y="8065"/>
                    <a:pt x="5236" y="8098"/>
                    <a:pt x="5207" y="8106"/>
                  </a:cubicBezTo>
                  <a:cubicBezTo>
                    <a:pt x="5174" y="8117"/>
                    <a:pt x="5148" y="8098"/>
                    <a:pt x="5115" y="8120"/>
                  </a:cubicBezTo>
                  <a:cubicBezTo>
                    <a:pt x="5170" y="8175"/>
                    <a:pt x="5215" y="8289"/>
                    <a:pt x="5328" y="8289"/>
                  </a:cubicBezTo>
                  <a:cubicBezTo>
                    <a:pt x="5423" y="8289"/>
                    <a:pt x="5427" y="8164"/>
                    <a:pt x="5475" y="8117"/>
                  </a:cubicBezTo>
                  <a:lnTo>
                    <a:pt x="5504" y="8117"/>
                  </a:lnTo>
                  <a:cubicBezTo>
                    <a:pt x="5504" y="8131"/>
                    <a:pt x="5482" y="8157"/>
                    <a:pt x="5482" y="8168"/>
                  </a:cubicBezTo>
                  <a:cubicBezTo>
                    <a:pt x="5482" y="8216"/>
                    <a:pt x="5519" y="8260"/>
                    <a:pt x="5519" y="8318"/>
                  </a:cubicBezTo>
                  <a:cubicBezTo>
                    <a:pt x="5519" y="8364"/>
                    <a:pt x="5502" y="8373"/>
                    <a:pt x="5501" y="8422"/>
                  </a:cubicBezTo>
                  <a:lnTo>
                    <a:pt x="5498" y="8420"/>
                  </a:lnTo>
                  <a:cubicBezTo>
                    <a:pt x="5498" y="8431"/>
                    <a:pt x="5504" y="8462"/>
                    <a:pt x="5504" y="8473"/>
                  </a:cubicBezTo>
                  <a:cubicBezTo>
                    <a:pt x="5504" y="8542"/>
                    <a:pt x="5545" y="8612"/>
                    <a:pt x="5567" y="8685"/>
                  </a:cubicBezTo>
                  <a:cubicBezTo>
                    <a:pt x="5593" y="8766"/>
                    <a:pt x="5659" y="8887"/>
                    <a:pt x="5677" y="8942"/>
                  </a:cubicBezTo>
                  <a:cubicBezTo>
                    <a:pt x="5692" y="8990"/>
                    <a:pt x="5692" y="9012"/>
                    <a:pt x="5721" y="9060"/>
                  </a:cubicBezTo>
                  <a:cubicBezTo>
                    <a:pt x="5750" y="9104"/>
                    <a:pt x="5732" y="9152"/>
                    <a:pt x="5761" y="9210"/>
                  </a:cubicBezTo>
                  <a:cubicBezTo>
                    <a:pt x="5776" y="9240"/>
                    <a:pt x="5827" y="9277"/>
                    <a:pt x="5842" y="9328"/>
                  </a:cubicBezTo>
                  <a:cubicBezTo>
                    <a:pt x="5868" y="9405"/>
                    <a:pt x="5908" y="9478"/>
                    <a:pt x="5937" y="9566"/>
                  </a:cubicBezTo>
                  <a:cubicBezTo>
                    <a:pt x="5941" y="9577"/>
                    <a:pt x="5952" y="9603"/>
                    <a:pt x="5970" y="9603"/>
                  </a:cubicBezTo>
                  <a:cubicBezTo>
                    <a:pt x="5974" y="9629"/>
                    <a:pt x="5996" y="9643"/>
                    <a:pt x="6026" y="9640"/>
                  </a:cubicBezTo>
                  <a:cubicBezTo>
                    <a:pt x="6055" y="9640"/>
                    <a:pt x="6059" y="9596"/>
                    <a:pt x="6073" y="9566"/>
                  </a:cubicBezTo>
                  <a:cubicBezTo>
                    <a:pt x="6092" y="9530"/>
                    <a:pt x="6099" y="9544"/>
                    <a:pt x="6143" y="9522"/>
                  </a:cubicBezTo>
                  <a:cubicBezTo>
                    <a:pt x="6172" y="9507"/>
                    <a:pt x="6161" y="9412"/>
                    <a:pt x="6213" y="9398"/>
                  </a:cubicBezTo>
                  <a:cubicBezTo>
                    <a:pt x="6224" y="9394"/>
                    <a:pt x="6250" y="9394"/>
                    <a:pt x="6250" y="9383"/>
                  </a:cubicBezTo>
                  <a:lnTo>
                    <a:pt x="6268" y="9379"/>
                  </a:lnTo>
                  <a:lnTo>
                    <a:pt x="6250" y="9284"/>
                  </a:lnTo>
                  <a:cubicBezTo>
                    <a:pt x="6250" y="9214"/>
                    <a:pt x="6293" y="9155"/>
                    <a:pt x="6293" y="9063"/>
                  </a:cubicBezTo>
                  <a:cubicBezTo>
                    <a:pt x="6293" y="9005"/>
                    <a:pt x="6268" y="8968"/>
                    <a:pt x="6268" y="8902"/>
                  </a:cubicBezTo>
                  <a:cubicBezTo>
                    <a:pt x="6268" y="8825"/>
                    <a:pt x="6345" y="8814"/>
                    <a:pt x="6411" y="8792"/>
                  </a:cubicBezTo>
                  <a:cubicBezTo>
                    <a:pt x="6436" y="8784"/>
                    <a:pt x="6477" y="8741"/>
                    <a:pt x="6506" y="8711"/>
                  </a:cubicBezTo>
                  <a:cubicBezTo>
                    <a:pt x="6576" y="8641"/>
                    <a:pt x="6642" y="8568"/>
                    <a:pt x="6715" y="8495"/>
                  </a:cubicBezTo>
                  <a:cubicBezTo>
                    <a:pt x="6774" y="8436"/>
                    <a:pt x="6880" y="8418"/>
                    <a:pt x="6946" y="8351"/>
                  </a:cubicBezTo>
                  <a:cubicBezTo>
                    <a:pt x="6979" y="8318"/>
                    <a:pt x="6976" y="8278"/>
                    <a:pt x="6991" y="8227"/>
                  </a:cubicBezTo>
                  <a:cubicBezTo>
                    <a:pt x="7002" y="8194"/>
                    <a:pt x="7079" y="8190"/>
                    <a:pt x="7104" y="8135"/>
                  </a:cubicBezTo>
                  <a:cubicBezTo>
                    <a:pt x="7134" y="8153"/>
                    <a:pt x="7134" y="8172"/>
                    <a:pt x="7192" y="8172"/>
                  </a:cubicBezTo>
                  <a:cubicBezTo>
                    <a:pt x="7288" y="8172"/>
                    <a:pt x="7390" y="8150"/>
                    <a:pt x="7390" y="8040"/>
                  </a:cubicBezTo>
                  <a:cubicBezTo>
                    <a:pt x="7445" y="8051"/>
                    <a:pt x="7508" y="8073"/>
                    <a:pt x="7522" y="8124"/>
                  </a:cubicBezTo>
                  <a:cubicBezTo>
                    <a:pt x="7537" y="8168"/>
                    <a:pt x="7530" y="8227"/>
                    <a:pt x="7559" y="8271"/>
                  </a:cubicBezTo>
                  <a:cubicBezTo>
                    <a:pt x="7589" y="8318"/>
                    <a:pt x="7629" y="8348"/>
                    <a:pt x="7681" y="8388"/>
                  </a:cubicBezTo>
                  <a:cubicBezTo>
                    <a:pt x="7717" y="8447"/>
                    <a:pt x="7761" y="8506"/>
                    <a:pt x="7787" y="8583"/>
                  </a:cubicBezTo>
                  <a:cubicBezTo>
                    <a:pt x="7791" y="8601"/>
                    <a:pt x="7809" y="8612"/>
                    <a:pt x="7809" y="8630"/>
                  </a:cubicBezTo>
                  <a:cubicBezTo>
                    <a:pt x="7809" y="8671"/>
                    <a:pt x="7791" y="8693"/>
                    <a:pt x="7791" y="8741"/>
                  </a:cubicBezTo>
                  <a:cubicBezTo>
                    <a:pt x="7791" y="8788"/>
                    <a:pt x="7794" y="8832"/>
                    <a:pt x="7849" y="8832"/>
                  </a:cubicBezTo>
                  <a:cubicBezTo>
                    <a:pt x="7952" y="8832"/>
                    <a:pt x="7978" y="8726"/>
                    <a:pt x="8040" y="8664"/>
                  </a:cubicBezTo>
                  <a:cubicBezTo>
                    <a:pt x="8062" y="8685"/>
                    <a:pt x="8051" y="8700"/>
                    <a:pt x="8073" y="8722"/>
                  </a:cubicBezTo>
                  <a:cubicBezTo>
                    <a:pt x="8081" y="8730"/>
                    <a:pt x="8110" y="8722"/>
                    <a:pt x="8121" y="8741"/>
                  </a:cubicBezTo>
                  <a:cubicBezTo>
                    <a:pt x="8158" y="8796"/>
                    <a:pt x="8095" y="8906"/>
                    <a:pt x="8143" y="8906"/>
                  </a:cubicBezTo>
                  <a:cubicBezTo>
                    <a:pt x="8143" y="9023"/>
                    <a:pt x="8238" y="9118"/>
                    <a:pt x="8238" y="9280"/>
                  </a:cubicBezTo>
                  <a:cubicBezTo>
                    <a:pt x="8238" y="9320"/>
                    <a:pt x="8209" y="9405"/>
                    <a:pt x="8238" y="9420"/>
                  </a:cubicBezTo>
                  <a:lnTo>
                    <a:pt x="8220" y="9420"/>
                  </a:lnTo>
                  <a:cubicBezTo>
                    <a:pt x="8209" y="9471"/>
                    <a:pt x="8201" y="9507"/>
                    <a:pt x="8201" y="9559"/>
                  </a:cubicBezTo>
                  <a:cubicBezTo>
                    <a:pt x="8201" y="9566"/>
                    <a:pt x="8194" y="9581"/>
                    <a:pt x="8201" y="9581"/>
                  </a:cubicBezTo>
                  <a:cubicBezTo>
                    <a:pt x="8235" y="9603"/>
                    <a:pt x="8213" y="9581"/>
                    <a:pt x="8249" y="9581"/>
                  </a:cubicBezTo>
                  <a:cubicBezTo>
                    <a:pt x="8308" y="9581"/>
                    <a:pt x="8334" y="9713"/>
                    <a:pt x="8359" y="9764"/>
                  </a:cubicBezTo>
                  <a:cubicBezTo>
                    <a:pt x="8400" y="9849"/>
                    <a:pt x="8407" y="9926"/>
                    <a:pt x="8440" y="10032"/>
                  </a:cubicBezTo>
                  <a:cubicBezTo>
                    <a:pt x="8480" y="10153"/>
                    <a:pt x="8583" y="10263"/>
                    <a:pt x="8697" y="10300"/>
                  </a:cubicBezTo>
                  <a:cubicBezTo>
                    <a:pt x="8719" y="10307"/>
                    <a:pt x="8723" y="10333"/>
                    <a:pt x="8759" y="10333"/>
                  </a:cubicBezTo>
                  <a:cubicBezTo>
                    <a:pt x="8770" y="10333"/>
                    <a:pt x="8774" y="10319"/>
                    <a:pt x="8785" y="10319"/>
                  </a:cubicBezTo>
                  <a:cubicBezTo>
                    <a:pt x="8800" y="10319"/>
                    <a:pt x="8803" y="10319"/>
                    <a:pt x="8833" y="10315"/>
                  </a:cubicBezTo>
                  <a:cubicBezTo>
                    <a:pt x="8815" y="10274"/>
                    <a:pt x="8815" y="10256"/>
                    <a:pt x="8800" y="10208"/>
                  </a:cubicBezTo>
                  <a:cubicBezTo>
                    <a:pt x="8785" y="10164"/>
                    <a:pt x="8730" y="10142"/>
                    <a:pt x="8730" y="10076"/>
                  </a:cubicBezTo>
                  <a:cubicBezTo>
                    <a:pt x="8730" y="10043"/>
                    <a:pt x="8745" y="10043"/>
                    <a:pt x="8745" y="10007"/>
                  </a:cubicBezTo>
                  <a:cubicBezTo>
                    <a:pt x="8745" y="9823"/>
                    <a:pt x="8528" y="9801"/>
                    <a:pt x="8429" y="9702"/>
                  </a:cubicBezTo>
                  <a:cubicBezTo>
                    <a:pt x="8403" y="9676"/>
                    <a:pt x="8400" y="9610"/>
                    <a:pt x="8385" y="9584"/>
                  </a:cubicBezTo>
                  <a:lnTo>
                    <a:pt x="8392" y="9584"/>
                  </a:lnTo>
                  <a:cubicBezTo>
                    <a:pt x="8392" y="9478"/>
                    <a:pt x="8268" y="9522"/>
                    <a:pt x="8268" y="9408"/>
                  </a:cubicBezTo>
                  <a:cubicBezTo>
                    <a:pt x="8268" y="9309"/>
                    <a:pt x="8374" y="9280"/>
                    <a:pt x="8374" y="9170"/>
                  </a:cubicBezTo>
                  <a:cubicBezTo>
                    <a:pt x="8374" y="9140"/>
                    <a:pt x="8359" y="9133"/>
                    <a:pt x="8359" y="9100"/>
                  </a:cubicBezTo>
                  <a:cubicBezTo>
                    <a:pt x="8359" y="9082"/>
                    <a:pt x="8352" y="9060"/>
                    <a:pt x="8382" y="9060"/>
                  </a:cubicBezTo>
                  <a:cubicBezTo>
                    <a:pt x="8422" y="9060"/>
                    <a:pt x="8466" y="9067"/>
                    <a:pt x="8477" y="9107"/>
                  </a:cubicBezTo>
                  <a:cubicBezTo>
                    <a:pt x="8477" y="9107"/>
                    <a:pt x="8488" y="9155"/>
                    <a:pt x="8495" y="9155"/>
                  </a:cubicBezTo>
                  <a:cubicBezTo>
                    <a:pt x="8554" y="9174"/>
                    <a:pt x="8605" y="9177"/>
                    <a:pt x="8656" y="9229"/>
                  </a:cubicBezTo>
                  <a:cubicBezTo>
                    <a:pt x="8701" y="9273"/>
                    <a:pt x="8660" y="9328"/>
                    <a:pt x="8741" y="9328"/>
                  </a:cubicBezTo>
                  <a:cubicBezTo>
                    <a:pt x="8741" y="9383"/>
                    <a:pt x="8815" y="9401"/>
                    <a:pt x="8869" y="9401"/>
                  </a:cubicBezTo>
                  <a:cubicBezTo>
                    <a:pt x="8873" y="9420"/>
                    <a:pt x="8881" y="9449"/>
                    <a:pt x="8895" y="9456"/>
                  </a:cubicBezTo>
                  <a:cubicBezTo>
                    <a:pt x="8881" y="9463"/>
                    <a:pt x="8881" y="9478"/>
                    <a:pt x="8881" y="9507"/>
                  </a:cubicBezTo>
                  <a:cubicBezTo>
                    <a:pt x="8881" y="9530"/>
                    <a:pt x="8895" y="9581"/>
                    <a:pt x="8910" y="9581"/>
                  </a:cubicBezTo>
                  <a:cubicBezTo>
                    <a:pt x="8924" y="9581"/>
                    <a:pt x="8998" y="9526"/>
                    <a:pt x="8998" y="9489"/>
                  </a:cubicBezTo>
                  <a:lnTo>
                    <a:pt x="8998" y="9449"/>
                  </a:lnTo>
                  <a:cubicBezTo>
                    <a:pt x="8998" y="9460"/>
                    <a:pt x="8998" y="9482"/>
                    <a:pt x="9009" y="9482"/>
                  </a:cubicBezTo>
                  <a:cubicBezTo>
                    <a:pt x="9053" y="9482"/>
                    <a:pt x="9046" y="9423"/>
                    <a:pt x="9090" y="9401"/>
                  </a:cubicBezTo>
                  <a:cubicBezTo>
                    <a:pt x="9185" y="9353"/>
                    <a:pt x="9196" y="9313"/>
                    <a:pt x="9314" y="9284"/>
                  </a:cubicBezTo>
                  <a:cubicBezTo>
                    <a:pt x="9314" y="9218"/>
                    <a:pt x="9358" y="9184"/>
                    <a:pt x="9358" y="9100"/>
                  </a:cubicBezTo>
                  <a:cubicBezTo>
                    <a:pt x="9358" y="8979"/>
                    <a:pt x="9299" y="8818"/>
                    <a:pt x="9211" y="8759"/>
                  </a:cubicBezTo>
                  <a:cubicBezTo>
                    <a:pt x="9119" y="8700"/>
                    <a:pt x="9082" y="8605"/>
                    <a:pt x="8998" y="8520"/>
                  </a:cubicBezTo>
                  <a:cubicBezTo>
                    <a:pt x="8983" y="8506"/>
                    <a:pt x="8965" y="8498"/>
                    <a:pt x="8965" y="8465"/>
                  </a:cubicBezTo>
                  <a:cubicBezTo>
                    <a:pt x="8965" y="8308"/>
                    <a:pt x="9145" y="8282"/>
                    <a:pt x="9218" y="8168"/>
                  </a:cubicBezTo>
                  <a:cubicBezTo>
                    <a:pt x="9280" y="8197"/>
                    <a:pt x="9324" y="8175"/>
                    <a:pt x="9394" y="8208"/>
                  </a:cubicBezTo>
                  <a:cubicBezTo>
                    <a:pt x="9391" y="8227"/>
                    <a:pt x="9379" y="8300"/>
                    <a:pt x="9412" y="8300"/>
                  </a:cubicBezTo>
                  <a:cubicBezTo>
                    <a:pt x="9453" y="8300"/>
                    <a:pt x="9431" y="8252"/>
                    <a:pt x="9460" y="8223"/>
                  </a:cubicBezTo>
                  <a:cubicBezTo>
                    <a:pt x="9486" y="8197"/>
                    <a:pt x="9559" y="8187"/>
                    <a:pt x="9589" y="8172"/>
                  </a:cubicBezTo>
                  <a:cubicBezTo>
                    <a:pt x="9658" y="8139"/>
                    <a:pt x="9728" y="8153"/>
                    <a:pt x="9772" y="8109"/>
                  </a:cubicBezTo>
                  <a:cubicBezTo>
                    <a:pt x="9772" y="8109"/>
                    <a:pt x="9809" y="8040"/>
                    <a:pt x="9816" y="8040"/>
                  </a:cubicBezTo>
                  <a:cubicBezTo>
                    <a:pt x="9853" y="8040"/>
                    <a:pt x="9871" y="8069"/>
                    <a:pt x="9908" y="8069"/>
                  </a:cubicBezTo>
                  <a:cubicBezTo>
                    <a:pt x="10077" y="8069"/>
                    <a:pt x="10117" y="7966"/>
                    <a:pt x="10220" y="7907"/>
                  </a:cubicBezTo>
                  <a:cubicBezTo>
                    <a:pt x="10249" y="7893"/>
                    <a:pt x="10268" y="7878"/>
                    <a:pt x="10275" y="7841"/>
                  </a:cubicBezTo>
                  <a:cubicBezTo>
                    <a:pt x="10363" y="7841"/>
                    <a:pt x="10388" y="7706"/>
                    <a:pt x="10422" y="7636"/>
                  </a:cubicBezTo>
                  <a:cubicBezTo>
                    <a:pt x="10444" y="7592"/>
                    <a:pt x="10543" y="7445"/>
                    <a:pt x="10598" y="7434"/>
                  </a:cubicBezTo>
                  <a:cubicBezTo>
                    <a:pt x="10598" y="7353"/>
                    <a:pt x="10653" y="7318"/>
                    <a:pt x="10653" y="7211"/>
                  </a:cubicBezTo>
                  <a:cubicBezTo>
                    <a:pt x="10653" y="7054"/>
                    <a:pt x="10616" y="6995"/>
                    <a:pt x="10550" y="6896"/>
                  </a:cubicBezTo>
                  <a:cubicBezTo>
                    <a:pt x="10539" y="6877"/>
                    <a:pt x="10539" y="6833"/>
                    <a:pt x="10506" y="6815"/>
                  </a:cubicBezTo>
                  <a:lnTo>
                    <a:pt x="10510" y="6811"/>
                  </a:lnTo>
                  <a:lnTo>
                    <a:pt x="10502" y="6811"/>
                  </a:lnTo>
                  <a:lnTo>
                    <a:pt x="10499" y="6742"/>
                  </a:lnTo>
                  <a:cubicBezTo>
                    <a:pt x="10469" y="6738"/>
                    <a:pt x="10400" y="6701"/>
                    <a:pt x="10400" y="6650"/>
                  </a:cubicBezTo>
                  <a:cubicBezTo>
                    <a:pt x="10400" y="6606"/>
                    <a:pt x="10462" y="6602"/>
                    <a:pt x="10477" y="6558"/>
                  </a:cubicBezTo>
                  <a:cubicBezTo>
                    <a:pt x="10510" y="6459"/>
                    <a:pt x="10667" y="6459"/>
                    <a:pt x="10741" y="6386"/>
                  </a:cubicBezTo>
                  <a:cubicBezTo>
                    <a:pt x="10712" y="6345"/>
                    <a:pt x="10657" y="6386"/>
                    <a:pt x="10605" y="6352"/>
                  </a:cubicBezTo>
                  <a:cubicBezTo>
                    <a:pt x="10580" y="6338"/>
                    <a:pt x="10565" y="6309"/>
                    <a:pt x="10524" y="6309"/>
                  </a:cubicBezTo>
                  <a:cubicBezTo>
                    <a:pt x="10495" y="6309"/>
                    <a:pt x="10495" y="6389"/>
                    <a:pt x="10473" y="6389"/>
                  </a:cubicBezTo>
                  <a:cubicBezTo>
                    <a:pt x="10444" y="6389"/>
                    <a:pt x="10407" y="6400"/>
                    <a:pt x="10378" y="6382"/>
                  </a:cubicBezTo>
                  <a:cubicBezTo>
                    <a:pt x="10334" y="6352"/>
                    <a:pt x="10348" y="6316"/>
                    <a:pt x="10304" y="6283"/>
                  </a:cubicBezTo>
                  <a:cubicBezTo>
                    <a:pt x="10290" y="6272"/>
                    <a:pt x="10227" y="6257"/>
                    <a:pt x="10227" y="6220"/>
                  </a:cubicBezTo>
                  <a:cubicBezTo>
                    <a:pt x="10227" y="6143"/>
                    <a:pt x="10334" y="6169"/>
                    <a:pt x="10385" y="6132"/>
                  </a:cubicBezTo>
                  <a:cubicBezTo>
                    <a:pt x="10429" y="6099"/>
                    <a:pt x="10513" y="6044"/>
                    <a:pt x="10543" y="5997"/>
                  </a:cubicBezTo>
                  <a:cubicBezTo>
                    <a:pt x="10550" y="5986"/>
                    <a:pt x="10565" y="5949"/>
                    <a:pt x="10602" y="5949"/>
                  </a:cubicBezTo>
                  <a:cubicBezTo>
                    <a:pt x="10631" y="5949"/>
                    <a:pt x="10671" y="5997"/>
                    <a:pt x="10671" y="6019"/>
                  </a:cubicBezTo>
                  <a:cubicBezTo>
                    <a:pt x="10671" y="6077"/>
                    <a:pt x="10602" y="6103"/>
                    <a:pt x="10602" y="6169"/>
                  </a:cubicBezTo>
                  <a:cubicBezTo>
                    <a:pt x="10704" y="6169"/>
                    <a:pt x="10789" y="6059"/>
                    <a:pt x="10906" y="6059"/>
                  </a:cubicBezTo>
                  <a:cubicBezTo>
                    <a:pt x="10950" y="6059"/>
                    <a:pt x="10968" y="6099"/>
                    <a:pt x="11024" y="6099"/>
                  </a:cubicBezTo>
                  <a:cubicBezTo>
                    <a:pt x="11005" y="6136"/>
                    <a:pt x="11024" y="6136"/>
                    <a:pt x="11024" y="6180"/>
                  </a:cubicBezTo>
                  <a:cubicBezTo>
                    <a:pt x="11024" y="6217"/>
                    <a:pt x="10983" y="6213"/>
                    <a:pt x="10983" y="6257"/>
                  </a:cubicBezTo>
                  <a:cubicBezTo>
                    <a:pt x="10983" y="6276"/>
                    <a:pt x="10994" y="6319"/>
                    <a:pt x="11020" y="6319"/>
                  </a:cubicBezTo>
                  <a:cubicBezTo>
                    <a:pt x="11031" y="6319"/>
                    <a:pt x="11045" y="6301"/>
                    <a:pt x="11071" y="6301"/>
                  </a:cubicBezTo>
                  <a:cubicBezTo>
                    <a:pt x="11115" y="6301"/>
                    <a:pt x="11170" y="6331"/>
                    <a:pt x="11170" y="6375"/>
                  </a:cubicBezTo>
                  <a:cubicBezTo>
                    <a:pt x="11170" y="6400"/>
                    <a:pt x="11141" y="6422"/>
                    <a:pt x="11111" y="6422"/>
                  </a:cubicBezTo>
                  <a:lnTo>
                    <a:pt x="11111" y="6459"/>
                  </a:lnTo>
                  <a:cubicBezTo>
                    <a:pt x="11119" y="6466"/>
                    <a:pt x="11126" y="6481"/>
                    <a:pt x="11148" y="6485"/>
                  </a:cubicBezTo>
                  <a:cubicBezTo>
                    <a:pt x="11148" y="6507"/>
                    <a:pt x="11167" y="6525"/>
                    <a:pt x="11167" y="6547"/>
                  </a:cubicBezTo>
                  <a:cubicBezTo>
                    <a:pt x="11167" y="6558"/>
                    <a:pt x="11134" y="6606"/>
                    <a:pt x="11134" y="6632"/>
                  </a:cubicBezTo>
                  <a:cubicBezTo>
                    <a:pt x="11134" y="6646"/>
                    <a:pt x="11134" y="6665"/>
                    <a:pt x="11152" y="6668"/>
                  </a:cubicBezTo>
                  <a:cubicBezTo>
                    <a:pt x="11148" y="6686"/>
                    <a:pt x="11130" y="6698"/>
                    <a:pt x="11130" y="6716"/>
                  </a:cubicBezTo>
                  <a:lnTo>
                    <a:pt x="11185" y="6716"/>
                  </a:lnTo>
                  <a:cubicBezTo>
                    <a:pt x="11207" y="6694"/>
                    <a:pt x="11214" y="6694"/>
                    <a:pt x="11258" y="6683"/>
                  </a:cubicBezTo>
                  <a:cubicBezTo>
                    <a:pt x="11258" y="6650"/>
                    <a:pt x="11350" y="6646"/>
                    <a:pt x="11372" y="6639"/>
                  </a:cubicBezTo>
                  <a:cubicBezTo>
                    <a:pt x="11424" y="6624"/>
                    <a:pt x="11445" y="6584"/>
                    <a:pt x="11445" y="6499"/>
                  </a:cubicBezTo>
                  <a:cubicBezTo>
                    <a:pt x="11445" y="6356"/>
                    <a:pt x="11391" y="6272"/>
                    <a:pt x="11310" y="6191"/>
                  </a:cubicBezTo>
                  <a:cubicBezTo>
                    <a:pt x="11277" y="6158"/>
                    <a:pt x="11240" y="6125"/>
                    <a:pt x="11247" y="6063"/>
                  </a:cubicBezTo>
                  <a:cubicBezTo>
                    <a:pt x="11292" y="6063"/>
                    <a:pt x="11328" y="6037"/>
                    <a:pt x="11357" y="6008"/>
                  </a:cubicBezTo>
                  <a:cubicBezTo>
                    <a:pt x="11383" y="5982"/>
                    <a:pt x="11449" y="5945"/>
                    <a:pt x="11464" y="5916"/>
                  </a:cubicBezTo>
                  <a:cubicBezTo>
                    <a:pt x="11511" y="5817"/>
                    <a:pt x="11541" y="5758"/>
                    <a:pt x="11629" y="5688"/>
                  </a:cubicBezTo>
                  <a:cubicBezTo>
                    <a:pt x="11629" y="5688"/>
                    <a:pt x="11772" y="5725"/>
                    <a:pt x="11886" y="5725"/>
                  </a:cubicBezTo>
                  <a:cubicBezTo>
                    <a:pt x="12095" y="5725"/>
                    <a:pt x="12292" y="5283"/>
                    <a:pt x="12440" y="5137"/>
                  </a:cubicBezTo>
                  <a:cubicBezTo>
                    <a:pt x="12498" y="5078"/>
                    <a:pt x="12580" y="4958"/>
                    <a:pt x="12602" y="4863"/>
                  </a:cubicBezTo>
                  <a:cubicBezTo>
                    <a:pt x="12627" y="4756"/>
                    <a:pt x="12584" y="4688"/>
                    <a:pt x="12641" y="4586"/>
                  </a:cubicBezTo>
                  <a:cubicBezTo>
                    <a:pt x="12663" y="4548"/>
                    <a:pt x="12706" y="4465"/>
                    <a:pt x="12706" y="4384"/>
                  </a:cubicBezTo>
                  <a:cubicBezTo>
                    <a:pt x="12706" y="4285"/>
                    <a:pt x="12546" y="4092"/>
                    <a:pt x="12473" y="4147"/>
                  </a:cubicBezTo>
                  <a:cubicBezTo>
                    <a:pt x="12256" y="4311"/>
                    <a:pt x="12143" y="4059"/>
                    <a:pt x="12143" y="4037"/>
                  </a:cubicBezTo>
                  <a:cubicBezTo>
                    <a:pt x="12143" y="3934"/>
                    <a:pt x="12341" y="3821"/>
                    <a:pt x="12418" y="3743"/>
                  </a:cubicBezTo>
                  <a:cubicBezTo>
                    <a:pt x="12532" y="3630"/>
                    <a:pt x="12682" y="3439"/>
                    <a:pt x="12840" y="3395"/>
                  </a:cubicBezTo>
                  <a:cubicBezTo>
                    <a:pt x="12980" y="3358"/>
                    <a:pt x="13416" y="3321"/>
                    <a:pt x="13537" y="3321"/>
                  </a:cubicBezTo>
                  <a:cubicBezTo>
                    <a:pt x="13688" y="3321"/>
                    <a:pt x="13758" y="3395"/>
                    <a:pt x="13849" y="3395"/>
                  </a:cubicBezTo>
                  <a:lnTo>
                    <a:pt x="14051" y="3395"/>
                  </a:lnTo>
                  <a:cubicBezTo>
                    <a:pt x="14110" y="3153"/>
                    <a:pt x="14220" y="3009"/>
                    <a:pt x="14473" y="3009"/>
                  </a:cubicBezTo>
                  <a:cubicBezTo>
                    <a:pt x="14539" y="3009"/>
                    <a:pt x="14569" y="2991"/>
                    <a:pt x="14693" y="3009"/>
                  </a:cubicBezTo>
                  <a:cubicBezTo>
                    <a:pt x="14631" y="3057"/>
                    <a:pt x="14605" y="3375"/>
                    <a:pt x="15005" y="2881"/>
                  </a:cubicBezTo>
                  <a:cubicBezTo>
                    <a:pt x="15046" y="2874"/>
                    <a:pt x="15238" y="2953"/>
                    <a:pt x="14950" y="3138"/>
                  </a:cubicBezTo>
                  <a:cubicBezTo>
                    <a:pt x="14850" y="3202"/>
                    <a:pt x="14759" y="3171"/>
                    <a:pt x="14693" y="3266"/>
                  </a:cubicBezTo>
                  <a:cubicBezTo>
                    <a:pt x="14616" y="3376"/>
                    <a:pt x="14547" y="3516"/>
                    <a:pt x="14437" y="3578"/>
                  </a:cubicBezTo>
                  <a:cubicBezTo>
                    <a:pt x="14345" y="3630"/>
                    <a:pt x="14216" y="3714"/>
                    <a:pt x="14216" y="3872"/>
                  </a:cubicBezTo>
                  <a:cubicBezTo>
                    <a:pt x="14216" y="4008"/>
                    <a:pt x="14260" y="4452"/>
                    <a:pt x="14363" y="4532"/>
                  </a:cubicBezTo>
                  <a:cubicBezTo>
                    <a:pt x="14437" y="4422"/>
                    <a:pt x="14488" y="4220"/>
                    <a:pt x="14638" y="4184"/>
                  </a:cubicBezTo>
                  <a:cubicBezTo>
                    <a:pt x="14620" y="4081"/>
                    <a:pt x="14785" y="4059"/>
                    <a:pt x="14785" y="3982"/>
                  </a:cubicBezTo>
                  <a:cubicBezTo>
                    <a:pt x="14785" y="3861"/>
                    <a:pt x="14914" y="3828"/>
                    <a:pt x="14914" y="3762"/>
                  </a:cubicBezTo>
                  <a:cubicBezTo>
                    <a:pt x="14914" y="3718"/>
                    <a:pt x="14878" y="3673"/>
                    <a:pt x="14914" y="3597"/>
                  </a:cubicBezTo>
                  <a:cubicBezTo>
                    <a:pt x="15210" y="2962"/>
                    <a:pt x="15482" y="3303"/>
                    <a:pt x="15593" y="3303"/>
                  </a:cubicBezTo>
                  <a:cubicBezTo>
                    <a:pt x="15919" y="3303"/>
                    <a:pt x="16150" y="2887"/>
                    <a:pt x="16436" y="2881"/>
                  </a:cubicBezTo>
                  <a:cubicBezTo>
                    <a:pt x="16981" y="2870"/>
                    <a:pt x="16546" y="2665"/>
                    <a:pt x="16546" y="2606"/>
                  </a:cubicBezTo>
                  <a:cubicBezTo>
                    <a:pt x="16546" y="2448"/>
                    <a:pt x="16759" y="2474"/>
                    <a:pt x="16803" y="2386"/>
                  </a:cubicBezTo>
                  <a:cubicBezTo>
                    <a:pt x="16822" y="2349"/>
                    <a:pt x="16785" y="2257"/>
                    <a:pt x="16859" y="2257"/>
                  </a:cubicBezTo>
                  <a:cubicBezTo>
                    <a:pt x="17090" y="2257"/>
                    <a:pt x="17280" y="2569"/>
                    <a:pt x="17446" y="2569"/>
                  </a:cubicBezTo>
                  <a:cubicBezTo>
                    <a:pt x="17519" y="2569"/>
                    <a:pt x="17534" y="2433"/>
                    <a:pt x="17574" y="2386"/>
                  </a:cubicBezTo>
                  <a:cubicBezTo>
                    <a:pt x="17637" y="2312"/>
                    <a:pt x="17695" y="2320"/>
                    <a:pt x="17794" y="2287"/>
                  </a:cubicBezTo>
                  <a:cubicBezTo>
                    <a:pt x="17662" y="2110"/>
                    <a:pt x="17233" y="2011"/>
                    <a:pt x="17023" y="18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sp>
        <p:nvSpPr>
          <p:cNvPr id="224" name="Freeform 168">
            <a:extLst>
              <a:ext uri="{FF2B5EF4-FFF2-40B4-BE49-F238E27FC236}">
                <a16:creationId xmlns:a16="http://schemas.microsoft.com/office/drawing/2014/main" id="{41B72414-9266-374A-BCA9-1741D8A63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88413" y="4781550"/>
            <a:ext cx="38100" cy="15875"/>
          </a:xfrm>
          <a:custGeom>
            <a:avLst/>
            <a:gdLst>
              <a:gd name="T0" fmla="*/ 2147483646 w 107"/>
              <a:gd name="T1" fmla="*/ 2147483646 h 45"/>
              <a:gd name="T2" fmla="*/ 2147483646 w 107"/>
              <a:gd name="T3" fmla="*/ 0 h 45"/>
              <a:gd name="T4" fmla="*/ 0 w 107"/>
              <a:gd name="T5" fmla="*/ 2147483646 h 45"/>
              <a:gd name="T6" fmla="*/ 2147483646 w 107"/>
              <a:gd name="T7" fmla="*/ 2147483646 h 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7" h="45">
                <a:moveTo>
                  <a:pt x="40" y="44"/>
                </a:moveTo>
                <a:cubicBezTo>
                  <a:pt x="70" y="44"/>
                  <a:pt x="99" y="15"/>
                  <a:pt x="106" y="0"/>
                </a:cubicBezTo>
                <a:cubicBezTo>
                  <a:pt x="59" y="0"/>
                  <a:pt x="33" y="7"/>
                  <a:pt x="0" y="18"/>
                </a:cubicBezTo>
                <a:cubicBezTo>
                  <a:pt x="4" y="37"/>
                  <a:pt x="29" y="44"/>
                  <a:pt x="40" y="4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A"/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0E977889-574D-8B41-8342-ABCB3705B88B}"/>
              </a:ext>
            </a:extLst>
          </p:cNvPr>
          <p:cNvGrpSpPr/>
          <p:nvPr/>
        </p:nvGrpSpPr>
        <p:grpSpPr>
          <a:xfrm>
            <a:off x="5952633" y="2102530"/>
            <a:ext cx="1925176" cy="1175657"/>
            <a:chOff x="6006346" y="2120601"/>
            <a:chExt cx="1925176" cy="1175657"/>
          </a:xfrm>
        </p:grpSpPr>
        <p:pic>
          <p:nvPicPr>
            <p:cNvPr id="267" name="Picture 266">
              <a:extLst>
                <a:ext uri="{FF2B5EF4-FFF2-40B4-BE49-F238E27FC236}">
                  <a16:creationId xmlns:a16="http://schemas.microsoft.com/office/drawing/2014/main" id="{7BDA9600-4803-C945-AC38-2C3210ADE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06346" y="2120601"/>
              <a:ext cx="1925176" cy="1175657"/>
            </a:xfrm>
            <a:prstGeom prst="rect">
              <a:avLst/>
            </a:prstGeom>
          </p:spPr>
        </p:pic>
        <p:sp>
          <p:nvSpPr>
            <p:cNvPr id="233" name="Freeform 199">
              <a:extLst>
                <a:ext uri="{FF2B5EF4-FFF2-40B4-BE49-F238E27FC236}">
                  <a16:creationId xmlns:a16="http://schemas.microsoft.com/office/drawing/2014/main" id="{4EB50656-029B-CD45-AF50-DCD139C14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4438" y="2411413"/>
              <a:ext cx="290512" cy="290512"/>
            </a:xfrm>
            <a:custGeom>
              <a:avLst/>
              <a:gdLst>
                <a:gd name="T0" fmla="*/ 2147483646 w 805"/>
                <a:gd name="T1" fmla="*/ 2147483646 h 805"/>
                <a:gd name="T2" fmla="*/ 0 w 805"/>
                <a:gd name="T3" fmla="*/ 2147483646 h 805"/>
                <a:gd name="T4" fmla="*/ 0 w 805"/>
                <a:gd name="T5" fmla="*/ 2147483646 h 805"/>
                <a:gd name="T6" fmla="*/ 2147483646 w 805"/>
                <a:gd name="T7" fmla="*/ 0 h 805"/>
                <a:gd name="T8" fmla="*/ 2147483646 w 805"/>
                <a:gd name="T9" fmla="*/ 0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5" h="805">
                  <a:moveTo>
                    <a:pt x="183" y="804"/>
                  </a:moveTo>
                  <a:cubicBezTo>
                    <a:pt x="82" y="804"/>
                    <a:pt x="0" y="722"/>
                    <a:pt x="0" y="621"/>
                  </a:cubicBezTo>
                  <a:lnTo>
                    <a:pt x="0" y="183"/>
                  </a:lnTo>
                  <a:cubicBezTo>
                    <a:pt x="0" y="82"/>
                    <a:pt x="82" y="0"/>
                    <a:pt x="183" y="0"/>
                  </a:cubicBezTo>
                  <a:lnTo>
                    <a:pt x="621" y="0"/>
                  </a:lnTo>
                  <a:cubicBezTo>
                    <a:pt x="722" y="0"/>
                    <a:pt x="804" y="82"/>
                    <a:pt x="804" y="183"/>
                  </a:cubicBezTo>
                  <a:lnTo>
                    <a:pt x="804" y="621"/>
                  </a:lnTo>
                  <a:cubicBezTo>
                    <a:pt x="804" y="722"/>
                    <a:pt x="722" y="804"/>
                    <a:pt x="621" y="804"/>
                  </a:cubicBezTo>
                  <a:lnTo>
                    <a:pt x="183" y="804"/>
                  </a:lnTo>
                </a:path>
              </a:pathLst>
            </a:custGeom>
            <a:solidFill>
              <a:srgbClr val="FF00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34" name="Freeform 200">
              <a:extLst>
                <a:ext uri="{FF2B5EF4-FFF2-40B4-BE49-F238E27FC236}">
                  <a16:creationId xmlns:a16="http://schemas.microsoft.com/office/drawing/2014/main" id="{F7CD9F6A-0582-6442-AB3C-7FF4EAE5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650" y="2466975"/>
              <a:ext cx="192088" cy="166688"/>
            </a:xfrm>
            <a:custGeom>
              <a:avLst/>
              <a:gdLst>
                <a:gd name="T0" fmla="*/ 2147483646 w 534"/>
                <a:gd name="T1" fmla="*/ 2147483646 h 464"/>
                <a:gd name="T2" fmla="*/ 2147483646 w 534"/>
                <a:gd name="T3" fmla="*/ 2147483646 h 464"/>
                <a:gd name="T4" fmla="*/ 2147483646 w 534"/>
                <a:gd name="T5" fmla="*/ 2147483646 h 464"/>
                <a:gd name="T6" fmla="*/ 2147483646 w 534"/>
                <a:gd name="T7" fmla="*/ 0 h 464"/>
                <a:gd name="T8" fmla="*/ 2147483646 w 534"/>
                <a:gd name="T9" fmla="*/ 2147483646 h 464"/>
                <a:gd name="T10" fmla="*/ 2147483646 w 534"/>
                <a:gd name="T11" fmla="*/ 2147483646 h 464"/>
                <a:gd name="T12" fmla="*/ 2147483646 w 534"/>
                <a:gd name="T13" fmla="*/ 2147483646 h 464"/>
                <a:gd name="T14" fmla="*/ 2147483646 w 534"/>
                <a:gd name="T15" fmla="*/ 2147483646 h 464"/>
                <a:gd name="T16" fmla="*/ 2147483646 w 534"/>
                <a:gd name="T17" fmla="*/ 2147483646 h 464"/>
                <a:gd name="T18" fmla="*/ 2147483646 w 534"/>
                <a:gd name="T19" fmla="*/ 2147483646 h 464"/>
                <a:gd name="T20" fmla="*/ 2147483646 w 534"/>
                <a:gd name="T21" fmla="*/ 2147483646 h 464"/>
                <a:gd name="T22" fmla="*/ 2147483646 w 534"/>
                <a:gd name="T23" fmla="*/ 2147483646 h 464"/>
                <a:gd name="T24" fmla="*/ 2147483646 w 534"/>
                <a:gd name="T25" fmla="*/ 2147483646 h 464"/>
                <a:gd name="T26" fmla="*/ 0 w 534"/>
                <a:gd name="T27" fmla="*/ 2147483646 h 464"/>
                <a:gd name="T28" fmla="*/ 2147483646 w 534"/>
                <a:gd name="T29" fmla="*/ 2147483646 h 464"/>
                <a:gd name="T30" fmla="*/ 2147483646 w 534"/>
                <a:gd name="T31" fmla="*/ 2147483646 h 464"/>
                <a:gd name="T32" fmla="*/ 2147483646 w 534"/>
                <a:gd name="T33" fmla="*/ 2147483646 h 464"/>
                <a:gd name="T34" fmla="*/ 2147483646 w 534"/>
                <a:gd name="T35" fmla="*/ 2147483646 h 464"/>
                <a:gd name="T36" fmla="*/ 2147483646 w 534"/>
                <a:gd name="T37" fmla="*/ 2147483646 h 464"/>
                <a:gd name="T38" fmla="*/ 2147483646 w 534"/>
                <a:gd name="T39" fmla="*/ 2147483646 h 464"/>
                <a:gd name="T40" fmla="*/ 2147483646 w 534"/>
                <a:gd name="T41" fmla="*/ 2147483646 h 464"/>
                <a:gd name="T42" fmla="*/ 2147483646 w 534"/>
                <a:gd name="T43" fmla="*/ 2147483646 h 464"/>
                <a:gd name="T44" fmla="*/ 2147483646 w 534"/>
                <a:gd name="T45" fmla="*/ 2147483646 h 464"/>
                <a:gd name="T46" fmla="*/ 2147483646 w 534"/>
                <a:gd name="T47" fmla="*/ 2147483646 h 464"/>
                <a:gd name="T48" fmla="*/ 2147483646 w 534"/>
                <a:gd name="T49" fmla="*/ 2147483646 h 464"/>
                <a:gd name="T50" fmla="*/ 2147483646 w 534"/>
                <a:gd name="T51" fmla="*/ 2147483646 h 464"/>
                <a:gd name="T52" fmla="*/ 2147483646 w 534"/>
                <a:gd name="T53" fmla="*/ 2147483646 h 464"/>
                <a:gd name="T54" fmla="*/ 0 w 534"/>
                <a:gd name="T55" fmla="*/ 2147483646 h 464"/>
                <a:gd name="T56" fmla="*/ 2147483646 w 534"/>
                <a:gd name="T57" fmla="*/ 2147483646 h 464"/>
                <a:gd name="T58" fmla="*/ 2147483646 w 534"/>
                <a:gd name="T59" fmla="*/ 2147483646 h 464"/>
                <a:gd name="T60" fmla="*/ 2147483646 w 534"/>
                <a:gd name="T61" fmla="*/ 2147483646 h 464"/>
                <a:gd name="T62" fmla="*/ 2147483646 w 534"/>
                <a:gd name="T63" fmla="*/ 2147483646 h 464"/>
                <a:gd name="T64" fmla="*/ 2147483646 w 534"/>
                <a:gd name="T65" fmla="*/ 2147483646 h 464"/>
                <a:gd name="T66" fmla="*/ 2147483646 w 534"/>
                <a:gd name="T67" fmla="*/ 2147483646 h 46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4" h="464">
                  <a:moveTo>
                    <a:pt x="343" y="50"/>
                  </a:moveTo>
                  <a:cubicBezTo>
                    <a:pt x="343" y="35"/>
                    <a:pt x="329" y="23"/>
                    <a:pt x="311" y="23"/>
                  </a:cubicBezTo>
                  <a:lnTo>
                    <a:pt x="222" y="23"/>
                  </a:lnTo>
                  <a:cubicBezTo>
                    <a:pt x="204" y="23"/>
                    <a:pt x="189" y="35"/>
                    <a:pt x="189" y="50"/>
                  </a:cubicBezTo>
                  <a:cubicBezTo>
                    <a:pt x="189" y="57"/>
                    <a:pt x="184" y="62"/>
                    <a:pt x="178" y="62"/>
                  </a:cubicBezTo>
                  <a:cubicBezTo>
                    <a:pt x="171" y="62"/>
                    <a:pt x="166" y="57"/>
                    <a:pt x="166" y="50"/>
                  </a:cubicBezTo>
                  <a:cubicBezTo>
                    <a:pt x="166" y="22"/>
                    <a:pt x="191" y="0"/>
                    <a:pt x="222" y="0"/>
                  </a:cubicBezTo>
                  <a:lnTo>
                    <a:pt x="311" y="0"/>
                  </a:lnTo>
                  <a:cubicBezTo>
                    <a:pt x="341" y="0"/>
                    <a:pt x="366" y="22"/>
                    <a:pt x="366" y="50"/>
                  </a:cubicBezTo>
                  <a:cubicBezTo>
                    <a:pt x="366" y="57"/>
                    <a:pt x="361" y="62"/>
                    <a:pt x="355" y="62"/>
                  </a:cubicBezTo>
                  <a:cubicBezTo>
                    <a:pt x="348" y="62"/>
                    <a:pt x="343" y="57"/>
                    <a:pt x="343" y="50"/>
                  </a:cubicBezTo>
                  <a:close/>
                  <a:moveTo>
                    <a:pt x="351" y="284"/>
                  </a:moveTo>
                  <a:cubicBezTo>
                    <a:pt x="344" y="284"/>
                    <a:pt x="339" y="279"/>
                    <a:pt x="339" y="272"/>
                  </a:cubicBezTo>
                  <a:cubicBezTo>
                    <a:pt x="339" y="266"/>
                    <a:pt x="344" y="261"/>
                    <a:pt x="351" y="261"/>
                  </a:cubicBezTo>
                  <a:lnTo>
                    <a:pt x="471" y="261"/>
                  </a:lnTo>
                  <a:cubicBezTo>
                    <a:pt x="492" y="261"/>
                    <a:pt x="510" y="244"/>
                    <a:pt x="510" y="222"/>
                  </a:cubicBezTo>
                  <a:lnTo>
                    <a:pt x="510" y="143"/>
                  </a:lnTo>
                  <a:cubicBezTo>
                    <a:pt x="510" y="122"/>
                    <a:pt x="492" y="105"/>
                    <a:pt x="471" y="105"/>
                  </a:cubicBezTo>
                  <a:lnTo>
                    <a:pt x="61" y="105"/>
                  </a:lnTo>
                  <a:cubicBezTo>
                    <a:pt x="40" y="105"/>
                    <a:pt x="23" y="122"/>
                    <a:pt x="23" y="143"/>
                  </a:cubicBezTo>
                  <a:lnTo>
                    <a:pt x="23" y="222"/>
                  </a:lnTo>
                  <a:cubicBezTo>
                    <a:pt x="23" y="244"/>
                    <a:pt x="40" y="261"/>
                    <a:pt x="61" y="261"/>
                  </a:cubicBezTo>
                  <a:lnTo>
                    <a:pt x="183" y="261"/>
                  </a:lnTo>
                  <a:cubicBezTo>
                    <a:pt x="189" y="261"/>
                    <a:pt x="194" y="266"/>
                    <a:pt x="194" y="272"/>
                  </a:cubicBezTo>
                  <a:cubicBezTo>
                    <a:pt x="194" y="279"/>
                    <a:pt x="189" y="284"/>
                    <a:pt x="183" y="284"/>
                  </a:cubicBezTo>
                  <a:lnTo>
                    <a:pt x="61" y="284"/>
                  </a:lnTo>
                  <a:cubicBezTo>
                    <a:pt x="27" y="284"/>
                    <a:pt x="0" y="256"/>
                    <a:pt x="0" y="222"/>
                  </a:cubicBezTo>
                  <a:lnTo>
                    <a:pt x="0" y="143"/>
                  </a:lnTo>
                  <a:cubicBezTo>
                    <a:pt x="0" y="109"/>
                    <a:pt x="27" y="82"/>
                    <a:pt x="61" y="82"/>
                  </a:cubicBezTo>
                  <a:lnTo>
                    <a:pt x="471" y="82"/>
                  </a:lnTo>
                  <a:cubicBezTo>
                    <a:pt x="505" y="82"/>
                    <a:pt x="533" y="109"/>
                    <a:pt x="533" y="143"/>
                  </a:cubicBezTo>
                  <a:lnTo>
                    <a:pt x="533" y="231"/>
                  </a:lnTo>
                  <a:cubicBezTo>
                    <a:pt x="533" y="233"/>
                    <a:pt x="532" y="235"/>
                    <a:pt x="531" y="237"/>
                  </a:cubicBezTo>
                  <a:cubicBezTo>
                    <a:pt x="524" y="264"/>
                    <a:pt x="500" y="284"/>
                    <a:pt x="471" y="284"/>
                  </a:cubicBezTo>
                  <a:lnTo>
                    <a:pt x="351" y="284"/>
                  </a:lnTo>
                  <a:close/>
                  <a:moveTo>
                    <a:pt x="245" y="237"/>
                  </a:moveTo>
                  <a:cubicBezTo>
                    <a:pt x="241" y="237"/>
                    <a:pt x="238" y="241"/>
                    <a:pt x="238" y="247"/>
                  </a:cubicBezTo>
                  <a:lnTo>
                    <a:pt x="238" y="298"/>
                  </a:lnTo>
                  <a:cubicBezTo>
                    <a:pt x="238" y="304"/>
                    <a:pt x="241" y="308"/>
                    <a:pt x="245" y="308"/>
                  </a:cubicBezTo>
                  <a:lnTo>
                    <a:pt x="288" y="308"/>
                  </a:lnTo>
                  <a:cubicBezTo>
                    <a:pt x="291" y="308"/>
                    <a:pt x="295" y="304"/>
                    <a:pt x="295" y="298"/>
                  </a:cubicBezTo>
                  <a:lnTo>
                    <a:pt x="295" y="247"/>
                  </a:lnTo>
                  <a:cubicBezTo>
                    <a:pt x="295" y="241"/>
                    <a:pt x="291" y="237"/>
                    <a:pt x="288" y="237"/>
                  </a:cubicBezTo>
                  <a:lnTo>
                    <a:pt x="245" y="237"/>
                  </a:lnTo>
                  <a:close/>
                  <a:moveTo>
                    <a:pt x="245" y="331"/>
                  </a:moveTo>
                  <a:cubicBezTo>
                    <a:pt x="228" y="331"/>
                    <a:pt x="214" y="316"/>
                    <a:pt x="214" y="298"/>
                  </a:cubicBezTo>
                  <a:lnTo>
                    <a:pt x="214" y="247"/>
                  </a:lnTo>
                  <a:cubicBezTo>
                    <a:pt x="214" y="229"/>
                    <a:pt x="228" y="214"/>
                    <a:pt x="245" y="214"/>
                  </a:cubicBezTo>
                  <a:lnTo>
                    <a:pt x="288" y="214"/>
                  </a:lnTo>
                  <a:cubicBezTo>
                    <a:pt x="304" y="214"/>
                    <a:pt x="318" y="229"/>
                    <a:pt x="318" y="247"/>
                  </a:cubicBezTo>
                  <a:lnTo>
                    <a:pt x="318" y="298"/>
                  </a:lnTo>
                  <a:cubicBezTo>
                    <a:pt x="318" y="316"/>
                    <a:pt x="304" y="331"/>
                    <a:pt x="288" y="331"/>
                  </a:cubicBezTo>
                  <a:lnTo>
                    <a:pt x="245" y="331"/>
                  </a:lnTo>
                  <a:close/>
                  <a:moveTo>
                    <a:pt x="61" y="463"/>
                  </a:moveTo>
                  <a:cubicBezTo>
                    <a:pt x="27" y="463"/>
                    <a:pt x="0" y="435"/>
                    <a:pt x="0" y="401"/>
                  </a:cubicBezTo>
                  <a:lnTo>
                    <a:pt x="0" y="300"/>
                  </a:lnTo>
                  <a:cubicBezTo>
                    <a:pt x="0" y="293"/>
                    <a:pt x="4" y="288"/>
                    <a:pt x="11" y="288"/>
                  </a:cubicBezTo>
                  <a:cubicBezTo>
                    <a:pt x="17" y="288"/>
                    <a:pt x="23" y="293"/>
                    <a:pt x="23" y="300"/>
                  </a:cubicBezTo>
                  <a:lnTo>
                    <a:pt x="23" y="401"/>
                  </a:lnTo>
                  <a:cubicBezTo>
                    <a:pt x="23" y="423"/>
                    <a:pt x="40" y="440"/>
                    <a:pt x="61" y="440"/>
                  </a:cubicBezTo>
                  <a:lnTo>
                    <a:pt x="471" y="440"/>
                  </a:lnTo>
                  <a:cubicBezTo>
                    <a:pt x="492" y="440"/>
                    <a:pt x="510" y="423"/>
                    <a:pt x="510" y="401"/>
                  </a:cubicBezTo>
                  <a:lnTo>
                    <a:pt x="510" y="301"/>
                  </a:lnTo>
                  <a:cubicBezTo>
                    <a:pt x="510" y="294"/>
                    <a:pt x="514" y="289"/>
                    <a:pt x="521" y="289"/>
                  </a:cubicBezTo>
                  <a:cubicBezTo>
                    <a:pt x="527" y="289"/>
                    <a:pt x="533" y="294"/>
                    <a:pt x="533" y="301"/>
                  </a:cubicBezTo>
                  <a:lnTo>
                    <a:pt x="533" y="401"/>
                  </a:lnTo>
                  <a:cubicBezTo>
                    <a:pt x="533" y="435"/>
                    <a:pt x="505" y="463"/>
                    <a:pt x="471" y="463"/>
                  </a:cubicBezTo>
                  <a:lnTo>
                    <a:pt x="61" y="4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37" name="Прямоугольник 216">
              <a:extLst>
                <a:ext uri="{FF2B5EF4-FFF2-40B4-BE49-F238E27FC236}">
                  <a16:creationId xmlns:a16="http://schemas.microsoft.com/office/drawing/2014/main" id="{2575E465-F253-5640-AADB-F18A7E7BF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9400" y="2351088"/>
              <a:ext cx="722313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38" name="Прямоугольник 221">
              <a:extLst>
                <a:ext uri="{FF2B5EF4-FFF2-40B4-BE49-F238E27FC236}">
                  <a16:creationId xmlns:a16="http://schemas.microsoft.com/office/drawing/2014/main" id="{4AE93FAC-94BB-2247-844C-0E2097278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8450" y="2457450"/>
              <a:ext cx="911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$22,680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635D321C-08CC-8F4B-8C0A-3C299325EBBA}"/>
              </a:ext>
            </a:extLst>
          </p:cNvPr>
          <p:cNvGrpSpPr/>
          <p:nvPr/>
        </p:nvGrpSpPr>
        <p:grpSpPr>
          <a:xfrm>
            <a:off x="11264145" y="2831801"/>
            <a:ext cx="1925176" cy="1175657"/>
            <a:chOff x="11264145" y="2831801"/>
            <a:chExt cx="1925176" cy="1175657"/>
          </a:xfrm>
        </p:grpSpPr>
        <p:pic>
          <p:nvPicPr>
            <p:cNvPr id="270" name="Picture 269">
              <a:extLst>
                <a:ext uri="{FF2B5EF4-FFF2-40B4-BE49-F238E27FC236}">
                  <a16:creationId xmlns:a16="http://schemas.microsoft.com/office/drawing/2014/main" id="{70A02940-F3B1-6846-B516-4F50C64914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264145" y="2831801"/>
              <a:ext cx="1925176" cy="1175657"/>
            </a:xfrm>
            <a:prstGeom prst="rect">
              <a:avLst/>
            </a:prstGeom>
          </p:spPr>
        </p:pic>
        <p:sp>
          <p:nvSpPr>
            <p:cNvPr id="258" name="Freeform 205">
              <a:extLst>
                <a:ext uri="{FF2B5EF4-FFF2-40B4-BE49-F238E27FC236}">
                  <a16:creationId xmlns:a16="http://schemas.microsoft.com/office/drawing/2014/main" id="{AAC85787-AEA3-4F4C-8F2E-36494ADDC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000" y="3124200"/>
              <a:ext cx="290513" cy="290513"/>
            </a:xfrm>
            <a:custGeom>
              <a:avLst/>
              <a:gdLst>
                <a:gd name="T0" fmla="*/ 2147483646 w 806"/>
                <a:gd name="T1" fmla="*/ 2147483646 h 806"/>
                <a:gd name="T2" fmla="*/ 0 w 806"/>
                <a:gd name="T3" fmla="*/ 2147483646 h 806"/>
                <a:gd name="T4" fmla="*/ 0 w 806"/>
                <a:gd name="T5" fmla="*/ 2147483646 h 806"/>
                <a:gd name="T6" fmla="*/ 2147483646 w 806"/>
                <a:gd name="T7" fmla="*/ 0 h 806"/>
                <a:gd name="T8" fmla="*/ 2147483646 w 806"/>
                <a:gd name="T9" fmla="*/ 0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6" h="806">
                  <a:moveTo>
                    <a:pt x="184" y="805"/>
                  </a:moveTo>
                  <a:cubicBezTo>
                    <a:pt x="82" y="805"/>
                    <a:pt x="0" y="722"/>
                    <a:pt x="0" y="621"/>
                  </a:cubicBezTo>
                  <a:lnTo>
                    <a:pt x="0" y="183"/>
                  </a:lnTo>
                  <a:cubicBezTo>
                    <a:pt x="0" y="82"/>
                    <a:pt x="82" y="0"/>
                    <a:pt x="184" y="0"/>
                  </a:cubicBezTo>
                  <a:lnTo>
                    <a:pt x="621" y="0"/>
                  </a:lnTo>
                  <a:cubicBezTo>
                    <a:pt x="723" y="0"/>
                    <a:pt x="805" y="82"/>
                    <a:pt x="805" y="183"/>
                  </a:cubicBezTo>
                  <a:lnTo>
                    <a:pt x="805" y="621"/>
                  </a:lnTo>
                  <a:cubicBezTo>
                    <a:pt x="805" y="722"/>
                    <a:pt x="723" y="805"/>
                    <a:pt x="621" y="805"/>
                  </a:cubicBezTo>
                  <a:lnTo>
                    <a:pt x="184" y="805"/>
                  </a:lnTo>
                </a:path>
              </a:pathLst>
            </a:custGeom>
            <a:solidFill>
              <a:srgbClr val="00A4E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59" name="Freeform 206">
              <a:extLst>
                <a:ext uri="{FF2B5EF4-FFF2-40B4-BE49-F238E27FC236}">
                  <a16:creationId xmlns:a16="http://schemas.microsoft.com/office/drawing/2014/main" id="{152364FF-0929-E34D-A9A6-454085D0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5100" y="3189288"/>
              <a:ext cx="217488" cy="136525"/>
            </a:xfrm>
            <a:custGeom>
              <a:avLst/>
              <a:gdLst>
                <a:gd name="T0" fmla="*/ 2147483646 w 603"/>
                <a:gd name="T1" fmla="*/ 2147483646 h 381"/>
                <a:gd name="T2" fmla="*/ 2147483646 w 603"/>
                <a:gd name="T3" fmla="*/ 2147483646 h 381"/>
                <a:gd name="T4" fmla="*/ 2147483646 w 603"/>
                <a:gd name="T5" fmla="*/ 2147483646 h 381"/>
                <a:gd name="T6" fmla="*/ 2147483646 w 603"/>
                <a:gd name="T7" fmla="*/ 0 h 381"/>
                <a:gd name="T8" fmla="*/ 2147483646 w 603"/>
                <a:gd name="T9" fmla="*/ 0 h 381"/>
                <a:gd name="T10" fmla="*/ 2147483646 w 603"/>
                <a:gd name="T11" fmla="*/ 2147483646 h 381"/>
                <a:gd name="T12" fmla="*/ 2147483646 w 603"/>
                <a:gd name="T13" fmla="*/ 2147483646 h 381"/>
                <a:gd name="T14" fmla="*/ 0 w 603"/>
                <a:gd name="T15" fmla="*/ 2147483646 h 381"/>
                <a:gd name="T16" fmla="*/ 2147483646 w 603"/>
                <a:gd name="T17" fmla="*/ 2147483646 h 381"/>
                <a:gd name="T18" fmla="*/ 2147483646 w 603"/>
                <a:gd name="T19" fmla="*/ 2147483646 h 381"/>
                <a:gd name="T20" fmla="*/ 2147483646 w 603"/>
                <a:gd name="T21" fmla="*/ 2147483646 h 381"/>
                <a:gd name="T22" fmla="*/ 2147483646 w 603"/>
                <a:gd name="T23" fmla="*/ 2147483646 h 381"/>
                <a:gd name="T24" fmla="*/ 2147483646 w 603"/>
                <a:gd name="T25" fmla="*/ 2147483646 h 381"/>
                <a:gd name="T26" fmla="*/ 2147483646 w 603"/>
                <a:gd name="T27" fmla="*/ 2147483646 h 381"/>
                <a:gd name="T28" fmla="*/ 2147483646 w 603"/>
                <a:gd name="T29" fmla="*/ 2147483646 h 381"/>
                <a:gd name="T30" fmla="*/ 2147483646 w 603"/>
                <a:gd name="T31" fmla="*/ 2147483646 h 381"/>
                <a:gd name="T32" fmla="*/ 2147483646 w 603"/>
                <a:gd name="T33" fmla="*/ 2147483646 h 381"/>
                <a:gd name="T34" fmla="*/ 2147483646 w 603"/>
                <a:gd name="T35" fmla="*/ 2147483646 h 381"/>
                <a:gd name="T36" fmla="*/ 2147483646 w 603"/>
                <a:gd name="T37" fmla="*/ 2147483646 h 381"/>
                <a:gd name="T38" fmla="*/ 2147483646 w 603"/>
                <a:gd name="T39" fmla="*/ 2147483646 h 381"/>
                <a:gd name="T40" fmla="*/ 2147483646 w 603"/>
                <a:gd name="T41" fmla="*/ 2147483646 h 381"/>
                <a:gd name="T42" fmla="*/ 2147483646 w 603"/>
                <a:gd name="T43" fmla="*/ 2147483646 h 381"/>
                <a:gd name="T44" fmla="*/ 2147483646 w 603"/>
                <a:gd name="T45" fmla="*/ 2147483646 h 381"/>
                <a:gd name="T46" fmla="*/ 2147483646 w 603"/>
                <a:gd name="T47" fmla="*/ 2147483646 h 381"/>
                <a:gd name="T48" fmla="*/ 2147483646 w 603"/>
                <a:gd name="T49" fmla="*/ 2147483646 h 381"/>
                <a:gd name="T50" fmla="*/ 2147483646 w 603"/>
                <a:gd name="T51" fmla="*/ 2147483646 h 381"/>
                <a:gd name="T52" fmla="*/ 2147483646 w 603"/>
                <a:gd name="T53" fmla="*/ 2147483646 h 381"/>
                <a:gd name="T54" fmla="*/ 2147483646 w 603"/>
                <a:gd name="T55" fmla="*/ 2147483646 h 381"/>
                <a:gd name="T56" fmla="*/ 2147483646 w 603"/>
                <a:gd name="T57" fmla="*/ 2147483646 h 381"/>
                <a:gd name="T58" fmla="*/ 2147483646 w 603"/>
                <a:gd name="T59" fmla="*/ 2147483646 h 381"/>
                <a:gd name="T60" fmla="*/ 2147483646 w 603"/>
                <a:gd name="T61" fmla="*/ 2147483646 h 381"/>
                <a:gd name="T62" fmla="*/ 2147483646 w 603"/>
                <a:gd name="T63" fmla="*/ 2147483646 h 381"/>
                <a:gd name="T64" fmla="*/ 2147483646 w 603"/>
                <a:gd name="T65" fmla="*/ 2147483646 h 381"/>
                <a:gd name="T66" fmla="*/ 2147483646 w 603"/>
                <a:gd name="T67" fmla="*/ 2147483646 h 381"/>
                <a:gd name="T68" fmla="*/ 2147483646 w 603"/>
                <a:gd name="T69" fmla="*/ 2147483646 h 381"/>
                <a:gd name="T70" fmla="*/ 2147483646 w 603"/>
                <a:gd name="T71" fmla="*/ 2147483646 h 3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3" h="381">
                  <a:moveTo>
                    <a:pt x="534" y="159"/>
                  </a:moveTo>
                  <a:cubicBezTo>
                    <a:pt x="533" y="139"/>
                    <a:pt x="526" y="120"/>
                    <a:pt x="515" y="102"/>
                  </a:cubicBezTo>
                  <a:cubicBezTo>
                    <a:pt x="480" y="46"/>
                    <a:pt x="406" y="26"/>
                    <a:pt x="347" y="56"/>
                  </a:cubicBezTo>
                  <a:cubicBezTo>
                    <a:pt x="317" y="21"/>
                    <a:pt x="273" y="1"/>
                    <a:pt x="226" y="0"/>
                  </a:cubicBezTo>
                  <a:lnTo>
                    <a:pt x="225" y="0"/>
                  </a:lnTo>
                  <a:cubicBezTo>
                    <a:pt x="137" y="0"/>
                    <a:pt x="65" y="71"/>
                    <a:pt x="65" y="159"/>
                  </a:cubicBezTo>
                  <a:lnTo>
                    <a:pt x="65" y="160"/>
                  </a:lnTo>
                  <a:cubicBezTo>
                    <a:pt x="25" y="179"/>
                    <a:pt x="0" y="220"/>
                    <a:pt x="0" y="264"/>
                  </a:cubicBezTo>
                  <a:cubicBezTo>
                    <a:pt x="0" y="328"/>
                    <a:pt x="54" y="380"/>
                    <a:pt x="119" y="380"/>
                  </a:cubicBezTo>
                  <a:lnTo>
                    <a:pt x="245" y="380"/>
                  </a:lnTo>
                  <a:cubicBezTo>
                    <a:pt x="252" y="380"/>
                    <a:pt x="257" y="375"/>
                    <a:pt x="257" y="368"/>
                  </a:cubicBezTo>
                  <a:cubicBezTo>
                    <a:pt x="257" y="362"/>
                    <a:pt x="252" y="356"/>
                    <a:pt x="245" y="356"/>
                  </a:cubicBezTo>
                  <a:lnTo>
                    <a:pt x="119" y="356"/>
                  </a:lnTo>
                  <a:cubicBezTo>
                    <a:pt x="67" y="356"/>
                    <a:pt x="25" y="315"/>
                    <a:pt x="25" y="264"/>
                  </a:cubicBezTo>
                  <a:cubicBezTo>
                    <a:pt x="25" y="227"/>
                    <a:pt x="47" y="193"/>
                    <a:pt x="81" y="178"/>
                  </a:cubicBezTo>
                  <a:lnTo>
                    <a:pt x="89" y="175"/>
                  </a:lnTo>
                  <a:lnTo>
                    <a:pt x="89" y="159"/>
                  </a:lnTo>
                  <a:cubicBezTo>
                    <a:pt x="89" y="85"/>
                    <a:pt x="150" y="25"/>
                    <a:pt x="225" y="25"/>
                  </a:cubicBezTo>
                  <a:lnTo>
                    <a:pt x="226" y="25"/>
                  </a:lnTo>
                  <a:cubicBezTo>
                    <a:pt x="268" y="25"/>
                    <a:pt x="309" y="45"/>
                    <a:pt x="335" y="79"/>
                  </a:cubicBezTo>
                  <a:lnTo>
                    <a:pt x="341" y="87"/>
                  </a:lnTo>
                  <a:lnTo>
                    <a:pt x="351" y="82"/>
                  </a:lnTo>
                  <a:cubicBezTo>
                    <a:pt x="400" y="52"/>
                    <a:pt x="465" y="67"/>
                    <a:pt x="495" y="115"/>
                  </a:cubicBezTo>
                  <a:cubicBezTo>
                    <a:pt x="505" y="131"/>
                    <a:pt x="510" y="149"/>
                    <a:pt x="510" y="168"/>
                  </a:cubicBezTo>
                  <a:lnTo>
                    <a:pt x="510" y="175"/>
                  </a:lnTo>
                  <a:lnTo>
                    <a:pt x="518" y="178"/>
                  </a:lnTo>
                  <a:cubicBezTo>
                    <a:pt x="541" y="188"/>
                    <a:pt x="559" y="207"/>
                    <a:pt x="568" y="230"/>
                  </a:cubicBezTo>
                  <a:cubicBezTo>
                    <a:pt x="577" y="253"/>
                    <a:pt x="576" y="278"/>
                    <a:pt x="567" y="300"/>
                  </a:cubicBezTo>
                  <a:cubicBezTo>
                    <a:pt x="552" y="334"/>
                    <a:pt x="518" y="356"/>
                    <a:pt x="480" y="356"/>
                  </a:cubicBezTo>
                  <a:lnTo>
                    <a:pt x="356" y="356"/>
                  </a:lnTo>
                  <a:cubicBezTo>
                    <a:pt x="349" y="356"/>
                    <a:pt x="344" y="362"/>
                    <a:pt x="344" y="368"/>
                  </a:cubicBezTo>
                  <a:cubicBezTo>
                    <a:pt x="344" y="375"/>
                    <a:pt x="349" y="380"/>
                    <a:pt x="356" y="380"/>
                  </a:cubicBezTo>
                  <a:lnTo>
                    <a:pt x="480" y="380"/>
                  </a:lnTo>
                  <a:cubicBezTo>
                    <a:pt x="527" y="380"/>
                    <a:pt x="570" y="353"/>
                    <a:pt x="589" y="310"/>
                  </a:cubicBezTo>
                  <a:cubicBezTo>
                    <a:pt x="601" y="281"/>
                    <a:pt x="602" y="250"/>
                    <a:pt x="590" y="221"/>
                  </a:cubicBezTo>
                  <a:cubicBezTo>
                    <a:pt x="580" y="194"/>
                    <a:pt x="560" y="172"/>
                    <a:pt x="534" y="1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60" name="Freeform 207">
              <a:extLst>
                <a:ext uri="{FF2B5EF4-FFF2-40B4-BE49-F238E27FC236}">
                  <a16:creationId xmlns:a16="http://schemas.microsoft.com/office/drawing/2014/main" id="{DDD0C753-4117-834C-9167-C9F533793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8600" y="3243263"/>
              <a:ext cx="88900" cy="104775"/>
            </a:xfrm>
            <a:custGeom>
              <a:avLst/>
              <a:gdLst>
                <a:gd name="T0" fmla="*/ 2147483646 w 248"/>
                <a:gd name="T1" fmla="*/ 2147483646 h 293"/>
                <a:gd name="T2" fmla="*/ 2147483646 w 248"/>
                <a:gd name="T3" fmla="*/ 2147483646 h 293"/>
                <a:gd name="T4" fmla="*/ 2147483646 w 248"/>
                <a:gd name="T5" fmla="*/ 2147483646 h 293"/>
                <a:gd name="T6" fmla="*/ 2147483646 w 248"/>
                <a:gd name="T7" fmla="*/ 2147483646 h 293"/>
                <a:gd name="T8" fmla="*/ 2147483646 w 248"/>
                <a:gd name="T9" fmla="*/ 2147483646 h 293"/>
                <a:gd name="T10" fmla="*/ 2147483646 w 248"/>
                <a:gd name="T11" fmla="*/ 0 h 293"/>
                <a:gd name="T12" fmla="*/ 2147483646 w 248"/>
                <a:gd name="T13" fmla="*/ 0 h 293"/>
                <a:gd name="T14" fmla="*/ 2147483646 w 248"/>
                <a:gd name="T15" fmla="*/ 0 h 293"/>
                <a:gd name="T16" fmla="*/ 2147483646 w 248"/>
                <a:gd name="T17" fmla="*/ 0 h 293"/>
                <a:gd name="T18" fmla="*/ 2147483646 w 248"/>
                <a:gd name="T19" fmla="*/ 0 h 293"/>
                <a:gd name="T20" fmla="*/ 2147483646 w 248"/>
                <a:gd name="T21" fmla="*/ 2147483646 h 293"/>
                <a:gd name="T22" fmla="*/ 2147483646 w 248"/>
                <a:gd name="T23" fmla="*/ 2147483646 h 293"/>
                <a:gd name="T24" fmla="*/ 2147483646 w 248"/>
                <a:gd name="T25" fmla="*/ 2147483646 h 293"/>
                <a:gd name="T26" fmla="*/ 2147483646 w 248"/>
                <a:gd name="T27" fmla="*/ 2147483646 h 293"/>
                <a:gd name="T28" fmla="*/ 2147483646 w 248"/>
                <a:gd name="T29" fmla="*/ 2147483646 h 293"/>
                <a:gd name="T30" fmla="*/ 2147483646 w 248"/>
                <a:gd name="T31" fmla="*/ 2147483646 h 293"/>
                <a:gd name="T32" fmla="*/ 2147483646 w 248"/>
                <a:gd name="T33" fmla="*/ 2147483646 h 293"/>
                <a:gd name="T34" fmla="*/ 2147483646 w 248"/>
                <a:gd name="T35" fmla="*/ 2147483646 h 293"/>
                <a:gd name="T36" fmla="*/ 2147483646 w 248"/>
                <a:gd name="T37" fmla="*/ 2147483646 h 293"/>
                <a:gd name="T38" fmla="*/ 2147483646 w 248"/>
                <a:gd name="T39" fmla="*/ 2147483646 h 293"/>
                <a:gd name="T40" fmla="*/ 2147483646 w 248"/>
                <a:gd name="T41" fmla="*/ 2147483646 h 293"/>
                <a:gd name="T42" fmla="*/ 2147483646 w 248"/>
                <a:gd name="T43" fmla="*/ 2147483646 h 293"/>
                <a:gd name="T44" fmla="*/ 2147483646 w 248"/>
                <a:gd name="T45" fmla="*/ 2147483646 h 293"/>
                <a:gd name="T46" fmla="*/ 2147483646 w 248"/>
                <a:gd name="T47" fmla="*/ 2147483646 h 293"/>
                <a:gd name="T48" fmla="*/ 2147483646 w 248"/>
                <a:gd name="T49" fmla="*/ 2147483646 h 29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8" h="293">
                  <a:moveTo>
                    <a:pt x="240" y="79"/>
                  </a:moveTo>
                  <a:lnTo>
                    <a:pt x="130" y="2"/>
                  </a:ln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9" y="1"/>
                    <a:pt x="128" y="1"/>
                  </a:cubicBezTo>
                  <a:lnTo>
                    <a:pt x="127" y="0"/>
                  </a:lnTo>
                  <a:cubicBezTo>
                    <a:pt x="126" y="0"/>
                    <a:pt x="126" y="0"/>
                    <a:pt x="125" y="0"/>
                  </a:cubicBezTo>
                  <a:cubicBezTo>
                    <a:pt x="125" y="0"/>
                    <a:pt x="124" y="0"/>
                    <a:pt x="123" y="0"/>
                  </a:cubicBezTo>
                  <a:lnTo>
                    <a:pt x="122" y="0"/>
                  </a:lnTo>
                  <a:cubicBezTo>
                    <a:pt x="121" y="0"/>
                    <a:pt x="121" y="0"/>
                    <a:pt x="120" y="0"/>
                  </a:cubicBezTo>
                  <a:lnTo>
                    <a:pt x="119" y="1"/>
                  </a:lnTo>
                  <a:cubicBezTo>
                    <a:pt x="118" y="1"/>
                    <a:pt x="118" y="1"/>
                    <a:pt x="118" y="1"/>
                  </a:cubicBezTo>
                  <a:cubicBezTo>
                    <a:pt x="118" y="1"/>
                    <a:pt x="117" y="1"/>
                    <a:pt x="117" y="2"/>
                  </a:cubicBezTo>
                  <a:cubicBezTo>
                    <a:pt x="117" y="2"/>
                    <a:pt x="117" y="2"/>
                    <a:pt x="116" y="2"/>
                  </a:cubicBezTo>
                  <a:lnTo>
                    <a:pt x="7" y="79"/>
                  </a:lnTo>
                  <a:cubicBezTo>
                    <a:pt x="1" y="83"/>
                    <a:pt x="0" y="91"/>
                    <a:pt x="4" y="96"/>
                  </a:cubicBezTo>
                  <a:cubicBezTo>
                    <a:pt x="8" y="102"/>
                    <a:pt x="15" y="103"/>
                    <a:pt x="21" y="99"/>
                  </a:cubicBezTo>
                  <a:lnTo>
                    <a:pt x="111" y="35"/>
                  </a:lnTo>
                  <a:lnTo>
                    <a:pt x="111" y="280"/>
                  </a:lnTo>
                  <a:cubicBezTo>
                    <a:pt x="111" y="287"/>
                    <a:pt x="117" y="292"/>
                    <a:pt x="123" y="292"/>
                  </a:cubicBezTo>
                  <a:cubicBezTo>
                    <a:pt x="130" y="292"/>
                    <a:pt x="136" y="287"/>
                    <a:pt x="136" y="280"/>
                  </a:cubicBezTo>
                  <a:lnTo>
                    <a:pt x="136" y="35"/>
                  </a:lnTo>
                  <a:lnTo>
                    <a:pt x="226" y="99"/>
                  </a:lnTo>
                  <a:cubicBezTo>
                    <a:pt x="232" y="103"/>
                    <a:pt x="239" y="102"/>
                    <a:pt x="243" y="96"/>
                  </a:cubicBezTo>
                  <a:cubicBezTo>
                    <a:pt x="247" y="91"/>
                    <a:pt x="246" y="83"/>
                    <a:pt x="24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61" name="Прямоугольник 220">
              <a:extLst>
                <a:ext uri="{FF2B5EF4-FFF2-40B4-BE49-F238E27FC236}">
                  <a16:creationId xmlns:a16="http://schemas.microsoft.com/office/drawing/2014/main" id="{63B94660-9794-424A-B0C7-3F2ADA200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5138" y="3068638"/>
              <a:ext cx="722312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62" name="Прямоугольник 223">
              <a:extLst>
                <a:ext uri="{FF2B5EF4-FFF2-40B4-BE49-F238E27FC236}">
                  <a16:creationId xmlns:a16="http://schemas.microsoft.com/office/drawing/2014/main" id="{546D23DC-4875-A74F-849C-B4FC32A4F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7363" y="3181350"/>
              <a:ext cx="863600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$17,550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90EA78F-9986-4A44-A36B-C50728B4FCB6}"/>
              </a:ext>
            </a:extLst>
          </p:cNvPr>
          <p:cNvGrpSpPr/>
          <p:nvPr/>
        </p:nvGrpSpPr>
        <p:grpSpPr>
          <a:xfrm>
            <a:off x="3996230" y="2683206"/>
            <a:ext cx="5282708" cy="3581400"/>
            <a:chOff x="4005755" y="2674938"/>
            <a:chExt cx="5282708" cy="3581400"/>
          </a:xfrm>
        </p:grpSpPr>
        <p:pic>
          <p:nvPicPr>
            <p:cNvPr id="249" name="Рисунок 11">
              <a:extLst>
                <a:ext uri="{FF2B5EF4-FFF2-40B4-BE49-F238E27FC236}">
                  <a16:creationId xmlns:a16="http://schemas.microsoft.com/office/drawing/2014/main" id="{98603EDE-7E71-B347-8809-FFD51FA202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8413" y="4178300"/>
              <a:ext cx="3967162" cy="2078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Рисунок 10">
              <a:extLst>
                <a:ext uri="{FF2B5EF4-FFF2-40B4-BE49-F238E27FC236}">
                  <a16:creationId xmlns:a16="http://schemas.microsoft.com/office/drawing/2014/main" id="{FFA7A0D7-6068-5248-A7EC-561A71AB5E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9238" y="2674938"/>
              <a:ext cx="2689225" cy="1954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" name="Freeform 180">
              <a:extLst>
                <a:ext uri="{FF2B5EF4-FFF2-40B4-BE49-F238E27FC236}">
                  <a16:creationId xmlns:a16="http://schemas.microsoft.com/office/drawing/2014/main" id="{07E641D6-5C55-794B-B08C-22EBFA68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63" y="6064250"/>
              <a:ext cx="112712" cy="112713"/>
            </a:xfrm>
            <a:custGeom>
              <a:avLst/>
              <a:gdLst>
                <a:gd name="T0" fmla="*/ 2147483646 w 313"/>
                <a:gd name="T1" fmla="*/ 2147483646 h 314"/>
                <a:gd name="T2" fmla="*/ 0 w 313"/>
                <a:gd name="T3" fmla="*/ 2147483646 h 314"/>
                <a:gd name="T4" fmla="*/ 2147483646 w 313"/>
                <a:gd name="T5" fmla="*/ 0 h 314"/>
                <a:gd name="T6" fmla="*/ 2147483646 w 313"/>
                <a:gd name="T7" fmla="*/ 2147483646 h 314"/>
                <a:gd name="T8" fmla="*/ 2147483646 w 313"/>
                <a:gd name="T9" fmla="*/ 2147483646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314">
                  <a:moveTo>
                    <a:pt x="156" y="313"/>
                  </a:moveTo>
                  <a:cubicBezTo>
                    <a:pt x="70" y="313"/>
                    <a:pt x="0" y="243"/>
                    <a:pt x="0" y="157"/>
                  </a:cubicBezTo>
                  <a:cubicBezTo>
                    <a:pt x="0" y="70"/>
                    <a:pt x="70" y="0"/>
                    <a:pt x="156" y="0"/>
                  </a:cubicBezTo>
                  <a:cubicBezTo>
                    <a:pt x="242" y="0"/>
                    <a:pt x="312" y="70"/>
                    <a:pt x="312" y="157"/>
                  </a:cubicBezTo>
                  <a:cubicBezTo>
                    <a:pt x="312" y="243"/>
                    <a:pt x="242" y="313"/>
                    <a:pt x="156" y="313"/>
                  </a:cubicBezTo>
                </a:path>
              </a:pathLst>
            </a:custGeom>
            <a:solidFill>
              <a:srgbClr val="EC00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pic>
          <p:nvPicPr>
            <p:cNvPr id="246" name="Рисунок 8">
              <a:extLst>
                <a:ext uri="{FF2B5EF4-FFF2-40B4-BE49-F238E27FC236}">
                  <a16:creationId xmlns:a16="http://schemas.microsoft.com/office/drawing/2014/main" id="{86560DC4-8644-A248-99C5-92835764EC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5755" y="2856706"/>
              <a:ext cx="2992438" cy="895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" name="Freeform 179">
              <a:extLst>
                <a:ext uri="{FF2B5EF4-FFF2-40B4-BE49-F238E27FC236}">
                  <a16:creationId xmlns:a16="http://schemas.microsoft.com/office/drawing/2014/main" id="{5B96BEE4-D83B-FF49-8576-9AABA2065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932" y="3545285"/>
              <a:ext cx="112713" cy="112712"/>
            </a:xfrm>
            <a:custGeom>
              <a:avLst/>
              <a:gdLst>
                <a:gd name="T0" fmla="*/ 2147483646 w 314"/>
                <a:gd name="T1" fmla="*/ 2147483646 h 314"/>
                <a:gd name="T2" fmla="*/ 0 w 314"/>
                <a:gd name="T3" fmla="*/ 2147483646 h 314"/>
                <a:gd name="T4" fmla="*/ 2147483646 w 314"/>
                <a:gd name="T5" fmla="*/ 0 h 314"/>
                <a:gd name="T6" fmla="*/ 2147483646 w 314"/>
                <a:gd name="T7" fmla="*/ 2147483646 h 314"/>
                <a:gd name="T8" fmla="*/ 2147483646 w 314"/>
                <a:gd name="T9" fmla="*/ 2147483646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314">
                  <a:moveTo>
                    <a:pt x="157" y="313"/>
                  </a:moveTo>
                  <a:cubicBezTo>
                    <a:pt x="70" y="313"/>
                    <a:pt x="0" y="243"/>
                    <a:pt x="0" y="157"/>
                  </a:cubicBezTo>
                  <a:cubicBezTo>
                    <a:pt x="0" y="70"/>
                    <a:pt x="70" y="0"/>
                    <a:pt x="157" y="0"/>
                  </a:cubicBezTo>
                  <a:cubicBezTo>
                    <a:pt x="243" y="0"/>
                    <a:pt x="313" y="70"/>
                    <a:pt x="313" y="157"/>
                  </a:cubicBezTo>
                  <a:cubicBezTo>
                    <a:pt x="313" y="243"/>
                    <a:pt x="243" y="313"/>
                    <a:pt x="157" y="313"/>
                  </a:cubicBezTo>
                </a:path>
              </a:pathLst>
            </a:custGeom>
            <a:solidFill>
              <a:srgbClr val="EC008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27" name="Freeform 181">
              <a:extLst>
                <a:ext uri="{FF2B5EF4-FFF2-40B4-BE49-F238E27FC236}">
                  <a16:creationId xmlns:a16="http://schemas.microsoft.com/office/drawing/2014/main" id="{D02AA89C-FACA-654A-A728-44575118C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444" y="3027363"/>
              <a:ext cx="112713" cy="112712"/>
            </a:xfrm>
            <a:custGeom>
              <a:avLst/>
              <a:gdLst>
                <a:gd name="T0" fmla="*/ 2147483646 w 313"/>
                <a:gd name="T1" fmla="*/ 2147483646 h 314"/>
                <a:gd name="T2" fmla="*/ 0 w 313"/>
                <a:gd name="T3" fmla="*/ 2147483646 h 314"/>
                <a:gd name="T4" fmla="*/ 2147483646 w 313"/>
                <a:gd name="T5" fmla="*/ 0 h 314"/>
                <a:gd name="T6" fmla="*/ 2147483646 w 313"/>
                <a:gd name="T7" fmla="*/ 2147483646 h 314"/>
                <a:gd name="T8" fmla="*/ 2147483646 w 313"/>
                <a:gd name="T9" fmla="*/ 2147483646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314">
                  <a:moveTo>
                    <a:pt x="156" y="313"/>
                  </a:moveTo>
                  <a:cubicBezTo>
                    <a:pt x="70" y="313"/>
                    <a:pt x="0" y="243"/>
                    <a:pt x="0" y="157"/>
                  </a:cubicBezTo>
                  <a:cubicBezTo>
                    <a:pt x="0" y="70"/>
                    <a:pt x="70" y="0"/>
                    <a:pt x="156" y="0"/>
                  </a:cubicBezTo>
                  <a:cubicBezTo>
                    <a:pt x="242" y="0"/>
                    <a:pt x="312" y="70"/>
                    <a:pt x="312" y="157"/>
                  </a:cubicBezTo>
                  <a:cubicBezTo>
                    <a:pt x="312" y="243"/>
                    <a:pt x="242" y="313"/>
                    <a:pt x="156" y="313"/>
                  </a:cubicBezTo>
                </a:path>
              </a:pathLst>
            </a:custGeom>
            <a:solidFill>
              <a:srgbClr val="D200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4596469-448E-4644-B69D-98880B30E6BF}"/>
              </a:ext>
            </a:extLst>
          </p:cNvPr>
          <p:cNvGrpSpPr/>
          <p:nvPr/>
        </p:nvGrpSpPr>
        <p:grpSpPr>
          <a:xfrm>
            <a:off x="8779703" y="3544888"/>
            <a:ext cx="3943350" cy="3195637"/>
            <a:chOff x="8793163" y="3522663"/>
            <a:chExt cx="3943350" cy="3195637"/>
          </a:xfrm>
        </p:grpSpPr>
        <p:pic>
          <p:nvPicPr>
            <p:cNvPr id="247" name="Рисунок 12">
              <a:extLst>
                <a:ext uri="{FF2B5EF4-FFF2-40B4-BE49-F238E27FC236}">
                  <a16:creationId xmlns:a16="http://schemas.microsoft.com/office/drawing/2014/main" id="{F9C295D4-F41A-A348-94F4-D704434BD2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8088" y="4211638"/>
              <a:ext cx="3908425" cy="2506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8" name="Рисунок 13">
              <a:extLst>
                <a:ext uri="{FF2B5EF4-FFF2-40B4-BE49-F238E27FC236}">
                  <a16:creationId xmlns:a16="http://schemas.microsoft.com/office/drawing/2014/main" id="{8C07B509-ED7C-E84F-BA1B-135505610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3163" y="3522663"/>
              <a:ext cx="3471862" cy="1001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183">
              <a:extLst>
                <a:ext uri="{FF2B5EF4-FFF2-40B4-BE49-F238E27FC236}">
                  <a16:creationId xmlns:a16="http://schemas.microsoft.com/office/drawing/2014/main" id="{094F1426-102C-F542-863D-12086FDAD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2938" y="3762375"/>
              <a:ext cx="112712" cy="112713"/>
            </a:xfrm>
            <a:custGeom>
              <a:avLst/>
              <a:gdLst>
                <a:gd name="T0" fmla="*/ 2147483646 w 314"/>
                <a:gd name="T1" fmla="*/ 2147483646 h 313"/>
                <a:gd name="T2" fmla="*/ 0 w 314"/>
                <a:gd name="T3" fmla="*/ 2147483646 h 313"/>
                <a:gd name="T4" fmla="*/ 2147483646 w 314"/>
                <a:gd name="T5" fmla="*/ 0 h 313"/>
                <a:gd name="T6" fmla="*/ 2147483646 w 314"/>
                <a:gd name="T7" fmla="*/ 2147483646 h 313"/>
                <a:gd name="T8" fmla="*/ 2147483646 w 314"/>
                <a:gd name="T9" fmla="*/ 2147483646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313">
                  <a:moveTo>
                    <a:pt x="156" y="312"/>
                  </a:move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70" y="0"/>
                    <a:pt x="156" y="0"/>
                  </a:cubicBezTo>
                  <a:cubicBezTo>
                    <a:pt x="243" y="0"/>
                    <a:pt x="313" y="70"/>
                    <a:pt x="313" y="156"/>
                  </a:cubicBezTo>
                  <a:cubicBezTo>
                    <a:pt x="313" y="242"/>
                    <a:pt x="243" y="312"/>
                    <a:pt x="156" y="312"/>
                  </a:cubicBezTo>
                </a:path>
              </a:pathLst>
            </a:custGeom>
            <a:solidFill>
              <a:srgbClr val="00A7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30" name="Freeform 184">
              <a:extLst>
                <a:ext uri="{FF2B5EF4-FFF2-40B4-BE49-F238E27FC236}">
                  <a16:creationId xmlns:a16="http://schemas.microsoft.com/office/drawing/2014/main" id="{762A3AC5-572A-764F-ADEC-39E354C5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6325" y="6515100"/>
              <a:ext cx="112713" cy="112713"/>
            </a:xfrm>
            <a:custGeom>
              <a:avLst/>
              <a:gdLst>
                <a:gd name="T0" fmla="*/ 2147483646 w 314"/>
                <a:gd name="T1" fmla="*/ 2147483646 h 314"/>
                <a:gd name="T2" fmla="*/ 0 w 314"/>
                <a:gd name="T3" fmla="*/ 2147483646 h 314"/>
                <a:gd name="T4" fmla="*/ 2147483646 w 314"/>
                <a:gd name="T5" fmla="*/ 0 h 314"/>
                <a:gd name="T6" fmla="*/ 2147483646 w 314"/>
                <a:gd name="T7" fmla="*/ 2147483646 h 314"/>
                <a:gd name="T8" fmla="*/ 2147483646 w 314"/>
                <a:gd name="T9" fmla="*/ 2147483646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314">
                  <a:moveTo>
                    <a:pt x="156" y="313"/>
                  </a:moveTo>
                  <a:cubicBezTo>
                    <a:pt x="70" y="313"/>
                    <a:pt x="0" y="243"/>
                    <a:pt x="0" y="156"/>
                  </a:cubicBezTo>
                  <a:cubicBezTo>
                    <a:pt x="0" y="70"/>
                    <a:pt x="70" y="0"/>
                    <a:pt x="156" y="0"/>
                  </a:cubicBezTo>
                  <a:cubicBezTo>
                    <a:pt x="243" y="0"/>
                    <a:pt x="313" y="70"/>
                    <a:pt x="313" y="156"/>
                  </a:cubicBezTo>
                  <a:cubicBezTo>
                    <a:pt x="313" y="243"/>
                    <a:pt x="243" y="313"/>
                    <a:pt x="156" y="313"/>
                  </a:cubicBezTo>
                </a:path>
              </a:pathLst>
            </a:custGeom>
            <a:solidFill>
              <a:srgbClr val="00A7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28" name="Freeform 182">
              <a:extLst>
                <a:ext uri="{FF2B5EF4-FFF2-40B4-BE49-F238E27FC236}">
                  <a16:creationId xmlns:a16="http://schemas.microsoft.com/office/drawing/2014/main" id="{CA0E3CAE-25D1-2346-9108-068BE7AB4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8413" y="4302505"/>
              <a:ext cx="112712" cy="112712"/>
            </a:xfrm>
            <a:custGeom>
              <a:avLst/>
              <a:gdLst>
                <a:gd name="T0" fmla="*/ 2147483646 w 314"/>
                <a:gd name="T1" fmla="*/ 2147483646 h 313"/>
                <a:gd name="T2" fmla="*/ 0 w 314"/>
                <a:gd name="T3" fmla="*/ 2147483646 h 313"/>
                <a:gd name="T4" fmla="*/ 2147483646 w 314"/>
                <a:gd name="T5" fmla="*/ 0 h 313"/>
                <a:gd name="T6" fmla="*/ 2147483646 w 314"/>
                <a:gd name="T7" fmla="*/ 2147483646 h 313"/>
                <a:gd name="T8" fmla="*/ 2147483646 w 314"/>
                <a:gd name="T9" fmla="*/ 2147483646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313">
                  <a:moveTo>
                    <a:pt x="157" y="312"/>
                  </a:move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70" y="0"/>
                    <a:pt x="157" y="0"/>
                  </a:cubicBezTo>
                  <a:cubicBezTo>
                    <a:pt x="243" y="0"/>
                    <a:pt x="313" y="70"/>
                    <a:pt x="313" y="156"/>
                  </a:cubicBezTo>
                  <a:cubicBezTo>
                    <a:pt x="313" y="242"/>
                    <a:pt x="243" y="312"/>
                    <a:pt x="157" y="312"/>
                  </a:cubicBez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1168CAB-9724-904A-B2DE-75ED7617812C}"/>
              </a:ext>
            </a:extLst>
          </p:cNvPr>
          <p:cNvGrpSpPr/>
          <p:nvPr/>
        </p:nvGrpSpPr>
        <p:grpSpPr>
          <a:xfrm>
            <a:off x="8067979" y="3382134"/>
            <a:ext cx="1925176" cy="1175657"/>
            <a:chOff x="8067979" y="3382134"/>
            <a:chExt cx="1925176" cy="1175657"/>
          </a:xfrm>
        </p:grpSpPr>
        <p:pic>
          <p:nvPicPr>
            <p:cNvPr id="268" name="Picture 267">
              <a:extLst>
                <a:ext uri="{FF2B5EF4-FFF2-40B4-BE49-F238E27FC236}">
                  <a16:creationId xmlns:a16="http://schemas.microsoft.com/office/drawing/2014/main" id="{4AAAA8B3-AD7D-C84B-87A1-75BFCC2163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67979" y="3382134"/>
              <a:ext cx="1925176" cy="1175657"/>
            </a:xfrm>
            <a:prstGeom prst="rect">
              <a:avLst/>
            </a:prstGeom>
          </p:spPr>
        </p:pic>
        <p:sp>
          <p:nvSpPr>
            <p:cNvPr id="254" name="Freeform 203">
              <a:extLst>
                <a:ext uri="{FF2B5EF4-FFF2-40B4-BE49-F238E27FC236}">
                  <a16:creationId xmlns:a16="http://schemas.microsoft.com/office/drawing/2014/main" id="{BC86077B-8BA3-FB49-9CAA-9ECB4634E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3425" y="3676650"/>
              <a:ext cx="290513" cy="290513"/>
            </a:xfrm>
            <a:custGeom>
              <a:avLst/>
              <a:gdLst>
                <a:gd name="T0" fmla="*/ 2147483646 w 806"/>
                <a:gd name="T1" fmla="*/ 2147483646 h 805"/>
                <a:gd name="T2" fmla="*/ 0 w 806"/>
                <a:gd name="T3" fmla="*/ 2147483646 h 805"/>
                <a:gd name="T4" fmla="*/ 0 w 806"/>
                <a:gd name="T5" fmla="*/ 2147483646 h 805"/>
                <a:gd name="T6" fmla="*/ 2147483646 w 806"/>
                <a:gd name="T7" fmla="*/ 0 h 805"/>
                <a:gd name="T8" fmla="*/ 2147483646 w 806"/>
                <a:gd name="T9" fmla="*/ 0 h 805"/>
                <a:gd name="T10" fmla="*/ 2147483646 w 806"/>
                <a:gd name="T11" fmla="*/ 2147483646 h 805"/>
                <a:gd name="T12" fmla="*/ 2147483646 w 806"/>
                <a:gd name="T13" fmla="*/ 2147483646 h 805"/>
                <a:gd name="T14" fmla="*/ 2147483646 w 806"/>
                <a:gd name="T15" fmla="*/ 2147483646 h 805"/>
                <a:gd name="T16" fmla="*/ 2147483646 w 806"/>
                <a:gd name="T17" fmla="*/ 2147483646 h 8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6" h="805">
                  <a:moveTo>
                    <a:pt x="183" y="804"/>
                  </a:moveTo>
                  <a:cubicBezTo>
                    <a:pt x="82" y="804"/>
                    <a:pt x="0" y="722"/>
                    <a:pt x="0" y="621"/>
                  </a:cubicBezTo>
                  <a:lnTo>
                    <a:pt x="0" y="183"/>
                  </a:lnTo>
                  <a:cubicBezTo>
                    <a:pt x="0" y="82"/>
                    <a:pt x="82" y="0"/>
                    <a:pt x="183" y="0"/>
                  </a:cubicBezTo>
                  <a:lnTo>
                    <a:pt x="621" y="0"/>
                  </a:lnTo>
                  <a:cubicBezTo>
                    <a:pt x="723" y="0"/>
                    <a:pt x="805" y="82"/>
                    <a:pt x="805" y="183"/>
                  </a:cubicBezTo>
                  <a:lnTo>
                    <a:pt x="805" y="621"/>
                  </a:lnTo>
                  <a:cubicBezTo>
                    <a:pt x="805" y="722"/>
                    <a:pt x="723" y="804"/>
                    <a:pt x="621" y="804"/>
                  </a:cubicBezTo>
                  <a:lnTo>
                    <a:pt x="183" y="804"/>
                  </a:lnTo>
                </a:path>
              </a:pathLst>
            </a:custGeom>
            <a:solidFill>
              <a:srgbClr val="62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55" name="Freeform 204">
              <a:extLst>
                <a:ext uri="{FF2B5EF4-FFF2-40B4-BE49-F238E27FC236}">
                  <a16:creationId xmlns:a16="http://schemas.microsoft.com/office/drawing/2014/main" id="{3CB22D7E-73AD-B245-97AF-FC0C8E93A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3729038"/>
              <a:ext cx="185738" cy="185737"/>
            </a:xfrm>
            <a:custGeom>
              <a:avLst/>
              <a:gdLst>
                <a:gd name="T0" fmla="*/ 2147483646 w 518"/>
                <a:gd name="T1" fmla="*/ 2147483646 h 517"/>
                <a:gd name="T2" fmla="*/ 2147483646 w 518"/>
                <a:gd name="T3" fmla="*/ 2147483646 h 517"/>
                <a:gd name="T4" fmla="*/ 2147483646 w 518"/>
                <a:gd name="T5" fmla="*/ 2147483646 h 517"/>
                <a:gd name="T6" fmla="*/ 2147483646 w 518"/>
                <a:gd name="T7" fmla="*/ 2147483646 h 517"/>
                <a:gd name="T8" fmla="*/ 2147483646 w 518"/>
                <a:gd name="T9" fmla="*/ 2147483646 h 517"/>
                <a:gd name="T10" fmla="*/ 2147483646 w 518"/>
                <a:gd name="T11" fmla="*/ 2147483646 h 517"/>
                <a:gd name="T12" fmla="*/ 2147483646 w 518"/>
                <a:gd name="T13" fmla="*/ 2147483646 h 517"/>
                <a:gd name="T14" fmla="*/ 2147483646 w 518"/>
                <a:gd name="T15" fmla="*/ 2147483646 h 517"/>
                <a:gd name="T16" fmla="*/ 2147483646 w 518"/>
                <a:gd name="T17" fmla="*/ 2147483646 h 517"/>
                <a:gd name="T18" fmla="*/ 2147483646 w 518"/>
                <a:gd name="T19" fmla="*/ 2147483646 h 517"/>
                <a:gd name="T20" fmla="*/ 2147483646 w 518"/>
                <a:gd name="T21" fmla="*/ 2147483646 h 517"/>
                <a:gd name="T22" fmla="*/ 2147483646 w 518"/>
                <a:gd name="T23" fmla="*/ 2147483646 h 517"/>
                <a:gd name="T24" fmla="*/ 2147483646 w 518"/>
                <a:gd name="T25" fmla="*/ 2147483646 h 517"/>
                <a:gd name="T26" fmla="*/ 2147483646 w 518"/>
                <a:gd name="T27" fmla="*/ 2147483646 h 517"/>
                <a:gd name="T28" fmla="*/ 2147483646 w 518"/>
                <a:gd name="T29" fmla="*/ 2147483646 h 517"/>
                <a:gd name="T30" fmla="*/ 2147483646 w 518"/>
                <a:gd name="T31" fmla="*/ 2147483646 h 517"/>
                <a:gd name="T32" fmla="*/ 2147483646 w 518"/>
                <a:gd name="T33" fmla="*/ 2147483646 h 517"/>
                <a:gd name="T34" fmla="*/ 2147483646 w 518"/>
                <a:gd name="T35" fmla="*/ 2147483646 h 517"/>
                <a:gd name="T36" fmla="*/ 2147483646 w 518"/>
                <a:gd name="T37" fmla="*/ 2147483646 h 517"/>
                <a:gd name="T38" fmla="*/ 2147483646 w 518"/>
                <a:gd name="T39" fmla="*/ 2147483646 h 517"/>
                <a:gd name="T40" fmla="*/ 2147483646 w 518"/>
                <a:gd name="T41" fmla="*/ 2147483646 h 517"/>
                <a:gd name="T42" fmla="*/ 2147483646 w 518"/>
                <a:gd name="T43" fmla="*/ 2147483646 h 517"/>
                <a:gd name="T44" fmla="*/ 2147483646 w 518"/>
                <a:gd name="T45" fmla="*/ 2147483646 h 517"/>
                <a:gd name="T46" fmla="*/ 2147483646 w 518"/>
                <a:gd name="T47" fmla="*/ 2147483646 h 517"/>
                <a:gd name="T48" fmla="*/ 2147483646 w 518"/>
                <a:gd name="T49" fmla="*/ 2147483646 h 517"/>
                <a:gd name="T50" fmla="*/ 2147483646 w 518"/>
                <a:gd name="T51" fmla="*/ 2147483646 h 517"/>
                <a:gd name="T52" fmla="*/ 2147483646 w 518"/>
                <a:gd name="T53" fmla="*/ 2147483646 h 517"/>
                <a:gd name="T54" fmla="*/ 2147483646 w 518"/>
                <a:gd name="T55" fmla="*/ 2147483646 h 517"/>
                <a:gd name="T56" fmla="*/ 2147483646 w 518"/>
                <a:gd name="T57" fmla="*/ 2147483646 h 517"/>
                <a:gd name="T58" fmla="*/ 2147483646 w 518"/>
                <a:gd name="T59" fmla="*/ 2147483646 h 517"/>
                <a:gd name="T60" fmla="*/ 2147483646 w 518"/>
                <a:gd name="T61" fmla="*/ 2147483646 h 517"/>
                <a:gd name="T62" fmla="*/ 2147483646 w 518"/>
                <a:gd name="T63" fmla="*/ 2147483646 h 517"/>
                <a:gd name="T64" fmla="*/ 2147483646 w 518"/>
                <a:gd name="T65" fmla="*/ 0 h 517"/>
                <a:gd name="T66" fmla="*/ 2147483646 w 518"/>
                <a:gd name="T67" fmla="*/ 2147483646 h 517"/>
                <a:gd name="T68" fmla="*/ 2147483646 w 518"/>
                <a:gd name="T69" fmla="*/ 2147483646 h 517"/>
                <a:gd name="T70" fmla="*/ 2147483646 w 518"/>
                <a:gd name="T71" fmla="*/ 2147483646 h 517"/>
                <a:gd name="T72" fmla="*/ 2147483646 w 518"/>
                <a:gd name="T73" fmla="*/ 2147483646 h 517"/>
                <a:gd name="T74" fmla="*/ 2147483646 w 518"/>
                <a:gd name="T75" fmla="*/ 2147483646 h 517"/>
                <a:gd name="T76" fmla="*/ 2147483646 w 518"/>
                <a:gd name="T77" fmla="*/ 2147483646 h 517"/>
                <a:gd name="T78" fmla="*/ 2147483646 w 518"/>
                <a:gd name="T79" fmla="*/ 2147483646 h 517"/>
                <a:gd name="T80" fmla="*/ 2147483646 w 518"/>
                <a:gd name="T81" fmla="*/ 2147483646 h 517"/>
                <a:gd name="T82" fmla="*/ 2147483646 w 518"/>
                <a:gd name="T83" fmla="*/ 2147483646 h 517"/>
                <a:gd name="T84" fmla="*/ 2147483646 w 518"/>
                <a:gd name="T85" fmla="*/ 2147483646 h 5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8" h="517">
                  <a:moveTo>
                    <a:pt x="240" y="181"/>
                  </a:moveTo>
                  <a:cubicBezTo>
                    <a:pt x="212" y="187"/>
                    <a:pt x="188" y="211"/>
                    <a:pt x="181" y="239"/>
                  </a:cubicBezTo>
                  <a:cubicBezTo>
                    <a:pt x="175" y="267"/>
                    <a:pt x="183" y="294"/>
                    <a:pt x="202" y="314"/>
                  </a:cubicBezTo>
                  <a:cubicBezTo>
                    <a:pt x="222" y="333"/>
                    <a:pt x="250" y="341"/>
                    <a:pt x="277" y="335"/>
                  </a:cubicBezTo>
                  <a:cubicBezTo>
                    <a:pt x="306" y="328"/>
                    <a:pt x="329" y="305"/>
                    <a:pt x="336" y="276"/>
                  </a:cubicBezTo>
                  <a:cubicBezTo>
                    <a:pt x="341" y="249"/>
                    <a:pt x="334" y="221"/>
                    <a:pt x="314" y="202"/>
                  </a:cubicBezTo>
                  <a:cubicBezTo>
                    <a:pt x="299" y="187"/>
                    <a:pt x="279" y="179"/>
                    <a:pt x="258" y="179"/>
                  </a:cubicBezTo>
                  <a:cubicBezTo>
                    <a:pt x="252" y="179"/>
                    <a:pt x="246" y="179"/>
                    <a:pt x="240" y="181"/>
                  </a:cubicBezTo>
                  <a:close/>
                  <a:moveTo>
                    <a:pt x="186" y="330"/>
                  </a:moveTo>
                  <a:cubicBezTo>
                    <a:pt x="161" y="305"/>
                    <a:pt x="150" y="269"/>
                    <a:pt x="158" y="234"/>
                  </a:cubicBezTo>
                  <a:cubicBezTo>
                    <a:pt x="167" y="196"/>
                    <a:pt x="197" y="166"/>
                    <a:pt x="235" y="158"/>
                  </a:cubicBezTo>
                  <a:cubicBezTo>
                    <a:pt x="270" y="150"/>
                    <a:pt x="306" y="160"/>
                    <a:pt x="331" y="185"/>
                  </a:cubicBezTo>
                  <a:cubicBezTo>
                    <a:pt x="356" y="210"/>
                    <a:pt x="366" y="246"/>
                    <a:pt x="359" y="281"/>
                  </a:cubicBezTo>
                  <a:cubicBezTo>
                    <a:pt x="350" y="319"/>
                    <a:pt x="320" y="349"/>
                    <a:pt x="282" y="358"/>
                  </a:cubicBezTo>
                  <a:cubicBezTo>
                    <a:pt x="274" y="360"/>
                    <a:pt x="266" y="361"/>
                    <a:pt x="259" y="361"/>
                  </a:cubicBezTo>
                  <a:cubicBezTo>
                    <a:pt x="231" y="361"/>
                    <a:pt x="205" y="350"/>
                    <a:pt x="186" y="330"/>
                  </a:cubicBezTo>
                  <a:close/>
                  <a:moveTo>
                    <a:pt x="234" y="493"/>
                  </a:moveTo>
                  <a:lnTo>
                    <a:pt x="283" y="493"/>
                  </a:lnTo>
                  <a:lnTo>
                    <a:pt x="290" y="443"/>
                  </a:lnTo>
                  <a:cubicBezTo>
                    <a:pt x="292" y="432"/>
                    <a:pt x="300" y="423"/>
                    <a:pt x="310" y="420"/>
                  </a:cubicBezTo>
                  <a:cubicBezTo>
                    <a:pt x="319" y="417"/>
                    <a:pt x="328" y="413"/>
                    <a:pt x="336" y="409"/>
                  </a:cubicBezTo>
                  <a:cubicBezTo>
                    <a:pt x="346" y="404"/>
                    <a:pt x="358" y="405"/>
                    <a:pt x="367" y="411"/>
                  </a:cubicBezTo>
                  <a:lnTo>
                    <a:pt x="407" y="441"/>
                  </a:lnTo>
                  <a:lnTo>
                    <a:pt x="441" y="407"/>
                  </a:lnTo>
                  <a:lnTo>
                    <a:pt x="412" y="366"/>
                  </a:lnTo>
                  <a:cubicBezTo>
                    <a:pt x="405" y="357"/>
                    <a:pt x="404" y="346"/>
                    <a:pt x="410" y="336"/>
                  </a:cubicBezTo>
                  <a:cubicBezTo>
                    <a:pt x="414" y="327"/>
                    <a:pt x="418" y="319"/>
                    <a:pt x="420" y="310"/>
                  </a:cubicBezTo>
                  <a:cubicBezTo>
                    <a:pt x="424" y="299"/>
                    <a:pt x="433" y="291"/>
                    <a:pt x="444" y="290"/>
                  </a:cubicBezTo>
                  <a:lnTo>
                    <a:pt x="493" y="282"/>
                  </a:lnTo>
                  <a:lnTo>
                    <a:pt x="493" y="234"/>
                  </a:lnTo>
                  <a:lnTo>
                    <a:pt x="444" y="226"/>
                  </a:lnTo>
                  <a:cubicBezTo>
                    <a:pt x="433" y="224"/>
                    <a:pt x="424" y="217"/>
                    <a:pt x="420" y="206"/>
                  </a:cubicBezTo>
                  <a:cubicBezTo>
                    <a:pt x="418" y="197"/>
                    <a:pt x="414" y="189"/>
                    <a:pt x="410" y="180"/>
                  </a:cubicBezTo>
                  <a:cubicBezTo>
                    <a:pt x="404" y="170"/>
                    <a:pt x="405" y="158"/>
                    <a:pt x="412" y="150"/>
                  </a:cubicBezTo>
                  <a:lnTo>
                    <a:pt x="441" y="109"/>
                  </a:lnTo>
                  <a:lnTo>
                    <a:pt x="407" y="75"/>
                  </a:lnTo>
                  <a:lnTo>
                    <a:pt x="367" y="104"/>
                  </a:lnTo>
                  <a:cubicBezTo>
                    <a:pt x="358" y="111"/>
                    <a:pt x="346" y="112"/>
                    <a:pt x="336" y="107"/>
                  </a:cubicBezTo>
                  <a:cubicBezTo>
                    <a:pt x="328" y="102"/>
                    <a:pt x="319" y="99"/>
                    <a:pt x="311" y="96"/>
                  </a:cubicBezTo>
                  <a:cubicBezTo>
                    <a:pt x="300" y="93"/>
                    <a:pt x="292" y="84"/>
                    <a:pt x="290" y="73"/>
                  </a:cubicBezTo>
                  <a:lnTo>
                    <a:pt x="283" y="23"/>
                  </a:lnTo>
                  <a:lnTo>
                    <a:pt x="234" y="23"/>
                  </a:lnTo>
                  <a:lnTo>
                    <a:pt x="227" y="73"/>
                  </a:lnTo>
                  <a:cubicBezTo>
                    <a:pt x="225" y="84"/>
                    <a:pt x="217" y="93"/>
                    <a:pt x="206" y="96"/>
                  </a:cubicBezTo>
                  <a:cubicBezTo>
                    <a:pt x="198" y="99"/>
                    <a:pt x="189" y="102"/>
                    <a:pt x="181" y="107"/>
                  </a:cubicBezTo>
                  <a:cubicBezTo>
                    <a:pt x="171" y="112"/>
                    <a:pt x="159" y="111"/>
                    <a:pt x="150" y="104"/>
                  </a:cubicBezTo>
                  <a:lnTo>
                    <a:pt x="109" y="75"/>
                  </a:lnTo>
                  <a:lnTo>
                    <a:pt x="75" y="109"/>
                  </a:lnTo>
                  <a:lnTo>
                    <a:pt x="105" y="150"/>
                  </a:lnTo>
                  <a:cubicBezTo>
                    <a:pt x="111" y="158"/>
                    <a:pt x="112" y="170"/>
                    <a:pt x="107" y="180"/>
                  </a:cubicBezTo>
                  <a:cubicBezTo>
                    <a:pt x="103" y="188"/>
                    <a:pt x="99" y="197"/>
                    <a:pt x="97" y="206"/>
                  </a:cubicBezTo>
                  <a:cubicBezTo>
                    <a:pt x="93" y="217"/>
                    <a:pt x="84" y="224"/>
                    <a:pt x="73" y="226"/>
                  </a:cubicBezTo>
                  <a:lnTo>
                    <a:pt x="24" y="234"/>
                  </a:lnTo>
                  <a:lnTo>
                    <a:pt x="24" y="282"/>
                  </a:lnTo>
                  <a:lnTo>
                    <a:pt x="73" y="290"/>
                  </a:lnTo>
                  <a:cubicBezTo>
                    <a:pt x="84" y="291"/>
                    <a:pt x="93" y="299"/>
                    <a:pt x="97" y="310"/>
                  </a:cubicBezTo>
                  <a:cubicBezTo>
                    <a:pt x="99" y="319"/>
                    <a:pt x="103" y="327"/>
                    <a:pt x="107" y="336"/>
                  </a:cubicBezTo>
                  <a:cubicBezTo>
                    <a:pt x="112" y="346"/>
                    <a:pt x="111" y="357"/>
                    <a:pt x="105" y="366"/>
                  </a:cubicBezTo>
                  <a:lnTo>
                    <a:pt x="75" y="407"/>
                  </a:lnTo>
                  <a:lnTo>
                    <a:pt x="109" y="441"/>
                  </a:lnTo>
                  <a:lnTo>
                    <a:pt x="150" y="411"/>
                  </a:lnTo>
                  <a:cubicBezTo>
                    <a:pt x="159" y="405"/>
                    <a:pt x="171" y="404"/>
                    <a:pt x="181" y="409"/>
                  </a:cubicBezTo>
                  <a:cubicBezTo>
                    <a:pt x="189" y="413"/>
                    <a:pt x="198" y="417"/>
                    <a:pt x="206" y="420"/>
                  </a:cubicBezTo>
                  <a:cubicBezTo>
                    <a:pt x="217" y="423"/>
                    <a:pt x="225" y="432"/>
                    <a:pt x="227" y="443"/>
                  </a:cubicBezTo>
                  <a:lnTo>
                    <a:pt x="234" y="493"/>
                  </a:lnTo>
                  <a:close/>
                  <a:moveTo>
                    <a:pt x="233" y="516"/>
                  </a:moveTo>
                  <a:cubicBezTo>
                    <a:pt x="222" y="516"/>
                    <a:pt x="213" y="508"/>
                    <a:pt x="211" y="497"/>
                  </a:cubicBezTo>
                  <a:lnTo>
                    <a:pt x="203" y="447"/>
                  </a:lnTo>
                  <a:cubicBezTo>
                    <a:pt x="203" y="444"/>
                    <a:pt x="201" y="443"/>
                    <a:pt x="199" y="442"/>
                  </a:cubicBezTo>
                  <a:cubicBezTo>
                    <a:pt x="189" y="439"/>
                    <a:pt x="179" y="435"/>
                    <a:pt x="170" y="430"/>
                  </a:cubicBezTo>
                  <a:cubicBezTo>
                    <a:pt x="168" y="429"/>
                    <a:pt x="166" y="429"/>
                    <a:pt x="164" y="430"/>
                  </a:cubicBezTo>
                  <a:lnTo>
                    <a:pt x="122" y="461"/>
                  </a:lnTo>
                  <a:cubicBezTo>
                    <a:pt x="114" y="467"/>
                    <a:pt x="101" y="466"/>
                    <a:pt x="94" y="458"/>
                  </a:cubicBezTo>
                  <a:lnTo>
                    <a:pt x="58" y="423"/>
                  </a:lnTo>
                  <a:cubicBezTo>
                    <a:pt x="50" y="415"/>
                    <a:pt x="49" y="402"/>
                    <a:pt x="56" y="394"/>
                  </a:cubicBezTo>
                  <a:lnTo>
                    <a:pt x="86" y="352"/>
                  </a:lnTo>
                  <a:cubicBezTo>
                    <a:pt x="87" y="351"/>
                    <a:pt x="87" y="348"/>
                    <a:pt x="86" y="346"/>
                  </a:cubicBezTo>
                  <a:cubicBezTo>
                    <a:pt x="81" y="337"/>
                    <a:pt x="77" y="327"/>
                    <a:pt x="74" y="317"/>
                  </a:cubicBezTo>
                  <a:cubicBezTo>
                    <a:pt x="73" y="315"/>
                    <a:pt x="72" y="313"/>
                    <a:pt x="70" y="313"/>
                  </a:cubicBezTo>
                  <a:lnTo>
                    <a:pt x="19" y="305"/>
                  </a:lnTo>
                  <a:cubicBezTo>
                    <a:pt x="8" y="304"/>
                    <a:pt x="0" y="294"/>
                    <a:pt x="0" y="283"/>
                  </a:cubicBezTo>
                  <a:lnTo>
                    <a:pt x="0" y="233"/>
                  </a:lnTo>
                  <a:cubicBezTo>
                    <a:pt x="0" y="222"/>
                    <a:pt x="8" y="212"/>
                    <a:pt x="19" y="211"/>
                  </a:cubicBezTo>
                  <a:lnTo>
                    <a:pt x="70" y="203"/>
                  </a:lnTo>
                  <a:cubicBezTo>
                    <a:pt x="72" y="202"/>
                    <a:pt x="73" y="201"/>
                    <a:pt x="74" y="199"/>
                  </a:cubicBezTo>
                  <a:cubicBezTo>
                    <a:pt x="77" y="189"/>
                    <a:pt x="81" y="179"/>
                    <a:pt x="86" y="170"/>
                  </a:cubicBezTo>
                  <a:cubicBezTo>
                    <a:pt x="87" y="167"/>
                    <a:pt x="87" y="165"/>
                    <a:pt x="86" y="163"/>
                  </a:cubicBezTo>
                  <a:lnTo>
                    <a:pt x="56" y="122"/>
                  </a:lnTo>
                  <a:cubicBezTo>
                    <a:pt x="49" y="113"/>
                    <a:pt x="50" y="101"/>
                    <a:pt x="58" y="93"/>
                  </a:cubicBezTo>
                  <a:lnTo>
                    <a:pt x="94" y="57"/>
                  </a:lnTo>
                  <a:cubicBezTo>
                    <a:pt x="101" y="50"/>
                    <a:pt x="114" y="49"/>
                    <a:pt x="122" y="55"/>
                  </a:cubicBezTo>
                  <a:lnTo>
                    <a:pt x="164" y="85"/>
                  </a:lnTo>
                  <a:cubicBezTo>
                    <a:pt x="166" y="87"/>
                    <a:pt x="168" y="87"/>
                    <a:pt x="170" y="86"/>
                  </a:cubicBezTo>
                  <a:cubicBezTo>
                    <a:pt x="179" y="81"/>
                    <a:pt x="189" y="77"/>
                    <a:pt x="199" y="74"/>
                  </a:cubicBezTo>
                  <a:cubicBezTo>
                    <a:pt x="201" y="73"/>
                    <a:pt x="203" y="71"/>
                    <a:pt x="203" y="69"/>
                  </a:cubicBezTo>
                  <a:lnTo>
                    <a:pt x="211" y="19"/>
                  </a:lnTo>
                  <a:cubicBezTo>
                    <a:pt x="213" y="8"/>
                    <a:pt x="222" y="0"/>
                    <a:pt x="233" y="0"/>
                  </a:cubicBezTo>
                  <a:lnTo>
                    <a:pt x="284" y="0"/>
                  </a:lnTo>
                  <a:cubicBezTo>
                    <a:pt x="294" y="0"/>
                    <a:pt x="304" y="8"/>
                    <a:pt x="306" y="19"/>
                  </a:cubicBezTo>
                  <a:lnTo>
                    <a:pt x="314" y="69"/>
                  </a:lnTo>
                  <a:cubicBezTo>
                    <a:pt x="314" y="71"/>
                    <a:pt x="315" y="73"/>
                    <a:pt x="318" y="74"/>
                  </a:cubicBezTo>
                  <a:cubicBezTo>
                    <a:pt x="328" y="77"/>
                    <a:pt x="337" y="81"/>
                    <a:pt x="347" y="86"/>
                  </a:cubicBezTo>
                  <a:cubicBezTo>
                    <a:pt x="349" y="87"/>
                    <a:pt x="351" y="87"/>
                    <a:pt x="353" y="85"/>
                  </a:cubicBezTo>
                  <a:lnTo>
                    <a:pt x="394" y="55"/>
                  </a:lnTo>
                  <a:cubicBezTo>
                    <a:pt x="403" y="49"/>
                    <a:pt x="416" y="50"/>
                    <a:pt x="423" y="58"/>
                  </a:cubicBezTo>
                  <a:lnTo>
                    <a:pt x="459" y="93"/>
                  </a:lnTo>
                  <a:cubicBezTo>
                    <a:pt x="466" y="101"/>
                    <a:pt x="467" y="113"/>
                    <a:pt x="461" y="122"/>
                  </a:cubicBezTo>
                  <a:lnTo>
                    <a:pt x="431" y="163"/>
                  </a:lnTo>
                  <a:cubicBezTo>
                    <a:pt x="430" y="165"/>
                    <a:pt x="430" y="167"/>
                    <a:pt x="431" y="170"/>
                  </a:cubicBezTo>
                  <a:cubicBezTo>
                    <a:pt x="435" y="179"/>
                    <a:pt x="440" y="189"/>
                    <a:pt x="443" y="199"/>
                  </a:cubicBezTo>
                  <a:cubicBezTo>
                    <a:pt x="443" y="201"/>
                    <a:pt x="445" y="202"/>
                    <a:pt x="447" y="203"/>
                  </a:cubicBezTo>
                  <a:lnTo>
                    <a:pt x="498" y="211"/>
                  </a:lnTo>
                  <a:cubicBezTo>
                    <a:pt x="508" y="212"/>
                    <a:pt x="517" y="222"/>
                    <a:pt x="517" y="233"/>
                  </a:cubicBezTo>
                  <a:lnTo>
                    <a:pt x="517" y="283"/>
                  </a:lnTo>
                  <a:cubicBezTo>
                    <a:pt x="517" y="294"/>
                    <a:pt x="508" y="304"/>
                    <a:pt x="498" y="305"/>
                  </a:cubicBezTo>
                  <a:lnTo>
                    <a:pt x="447" y="313"/>
                  </a:lnTo>
                  <a:cubicBezTo>
                    <a:pt x="445" y="313"/>
                    <a:pt x="443" y="315"/>
                    <a:pt x="443" y="317"/>
                  </a:cubicBezTo>
                  <a:cubicBezTo>
                    <a:pt x="440" y="327"/>
                    <a:pt x="435" y="337"/>
                    <a:pt x="431" y="346"/>
                  </a:cubicBezTo>
                  <a:cubicBezTo>
                    <a:pt x="430" y="348"/>
                    <a:pt x="430" y="351"/>
                    <a:pt x="431" y="352"/>
                  </a:cubicBezTo>
                  <a:lnTo>
                    <a:pt x="461" y="394"/>
                  </a:lnTo>
                  <a:cubicBezTo>
                    <a:pt x="467" y="403"/>
                    <a:pt x="466" y="415"/>
                    <a:pt x="459" y="423"/>
                  </a:cubicBezTo>
                  <a:lnTo>
                    <a:pt x="423" y="458"/>
                  </a:lnTo>
                  <a:cubicBezTo>
                    <a:pt x="416" y="466"/>
                    <a:pt x="403" y="467"/>
                    <a:pt x="394" y="461"/>
                  </a:cubicBezTo>
                  <a:lnTo>
                    <a:pt x="353" y="430"/>
                  </a:lnTo>
                  <a:cubicBezTo>
                    <a:pt x="351" y="429"/>
                    <a:pt x="349" y="429"/>
                    <a:pt x="347" y="430"/>
                  </a:cubicBezTo>
                  <a:cubicBezTo>
                    <a:pt x="337" y="435"/>
                    <a:pt x="328" y="439"/>
                    <a:pt x="318" y="442"/>
                  </a:cubicBezTo>
                  <a:cubicBezTo>
                    <a:pt x="315" y="443"/>
                    <a:pt x="314" y="445"/>
                    <a:pt x="314" y="447"/>
                  </a:cubicBezTo>
                  <a:lnTo>
                    <a:pt x="306" y="497"/>
                  </a:lnTo>
                  <a:cubicBezTo>
                    <a:pt x="304" y="508"/>
                    <a:pt x="294" y="516"/>
                    <a:pt x="284" y="516"/>
                  </a:cubicBezTo>
                  <a:lnTo>
                    <a:pt x="233" y="5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56" name="Прямоугольник 218">
              <a:extLst>
                <a:ext uri="{FF2B5EF4-FFF2-40B4-BE49-F238E27FC236}">
                  <a16:creationId xmlns:a16="http://schemas.microsoft.com/office/drawing/2014/main" id="{8B1FEDAC-D8CB-634E-9B34-922758A9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3625" y="3614738"/>
              <a:ext cx="722313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57" name="Прямоугольник 222">
              <a:extLst>
                <a:ext uri="{FF2B5EF4-FFF2-40B4-BE49-F238E27FC236}">
                  <a16:creationId xmlns:a16="http://schemas.microsoft.com/office/drawing/2014/main" id="{338BB41D-BB22-8844-A668-807B4AFED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9500" y="3738563"/>
              <a:ext cx="877888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$15,700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7A4E2E59-6490-4445-8DB2-EC4F614ED04A}"/>
              </a:ext>
            </a:extLst>
          </p:cNvPr>
          <p:cNvGrpSpPr/>
          <p:nvPr/>
        </p:nvGrpSpPr>
        <p:grpSpPr>
          <a:xfrm>
            <a:off x="11695945" y="5583467"/>
            <a:ext cx="1925176" cy="1175657"/>
            <a:chOff x="11695945" y="5583467"/>
            <a:chExt cx="1925176" cy="1175657"/>
          </a:xfrm>
        </p:grpSpPr>
        <p:pic>
          <p:nvPicPr>
            <p:cNvPr id="271" name="Picture 270">
              <a:extLst>
                <a:ext uri="{FF2B5EF4-FFF2-40B4-BE49-F238E27FC236}">
                  <a16:creationId xmlns:a16="http://schemas.microsoft.com/office/drawing/2014/main" id="{154D8D99-FBCE-5643-9A0A-308A222D1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695945" y="5583467"/>
              <a:ext cx="1925176" cy="1175657"/>
            </a:xfrm>
            <a:prstGeom prst="rect">
              <a:avLst/>
            </a:prstGeom>
          </p:spPr>
        </p:pic>
        <p:sp>
          <p:nvSpPr>
            <p:cNvPr id="263" name="Freeform 208">
              <a:extLst>
                <a:ext uri="{FF2B5EF4-FFF2-40B4-BE49-F238E27FC236}">
                  <a16:creationId xmlns:a16="http://schemas.microsoft.com/office/drawing/2014/main" id="{4385F0DE-EC7D-7147-AD09-87A047BA1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4038" y="5876925"/>
              <a:ext cx="290512" cy="290513"/>
            </a:xfrm>
            <a:custGeom>
              <a:avLst/>
              <a:gdLst>
                <a:gd name="T0" fmla="*/ 2147483646 w 806"/>
                <a:gd name="T1" fmla="*/ 2147483646 h 806"/>
                <a:gd name="T2" fmla="*/ 0 w 806"/>
                <a:gd name="T3" fmla="*/ 2147483646 h 806"/>
                <a:gd name="T4" fmla="*/ 0 w 806"/>
                <a:gd name="T5" fmla="*/ 2147483646 h 806"/>
                <a:gd name="T6" fmla="*/ 2147483646 w 806"/>
                <a:gd name="T7" fmla="*/ 0 h 806"/>
                <a:gd name="T8" fmla="*/ 2147483646 w 806"/>
                <a:gd name="T9" fmla="*/ 0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6" h="806">
                  <a:moveTo>
                    <a:pt x="183" y="805"/>
                  </a:moveTo>
                  <a:cubicBezTo>
                    <a:pt x="82" y="805"/>
                    <a:pt x="0" y="723"/>
                    <a:pt x="0" y="622"/>
                  </a:cubicBezTo>
                  <a:lnTo>
                    <a:pt x="0" y="184"/>
                  </a:lnTo>
                  <a:cubicBezTo>
                    <a:pt x="0" y="82"/>
                    <a:pt x="82" y="0"/>
                    <a:pt x="183" y="0"/>
                  </a:cubicBezTo>
                  <a:lnTo>
                    <a:pt x="621" y="0"/>
                  </a:lnTo>
                  <a:cubicBezTo>
                    <a:pt x="723" y="0"/>
                    <a:pt x="805" y="82"/>
                    <a:pt x="805" y="184"/>
                  </a:cubicBezTo>
                  <a:lnTo>
                    <a:pt x="805" y="622"/>
                  </a:lnTo>
                  <a:cubicBezTo>
                    <a:pt x="805" y="723"/>
                    <a:pt x="723" y="805"/>
                    <a:pt x="621" y="805"/>
                  </a:cubicBezTo>
                  <a:lnTo>
                    <a:pt x="183" y="805"/>
                  </a:lnTo>
                </a:path>
              </a:pathLst>
            </a:custGeom>
            <a:solidFill>
              <a:srgbClr val="C500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64" name="Freeform 209">
              <a:extLst>
                <a:ext uri="{FF2B5EF4-FFF2-40B4-BE49-F238E27FC236}">
                  <a16:creationId xmlns:a16="http://schemas.microsoft.com/office/drawing/2014/main" id="{782DFAE8-1F3C-C74C-8874-749480005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838" y="5935663"/>
              <a:ext cx="190500" cy="171450"/>
            </a:xfrm>
            <a:custGeom>
              <a:avLst/>
              <a:gdLst>
                <a:gd name="T0" fmla="*/ 2147483646 w 530"/>
                <a:gd name="T1" fmla="*/ 2147483646 h 476"/>
                <a:gd name="T2" fmla="*/ 2147483646 w 530"/>
                <a:gd name="T3" fmla="*/ 2147483646 h 476"/>
                <a:gd name="T4" fmla="*/ 2147483646 w 530"/>
                <a:gd name="T5" fmla="*/ 2147483646 h 476"/>
                <a:gd name="T6" fmla="*/ 0 w 530"/>
                <a:gd name="T7" fmla="*/ 2147483646 h 476"/>
                <a:gd name="T8" fmla="*/ 2147483646 w 530"/>
                <a:gd name="T9" fmla="*/ 2147483646 h 476"/>
                <a:gd name="T10" fmla="*/ 2147483646 w 530"/>
                <a:gd name="T11" fmla="*/ 2147483646 h 476"/>
                <a:gd name="T12" fmla="*/ 2147483646 w 530"/>
                <a:gd name="T13" fmla="*/ 2147483646 h 476"/>
                <a:gd name="T14" fmla="*/ 2147483646 w 530"/>
                <a:gd name="T15" fmla="*/ 2147483646 h 476"/>
                <a:gd name="T16" fmla="*/ 2147483646 w 530"/>
                <a:gd name="T17" fmla="*/ 0 h 476"/>
                <a:gd name="T18" fmla="*/ 2147483646 w 530"/>
                <a:gd name="T19" fmla="*/ 2147483646 h 476"/>
                <a:gd name="T20" fmla="*/ 2147483646 w 530"/>
                <a:gd name="T21" fmla="*/ 2147483646 h 476"/>
                <a:gd name="T22" fmla="*/ 2147483646 w 530"/>
                <a:gd name="T23" fmla="*/ 2147483646 h 476"/>
                <a:gd name="T24" fmla="*/ 2147483646 w 530"/>
                <a:gd name="T25" fmla="*/ 2147483646 h 476"/>
                <a:gd name="T26" fmla="*/ 2147483646 w 530"/>
                <a:gd name="T27" fmla="*/ 2147483646 h 476"/>
                <a:gd name="T28" fmla="*/ 2147483646 w 530"/>
                <a:gd name="T29" fmla="*/ 2147483646 h 476"/>
                <a:gd name="T30" fmla="*/ 2147483646 w 530"/>
                <a:gd name="T31" fmla="*/ 2147483646 h 476"/>
                <a:gd name="T32" fmla="*/ 2147483646 w 530"/>
                <a:gd name="T33" fmla="*/ 2147483646 h 476"/>
                <a:gd name="T34" fmla="*/ 2147483646 w 530"/>
                <a:gd name="T35" fmla="*/ 2147483646 h 476"/>
                <a:gd name="T36" fmla="*/ 2147483646 w 530"/>
                <a:gd name="T37" fmla="*/ 2147483646 h 476"/>
                <a:gd name="T38" fmla="*/ 2147483646 w 530"/>
                <a:gd name="T39" fmla="*/ 2147483646 h 476"/>
                <a:gd name="T40" fmla="*/ 2147483646 w 530"/>
                <a:gd name="T41" fmla="*/ 2147483646 h 476"/>
                <a:gd name="T42" fmla="*/ 2147483646 w 530"/>
                <a:gd name="T43" fmla="*/ 2147483646 h 476"/>
                <a:gd name="T44" fmla="*/ 2147483646 w 530"/>
                <a:gd name="T45" fmla="*/ 2147483646 h 476"/>
                <a:gd name="T46" fmla="*/ 2147483646 w 530"/>
                <a:gd name="T47" fmla="*/ 2147483646 h 476"/>
                <a:gd name="T48" fmla="*/ 2147483646 w 530"/>
                <a:gd name="T49" fmla="*/ 2147483646 h 476"/>
                <a:gd name="T50" fmla="*/ 2147483646 w 530"/>
                <a:gd name="T51" fmla="*/ 2147483646 h 476"/>
                <a:gd name="T52" fmla="*/ 2147483646 w 530"/>
                <a:gd name="T53" fmla="*/ 2147483646 h 476"/>
                <a:gd name="T54" fmla="*/ 2147483646 w 530"/>
                <a:gd name="T55" fmla="*/ 2147483646 h 476"/>
                <a:gd name="T56" fmla="*/ 2147483646 w 530"/>
                <a:gd name="T57" fmla="*/ 2147483646 h 476"/>
                <a:gd name="T58" fmla="*/ 2147483646 w 530"/>
                <a:gd name="T59" fmla="*/ 2147483646 h 476"/>
                <a:gd name="T60" fmla="*/ 2147483646 w 530"/>
                <a:gd name="T61" fmla="*/ 2147483646 h 476"/>
                <a:gd name="T62" fmla="*/ 2147483646 w 530"/>
                <a:gd name="T63" fmla="*/ 2147483646 h 476"/>
                <a:gd name="T64" fmla="*/ 2147483646 w 530"/>
                <a:gd name="T65" fmla="*/ 2147483646 h 476"/>
                <a:gd name="T66" fmla="*/ 2147483646 w 530"/>
                <a:gd name="T67" fmla="*/ 2147483646 h 476"/>
                <a:gd name="T68" fmla="*/ 2147483646 w 530"/>
                <a:gd name="T69" fmla="*/ 2147483646 h 476"/>
                <a:gd name="T70" fmla="*/ 2147483646 w 530"/>
                <a:gd name="T71" fmla="*/ 2147483646 h 476"/>
                <a:gd name="T72" fmla="*/ 2147483646 w 530"/>
                <a:gd name="T73" fmla="*/ 2147483646 h 476"/>
                <a:gd name="T74" fmla="*/ 2147483646 w 530"/>
                <a:gd name="T75" fmla="*/ 2147483646 h 476"/>
                <a:gd name="T76" fmla="*/ 2147483646 w 530"/>
                <a:gd name="T77" fmla="*/ 2147483646 h 476"/>
                <a:gd name="T78" fmla="*/ 2147483646 w 530"/>
                <a:gd name="T79" fmla="*/ 2147483646 h 476"/>
                <a:gd name="T80" fmla="*/ 2147483646 w 530"/>
                <a:gd name="T81" fmla="*/ 2147483646 h 476"/>
                <a:gd name="T82" fmla="*/ 2147483646 w 530"/>
                <a:gd name="T83" fmla="*/ 2147483646 h 476"/>
                <a:gd name="T84" fmla="*/ 2147483646 w 530"/>
                <a:gd name="T85" fmla="*/ 2147483646 h 476"/>
                <a:gd name="T86" fmla="*/ 2147483646 w 530"/>
                <a:gd name="T87" fmla="*/ 2147483646 h 476"/>
                <a:gd name="T88" fmla="*/ 2147483646 w 530"/>
                <a:gd name="T89" fmla="*/ 2147483646 h 476"/>
                <a:gd name="T90" fmla="*/ 2147483646 w 530"/>
                <a:gd name="T91" fmla="*/ 2147483646 h 476"/>
                <a:gd name="T92" fmla="*/ 2147483646 w 530"/>
                <a:gd name="T93" fmla="*/ 2147483646 h 476"/>
                <a:gd name="T94" fmla="*/ 2147483646 w 530"/>
                <a:gd name="T95" fmla="*/ 2147483646 h 476"/>
                <a:gd name="T96" fmla="*/ 2147483646 w 530"/>
                <a:gd name="T97" fmla="*/ 2147483646 h 476"/>
                <a:gd name="T98" fmla="*/ 2147483646 w 530"/>
                <a:gd name="T99" fmla="*/ 2147483646 h 476"/>
                <a:gd name="T100" fmla="*/ 2147483646 w 530"/>
                <a:gd name="T101" fmla="*/ 2147483646 h 4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30" h="476">
                  <a:moveTo>
                    <a:pt x="529" y="436"/>
                  </a:moveTo>
                  <a:lnTo>
                    <a:pt x="512" y="456"/>
                  </a:lnTo>
                  <a:lnTo>
                    <a:pt x="495" y="475"/>
                  </a:lnTo>
                  <a:lnTo>
                    <a:pt x="495" y="448"/>
                  </a:lnTo>
                  <a:lnTo>
                    <a:pt x="44" y="448"/>
                  </a:lnTo>
                  <a:cubicBezTo>
                    <a:pt x="38" y="448"/>
                    <a:pt x="33" y="443"/>
                    <a:pt x="33" y="436"/>
                  </a:cubicBezTo>
                  <a:lnTo>
                    <a:pt x="33" y="75"/>
                  </a:lnTo>
                  <a:lnTo>
                    <a:pt x="0" y="75"/>
                  </a:lnTo>
                  <a:lnTo>
                    <a:pt x="44" y="36"/>
                  </a:lnTo>
                  <a:lnTo>
                    <a:pt x="89" y="75"/>
                  </a:lnTo>
                  <a:lnTo>
                    <a:pt x="56" y="75"/>
                  </a:lnTo>
                  <a:lnTo>
                    <a:pt x="56" y="425"/>
                  </a:lnTo>
                  <a:lnTo>
                    <a:pt x="495" y="425"/>
                  </a:lnTo>
                  <a:lnTo>
                    <a:pt x="495" y="397"/>
                  </a:lnTo>
                  <a:lnTo>
                    <a:pt x="512" y="417"/>
                  </a:lnTo>
                  <a:lnTo>
                    <a:pt x="529" y="436"/>
                  </a:lnTo>
                  <a:close/>
                  <a:moveTo>
                    <a:pt x="414" y="25"/>
                  </a:moveTo>
                  <a:lnTo>
                    <a:pt x="402" y="0"/>
                  </a:lnTo>
                  <a:lnTo>
                    <a:pt x="426" y="10"/>
                  </a:lnTo>
                  <a:lnTo>
                    <a:pt x="450" y="20"/>
                  </a:lnTo>
                  <a:lnTo>
                    <a:pt x="444" y="45"/>
                  </a:lnTo>
                  <a:lnTo>
                    <a:pt x="437" y="71"/>
                  </a:lnTo>
                  <a:lnTo>
                    <a:pt x="425" y="46"/>
                  </a:lnTo>
                  <a:cubicBezTo>
                    <a:pt x="414" y="52"/>
                    <a:pt x="349" y="90"/>
                    <a:pt x="282" y="115"/>
                  </a:cubicBezTo>
                  <a:cubicBezTo>
                    <a:pt x="203" y="146"/>
                    <a:pt x="103" y="166"/>
                    <a:pt x="102" y="166"/>
                  </a:cubicBezTo>
                  <a:cubicBezTo>
                    <a:pt x="101" y="166"/>
                    <a:pt x="101" y="166"/>
                    <a:pt x="100" y="166"/>
                  </a:cubicBezTo>
                  <a:cubicBezTo>
                    <a:pt x="95" y="166"/>
                    <a:pt x="90" y="163"/>
                    <a:pt x="89" y="157"/>
                  </a:cubicBezTo>
                  <a:cubicBezTo>
                    <a:pt x="88" y="151"/>
                    <a:pt x="92" y="145"/>
                    <a:pt x="98" y="144"/>
                  </a:cubicBezTo>
                  <a:cubicBezTo>
                    <a:pt x="99" y="144"/>
                    <a:pt x="196" y="124"/>
                    <a:pt x="274" y="94"/>
                  </a:cubicBezTo>
                  <a:cubicBezTo>
                    <a:pt x="344" y="67"/>
                    <a:pt x="414" y="26"/>
                    <a:pt x="414" y="25"/>
                  </a:cubicBezTo>
                  <a:close/>
                  <a:moveTo>
                    <a:pt x="474" y="366"/>
                  </a:moveTo>
                  <a:cubicBezTo>
                    <a:pt x="474" y="370"/>
                    <a:pt x="471" y="373"/>
                    <a:pt x="468" y="373"/>
                  </a:cubicBezTo>
                  <a:lnTo>
                    <a:pt x="438" y="373"/>
                  </a:lnTo>
                  <a:cubicBezTo>
                    <a:pt x="434" y="373"/>
                    <a:pt x="432" y="370"/>
                    <a:pt x="432" y="366"/>
                  </a:cubicBezTo>
                  <a:lnTo>
                    <a:pt x="432" y="126"/>
                  </a:lnTo>
                  <a:cubicBezTo>
                    <a:pt x="432" y="123"/>
                    <a:pt x="434" y="120"/>
                    <a:pt x="438" y="120"/>
                  </a:cubicBezTo>
                  <a:lnTo>
                    <a:pt x="468" y="120"/>
                  </a:lnTo>
                  <a:cubicBezTo>
                    <a:pt x="471" y="120"/>
                    <a:pt x="474" y="123"/>
                    <a:pt x="474" y="126"/>
                  </a:cubicBezTo>
                  <a:lnTo>
                    <a:pt x="474" y="366"/>
                  </a:lnTo>
                  <a:close/>
                  <a:moveTo>
                    <a:pt x="409" y="366"/>
                  </a:moveTo>
                  <a:cubicBezTo>
                    <a:pt x="409" y="382"/>
                    <a:pt x="422" y="395"/>
                    <a:pt x="438" y="395"/>
                  </a:cubicBezTo>
                  <a:lnTo>
                    <a:pt x="468" y="395"/>
                  </a:lnTo>
                  <a:cubicBezTo>
                    <a:pt x="484" y="395"/>
                    <a:pt x="497" y="382"/>
                    <a:pt x="497" y="366"/>
                  </a:cubicBezTo>
                  <a:lnTo>
                    <a:pt x="497" y="126"/>
                  </a:lnTo>
                  <a:cubicBezTo>
                    <a:pt x="497" y="110"/>
                    <a:pt x="484" y="97"/>
                    <a:pt x="468" y="97"/>
                  </a:cubicBezTo>
                  <a:lnTo>
                    <a:pt x="438" y="97"/>
                  </a:lnTo>
                  <a:cubicBezTo>
                    <a:pt x="422" y="97"/>
                    <a:pt x="409" y="110"/>
                    <a:pt x="409" y="126"/>
                  </a:cubicBezTo>
                  <a:lnTo>
                    <a:pt x="409" y="366"/>
                  </a:lnTo>
                  <a:close/>
                  <a:moveTo>
                    <a:pt x="366" y="366"/>
                  </a:moveTo>
                  <a:cubicBezTo>
                    <a:pt x="366" y="370"/>
                    <a:pt x="363" y="373"/>
                    <a:pt x="360" y="373"/>
                  </a:cubicBezTo>
                  <a:lnTo>
                    <a:pt x="330" y="373"/>
                  </a:lnTo>
                  <a:cubicBezTo>
                    <a:pt x="327" y="373"/>
                    <a:pt x="324" y="370"/>
                    <a:pt x="324" y="366"/>
                  </a:cubicBezTo>
                  <a:lnTo>
                    <a:pt x="324" y="165"/>
                  </a:lnTo>
                  <a:cubicBezTo>
                    <a:pt x="324" y="161"/>
                    <a:pt x="327" y="158"/>
                    <a:pt x="330" y="158"/>
                  </a:cubicBezTo>
                  <a:lnTo>
                    <a:pt x="360" y="158"/>
                  </a:lnTo>
                  <a:cubicBezTo>
                    <a:pt x="363" y="158"/>
                    <a:pt x="366" y="161"/>
                    <a:pt x="366" y="165"/>
                  </a:cubicBezTo>
                  <a:lnTo>
                    <a:pt x="366" y="366"/>
                  </a:lnTo>
                  <a:close/>
                  <a:moveTo>
                    <a:pt x="330" y="135"/>
                  </a:moveTo>
                  <a:cubicBezTo>
                    <a:pt x="314" y="135"/>
                    <a:pt x="301" y="149"/>
                    <a:pt x="301" y="165"/>
                  </a:cubicBezTo>
                  <a:lnTo>
                    <a:pt x="301" y="366"/>
                  </a:lnTo>
                  <a:cubicBezTo>
                    <a:pt x="301" y="382"/>
                    <a:pt x="314" y="395"/>
                    <a:pt x="330" y="395"/>
                  </a:cubicBezTo>
                  <a:lnTo>
                    <a:pt x="360" y="395"/>
                  </a:lnTo>
                  <a:cubicBezTo>
                    <a:pt x="376" y="395"/>
                    <a:pt x="389" y="382"/>
                    <a:pt x="389" y="366"/>
                  </a:cubicBezTo>
                  <a:lnTo>
                    <a:pt x="389" y="165"/>
                  </a:lnTo>
                  <a:cubicBezTo>
                    <a:pt x="389" y="149"/>
                    <a:pt x="376" y="135"/>
                    <a:pt x="360" y="135"/>
                  </a:cubicBezTo>
                  <a:lnTo>
                    <a:pt x="330" y="135"/>
                  </a:lnTo>
                  <a:close/>
                  <a:moveTo>
                    <a:pt x="258" y="366"/>
                  </a:moveTo>
                  <a:cubicBezTo>
                    <a:pt x="258" y="370"/>
                    <a:pt x="255" y="373"/>
                    <a:pt x="252" y="373"/>
                  </a:cubicBezTo>
                  <a:lnTo>
                    <a:pt x="222" y="373"/>
                  </a:lnTo>
                  <a:cubicBezTo>
                    <a:pt x="219" y="373"/>
                    <a:pt x="216" y="370"/>
                    <a:pt x="216" y="366"/>
                  </a:cubicBezTo>
                  <a:lnTo>
                    <a:pt x="216" y="202"/>
                  </a:lnTo>
                  <a:cubicBezTo>
                    <a:pt x="216" y="198"/>
                    <a:pt x="219" y="195"/>
                    <a:pt x="222" y="195"/>
                  </a:cubicBezTo>
                  <a:lnTo>
                    <a:pt x="252" y="195"/>
                  </a:lnTo>
                  <a:cubicBezTo>
                    <a:pt x="255" y="195"/>
                    <a:pt x="258" y="198"/>
                    <a:pt x="258" y="202"/>
                  </a:cubicBezTo>
                  <a:lnTo>
                    <a:pt x="258" y="366"/>
                  </a:lnTo>
                  <a:close/>
                  <a:moveTo>
                    <a:pt x="222" y="173"/>
                  </a:moveTo>
                  <a:cubicBezTo>
                    <a:pt x="206" y="173"/>
                    <a:pt x="193" y="186"/>
                    <a:pt x="193" y="202"/>
                  </a:cubicBezTo>
                  <a:lnTo>
                    <a:pt x="193" y="366"/>
                  </a:lnTo>
                  <a:cubicBezTo>
                    <a:pt x="193" y="382"/>
                    <a:pt x="206" y="395"/>
                    <a:pt x="222" y="395"/>
                  </a:cubicBezTo>
                  <a:lnTo>
                    <a:pt x="252" y="395"/>
                  </a:lnTo>
                  <a:cubicBezTo>
                    <a:pt x="268" y="395"/>
                    <a:pt x="281" y="382"/>
                    <a:pt x="281" y="366"/>
                  </a:cubicBezTo>
                  <a:lnTo>
                    <a:pt x="281" y="202"/>
                  </a:lnTo>
                  <a:cubicBezTo>
                    <a:pt x="281" y="186"/>
                    <a:pt x="268" y="173"/>
                    <a:pt x="252" y="173"/>
                  </a:cubicBezTo>
                  <a:lnTo>
                    <a:pt x="222" y="173"/>
                  </a:lnTo>
                  <a:close/>
                  <a:moveTo>
                    <a:pt x="151" y="366"/>
                  </a:moveTo>
                  <a:cubicBezTo>
                    <a:pt x="151" y="370"/>
                    <a:pt x="148" y="373"/>
                    <a:pt x="144" y="373"/>
                  </a:cubicBezTo>
                  <a:lnTo>
                    <a:pt x="115" y="373"/>
                  </a:lnTo>
                  <a:cubicBezTo>
                    <a:pt x="111" y="373"/>
                    <a:pt x="108" y="370"/>
                    <a:pt x="108" y="366"/>
                  </a:cubicBezTo>
                  <a:lnTo>
                    <a:pt x="108" y="245"/>
                  </a:lnTo>
                  <a:cubicBezTo>
                    <a:pt x="108" y="241"/>
                    <a:pt x="111" y="238"/>
                    <a:pt x="115" y="238"/>
                  </a:cubicBezTo>
                  <a:lnTo>
                    <a:pt x="144" y="238"/>
                  </a:lnTo>
                  <a:cubicBezTo>
                    <a:pt x="148" y="238"/>
                    <a:pt x="151" y="241"/>
                    <a:pt x="151" y="245"/>
                  </a:cubicBezTo>
                  <a:lnTo>
                    <a:pt x="151" y="366"/>
                  </a:lnTo>
                  <a:close/>
                  <a:moveTo>
                    <a:pt x="115" y="216"/>
                  </a:moveTo>
                  <a:cubicBezTo>
                    <a:pt x="99" y="216"/>
                    <a:pt x="86" y="229"/>
                    <a:pt x="86" y="245"/>
                  </a:cubicBezTo>
                  <a:lnTo>
                    <a:pt x="86" y="366"/>
                  </a:lnTo>
                  <a:cubicBezTo>
                    <a:pt x="86" y="382"/>
                    <a:pt x="99" y="395"/>
                    <a:pt x="115" y="395"/>
                  </a:cubicBezTo>
                  <a:lnTo>
                    <a:pt x="144" y="395"/>
                  </a:lnTo>
                  <a:cubicBezTo>
                    <a:pt x="160" y="395"/>
                    <a:pt x="173" y="382"/>
                    <a:pt x="173" y="366"/>
                  </a:cubicBezTo>
                  <a:lnTo>
                    <a:pt x="173" y="245"/>
                  </a:lnTo>
                  <a:cubicBezTo>
                    <a:pt x="173" y="229"/>
                    <a:pt x="160" y="216"/>
                    <a:pt x="144" y="216"/>
                  </a:cubicBezTo>
                  <a:lnTo>
                    <a:pt x="115" y="2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65" name="Прямоугольник 219">
              <a:extLst>
                <a:ext uri="{FF2B5EF4-FFF2-40B4-BE49-F238E27FC236}">
                  <a16:creationId xmlns:a16="http://schemas.microsoft.com/office/drawing/2014/main" id="{36A533FE-C978-7F4B-9061-2B2AA5F3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3288" y="5818188"/>
              <a:ext cx="72390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66" name="Прямоугольник 224">
              <a:extLst>
                <a:ext uri="{FF2B5EF4-FFF2-40B4-BE49-F238E27FC236}">
                  <a16:creationId xmlns:a16="http://schemas.microsoft.com/office/drawing/2014/main" id="{92FCF0BD-8A7D-2C4B-A967-506B8E154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8050" y="5922963"/>
              <a:ext cx="8667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$19,270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F641F757-7093-1743-AB17-CD067FB01496}"/>
              </a:ext>
            </a:extLst>
          </p:cNvPr>
          <p:cNvGrpSpPr/>
          <p:nvPr/>
        </p:nvGrpSpPr>
        <p:grpSpPr>
          <a:xfrm>
            <a:off x="4338704" y="5010831"/>
            <a:ext cx="1925176" cy="1175657"/>
            <a:chOff x="4380746" y="5088168"/>
            <a:chExt cx="1925176" cy="1175657"/>
          </a:xfrm>
        </p:grpSpPr>
        <p:pic>
          <p:nvPicPr>
            <p:cNvPr id="269" name="Picture 268">
              <a:extLst>
                <a:ext uri="{FF2B5EF4-FFF2-40B4-BE49-F238E27FC236}">
                  <a16:creationId xmlns:a16="http://schemas.microsoft.com/office/drawing/2014/main" id="{54DEFF8E-B496-1C43-8193-EB2DF27699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380746" y="5088168"/>
              <a:ext cx="1925176" cy="1175657"/>
            </a:xfrm>
            <a:prstGeom prst="rect">
              <a:avLst/>
            </a:prstGeom>
          </p:spPr>
        </p:pic>
        <p:sp>
          <p:nvSpPr>
            <p:cNvPr id="250" name="Freeform 201">
              <a:extLst>
                <a:ext uri="{FF2B5EF4-FFF2-40B4-BE49-F238E27FC236}">
                  <a16:creationId xmlns:a16="http://schemas.microsoft.com/office/drawing/2014/main" id="{27068ADE-FC04-AF4A-9EE0-BB0EF24AE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378450"/>
              <a:ext cx="290513" cy="290513"/>
            </a:xfrm>
            <a:custGeom>
              <a:avLst/>
              <a:gdLst>
                <a:gd name="T0" fmla="*/ 2147483646 w 805"/>
                <a:gd name="T1" fmla="*/ 2147483646 h 806"/>
                <a:gd name="T2" fmla="*/ 0 w 805"/>
                <a:gd name="T3" fmla="*/ 2147483646 h 806"/>
                <a:gd name="T4" fmla="*/ 0 w 805"/>
                <a:gd name="T5" fmla="*/ 2147483646 h 806"/>
                <a:gd name="T6" fmla="*/ 2147483646 w 805"/>
                <a:gd name="T7" fmla="*/ 0 h 806"/>
                <a:gd name="T8" fmla="*/ 2147483646 w 805"/>
                <a:gd name="T9" fmla="*/ 0 h 806"/>
                <a:gd name="T10" fmla="*/ 2147483646 w 805"/>
                <a:gd name="T11" fmla="*/ 2147483646 h 806"/>
                <a:gd name="T12" fmla="*/ 2147483646 w 805"/>
                <a:gd name="T13" fmla="*/ 2147483646 h 806"/>
                <a:gd name="T14" fmla="*/ 2147483646 w 805"/>
                <a:gd name="T15" fmla="*/ 2147483646 h 806"/>
                <a:gd name="T16" fmla="*/ 2147483646 w 805"/>
                <a:gd name="T17" fmla="*/ 2147483646 h 8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5" h="806">
                  <a:moveTo>
                    <a:pt x="183" y="805"/>
                  </a:moveTo>
                  <a:cubicBezTo>
                    <a:pt x="82" y="805"/>
                    <a:pt x="0" y="723"/>
                    <a:pt x="0" y="621"/>
                  </a:cubicBezTo>
                  <a:lnTo>
                    <a:pt x="0" y="183"/>
                  </a:lnTo>
                  <a:cubicBezTo>
                    <a:pt x="0" y="82"/>
                    <a:pt x="82" y="0"/>
                    <a:pt x="183" y="0"/>
                  </a:cubicBezTo>
                  <a:lnTo>
                    <a:pt x="621" y="0"/>
                  </a:lnTo>
                  <a:cubicBezTo>
                    <a:pt x="722" y="0"/>
                    <a:pt x="804" y="82"/>
                    <a:pt x="804" y="183"/>
                  </a:cubicBezTo>
                  <a:lnTo>
                    <a:pt x="804" y="621"/>
                  </a:lnTo>
                  <a:cubicBezTo>
                    <a:pt x="804" y="723"/>
                    <a:pt x="722" y="805"/>
                    <a:pt x="621" y="805"/>
                  </a:cubicBezTo>
                  <a:lnTo>
                    <a:pt x="183" y="805"/>
                  </a:lnTo>
                </a:path>
              </a:pathLst>
            </a:custGeom>
            <a:solidFill>
              <a:srgbClr val="FFA2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51" name="Freeform 202">
              <a:extLst>
                <a:ext uri="{FF2B5EF4-FFF2-40B4-BE49-F238E27FC236}">
                  <a16:creationId xmlns:a16="http://schemas.microsoft.com/office/drawing/2014/main" id="{FE2E625E-E3A7-E546-9039-0ABECB2F3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525" y="5424488"/>
              <a:ext cx="201613" cy="198437"/>
            </a:xfrm>
            <a:custGeom>
              <a:avLst/>
              <a:gdLst>
                <a:gd name="T0" fmla="*/ 2147483646 w 562"/>
                <a:gd name="T1" fmla="*/ 2147483646 h 550"/>
                <a:gd name="T2" fmla="*/ 2147483646 w 562"/>
                <a:gd name="T3" fmla="*/ 2147483646 h 550"/>
                <a:gd name="T4" fmla="*/ 2147483646 w 562"/>
                <a:gd name="T5" fmla="*/ 2147483646 h 550"/>
                <a:gd name="T6" fmla="*/ 2147483646 w 562"/>
                <a:gd name="T7" fmla="*/ 2147483646 h 550"/>
                <a:gd name="T8" fmla="*/ 2147483646 w 562"/>
                <a:gd name="T9" fmla="*/ 2147483646 h 550"/>
                <a:gd name="T10" fmla="*/ 2147483646 w 562"/>
                <a:gd name="T11" fmla="*/ 2147483646 h 550"/>
                <a:gd name="T12" fmla="*/ 2147483646 w 562"/>
                <a:gd name="T13" fmla="*/ 2147483646 h 550"/>
                <a:gd name="T14" fmla="*/ 2147483646 w 562"/>
                <a:gd name="T15" fmla="*/ 2147483646 h 550"/>
                <a:gd name="T16" fmla="*/ 2147483646 w 562"/>
                <a:gd name="T17" fmla="*/ 0 h 550"/>
                <a:gd name="T18" fmla="*/ 2147483646 w 562"/>
                <a:gd name="T19" fmla="*/ 2147483646 h 550"/>
                <a:gd name="T20" fmla="*/ 2147483646 w 562"/>
                <a:gd name="T21" fmla="*/ 2147483646 h 550"/>
                <a:gd name="T22" fmla="*/ 2147483646 w 562"/>
                <a:gd name="T23" fmla="*/ 2147483646 h 550"/>
                <a:gd name="T24" fmla="*/ 2147483646 w 562"/>
                <a:gd name="T25" fmla="*/ 2147483646 h 550"/>
                <a:gd name="T26" fmla="*/ 2147483646 w 562"/>
                <a:gd name="T27" fmla="*/ 2147483646 h 550"/>
                <a:gd name="T28" fmla="*/ 2147483646 w 562"/>
                <a:gd name="T29" fmla="*/ 2147483646 h 550"/>
                <a:gd name="T30" fmla="*/ 2147483646 w 562"/>
                <a:gd name="T31" fmla="*/ 2147483646 h 550"/>
                <a:gd name="T32" fmla="*/ 2147483646 w 562"/>
                <a:gd name="T33" fmla="*/ 2147483646 h 550"/>
                <a:gd name="T34" fmla="*/ 2147483646 w 562"/>
                <a:gd name="T35" fmla="*/ 2147483646 h 550"/>
                <a:gd name="T36" fmla="*/ 2147483646 w 562"/>
                <a:gd name="T37" fmla="*/ 2147483646 h 550"/>
                <a:gd name="T38" fmla="*/ 2147483646 w 562"/>
                <a:gd name="T39" fmla="*/ 2147483646 h 550"/>
                <a:gd name="T40" fmla="*/ 2147483646 w 562"/>
                <a:gd name="T41" fmla="*/ 2147483646 h 550"/>
                <a:gd name="T42" fmla="*/ 2147483646 w 562"/>
                <a:gd name="T43" fmla="*/ 2147483646 h 550"/>
                <a:gd name="T44" fmla="*/ 2147483646 w 562"/>
                <a:gd name="T45" fmla="*/ 2147483646 h 550"/>
                <a:gd name="T46" fmla="*/ 2147483646 w 562"/>
                <a:gd name="T47" fmla="*/ 2147483646 h 550"/>
                <a:gd name="T48" fmla="*/ 2147483646 w 562"/>
                <a:gd name="T49" fmla="*/ 2147483646 h 550"/>
                <a:gd name="T50" fmla="*/ 2147483646 w 562"/>
                <a:gd name="T51" fmla="*/ 2147483646 h 550"/>
                <a:gd name="T52" fmla="*/ 2147483646 w 562"/>
                <a:gd name="T53" fmla="*/ 2147483646 h 550"/>
                <a:gd name="T54" fmla="*/ 2147483646 w 562"/>
                <a:gd name="T55" fmla="*/ 2147483646 h 550"/>
                <a:gd name="T56" fmla="*/ 2147483646 w 562"/>
                <a:gd name="T57" fmla="*/ 2147483646 h 550"/>
                <a:gd name="T58" fmla="*/ 2147483646 w 562"/>
                <a:gd name="T59" fmla="*/ 2147483646 h 5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2" h="550">
                  <a:moveTo>
                    <a:pt x="323" y="238"/>
                  </a:moveTo>
                  <a:lnTo>
                    <a:pt x="534" y="238"/>
                  </a:lnTo>
                  <a:cubicBezTo>
                    <a:pt x="528" y="125"/>
                    <a:pt x="436" y="34"/>
                    <a:pt x="323" y="27"/>
                  </a:cubicBezTo>
                  <a:lnTo>
                    <a:pt x="323" y="238"/>
                  </a:lnTo>
                  <a:close/>
                  <a:moveTo>
                    <a:pt x="310" y="265"/>
                  </a:moveTo>
                  <a:cubicBezTo>
                    <a:pt x="302" y="265"/>
                    <a:pt x="296" y="259"/>
                    <a:pt x="296" y="252"/>
                  </a:cubicBezTo>
                  <a:lnTo>
                    <a:pt x="296" y="21"/>
                  </a:lnTo>
                  <a:cubicBezTo>
                    <a:pt x="296" y="15"/>
                    <a:pt x="298" y="10"/>
                    <a:pt x="302" y="6"/>
                  </a:cubicBezTo>
                  <a:cubicBezTo>
                    <a:pt x="306" y="2"/>
                    <a:pt x="312" y="0"/>
                    <a:pt x="317" y="0"/>
                  </a:cubicBezTo>
                  <a:cubicBezTo>
                    <a:pt x="450" y="4"/>
                    <a:pt x="557" y="111"/>
                    <a:pt x="561" y="244"/>
                  </a:cubicBezTo>
                  <a:cubicBezTo>
                    <a:pt x="561" y="249"/>
                    <a:pt x="559" y="255"/>
                    <a:pt x="555" y="259"/>
                  </a:cubicBezTo>
                  <a:cubicBezTo>
                    <a:pt x="551" y="263"/>
                    <a:pt x="546" y="265"/>
                    <a:pt x="541" y="265"/>
                  </a:cubicBezTo>
                  <a:lnTo>
                    <a:pt x="310" y="265"/>
                  </a:lnTo>
                  <a:close/>
                  <a:moveTo>
                    <a:pt x="156" y="526"/>
                  </a:moveTo>
                  <a:cubicBezTo>
                    <a:pt x="102" y="503"/>
                    <a:pt x="58" y="459"/>
                    <a:pt x="35" y="405"/>
                  </a:cubicBezTo>
                  <a:cubicBezTo>
                    <a:pt x="0" y="322"/>
                    <a:pt x="6" y="233"/>
                    <a:pt x="52" y="161"/>
                  </a:cubicBezTo>
                  <a:cubicBezTo>
                    <a:pt x="97" y="91"/>
                    <a:pt x="173" y="48"/>
                    <a:pt x="256" y="45"/>
                  </a:cubicBezTo>
                  <a:cubicBezTo>
                    <a:pt x="264" y="45"/>
                    <a:pt x="270" y="51"/>
                    <a:pt x="270" y="58"/>
                  </a:cubicBezTo>
                  <a:cubicBezTo>
                    <a:pt x="270" y="66"/>
                    <a:pt x="265" y="72"/>
                    <a:pt x="257" y="72"/>
                  </a:cubicBezTo>
                  <a:cubicBezTo>
                    <a:pt x="183" y="74"/>
                    <a:pt x="115" y="113"/>
                    <a:pt x="75" y="176"/>
                  </a:cubicBezTo>
                  <a:cubicBezTo>
                    <a:pt x="33" y="240"/>
                    <a:pt x="28" y="320"/>
                    <a:pt x="60" y="395"/>
                  </a:cubicBezTo>
                  <a:cubicBezTo>
                    <a:pt x="80" y="442"/>
                    <a:pt x="119" y="481"/>
                    <a:pt x="167" y="501"/>
                  </a:cubicBezTo>
                  <a:cubicBezTo>
                    <a:pt x="241" y="533"/>
                    <a:pt x="321" y="528"/>
                    <a:pt x="385" y="487"/>
                  </a:cubicBezTo>
                  <a:cubicBezTo>
                    <a:pt x="448" y="446"/>
                    <a:pt x="487" y="378"/>
                    <a:pt x="489" y="304"/>
                  </a:cubicBezTo>
                  <a:cubicBezTo>
                    <a:pt x="489" y="297"/>
                    <a:pt x="495" y="291"/>
                    <a:pt x="503" y="291"/>
                  </a:cubicBezTo>
                  <a:cubicBezTo>
                    <a:pt x="510" y="291"/>
                    <a:pt x="516" y="297"/>
                    <a:pt x="516" y="305"/>
                  </a:cubicBezTo>
                  <a:cubicBezTo>
                    <a:pt x="513" y="388"/>
                    <a:pt x="470" y="464"/>
                    <a:pt x="400" y="509"/>
                  </a:cubicBezTo>
                  <a:cubicBezTo>
                    <a:pt x="359" y="535"/>
                    <a:pt x="312" y="549"/>
                    <a:pt x="264" y="549"/>
                  </a:cubicBezTo>
                  <a:cubicBezTo>
                    <a:pt x="228" y="549"/>
                    <a:pt x="192" y="541"/>
                    <a:pt x="156" y="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52" name="Прямоугольник 217">
              <a:extLst>
                <a:ext uri="{FF2B5EF4-FFF2-40B4-BE49-F238E27FC236}">
                  <a16:creationId xmlns:a16="http://schemas.microsoft.com/office/drawing/2014/main" id="{891E0227-DDDD-6D44-9758-452D65F7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275" y="5327650"/>
              <a:ext cx="722313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53" name="Прямоугольник 225">
              <a:extLst>
                <a:ext uri="{FF2B5EF4-FFF2-40B4-BE49-F238E27FC236}">
                  <a16:creationId xmlns:a16="http://schemas.microsoft.com/office/drawing/2014/main" id="{E38B3245-4F28-5F46-94EE-E683F14DA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5435600"/>
              <a:ext cx="8350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$11,300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BF517E6-96CD-AA48-B874-121B1CFDFC91}"/>
              </a:ext>
            </a:extLst>
          </p:cNvPr>
          <p:cNvGrpSpPr/>
          <p:nvPr/>
        </p:nvGrpSpPr>
        <p:grpSpPr>
          <a:xfrm>
            <a:off x="3241979" y="2582034"/>
            <a:ext cx="1925176" cy="1175657"/>
            <a:chOff x="3241979" y="2582034"/>
            <a:chExt cx="1925176" cy="1175657"/>
          </a:xfrm>
        </p:grpSpPr>
        <p:pic>
          <p:nvPicPr>
            <p:cNvPr id="223" name="Picture 222">
              <a:extLst>
                <a:ext uri="{FF2B5EF4-FFF2-40B4-BE49-F238E27FC236}">
                  <a16:creationId xmlns:a16="http://schemas.microsoft.com/office/drawing/2014/main" id="{FE263310-E25D-8C41-8911-113722511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41979" y="2582034"/>
              <a:ext cx="1925176" cy="1175657"/>
            </a:xfrm>
            <a:prstGeom prst="rect">
              <a:avLst/>
            </a:prstGeom>
          </p:spPr>
        </p:pic>
        <p:sp>
          <p:nvSpPr>
            <p:cNvPr id="231" name="Freeform 197">
              <a:extLst>
                <a:ext uri="{FF2B5EF4-FFF2-40B4-BE49-F238E27FC236}">
                  <a16:creationId xmlns:a16="http://schemas.microsoft.com/office/drawing/2014/main" id="{185A38C1-6C10-3146-81A3-F2D66667F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425" y="2874963"/>
              <a:ext cx="290513" cy="290512"/>
            </a:xfrm>
            <a:custGeom>
              <a:avLst/>
              <a:gdLst>
                <a:gd name="T0" fmla="*/ 2147483646 w 806"/>
                <a:gd name="T1" fmla="*/ 2147483646 h 806"/>
                <a:gd name="T2" fmla="*/ 0 w 806"/>
                <a:gd name="T3" fmla="*/ 2147483646 h 806"/>
                <a:gd name="T4" fmla="*/ 0 w 806"/>
                <a:gd name="T5" fmla="*/ 2147483646 h 806"/>
                <a:gd name="T6" fmla="*/ 2147483646 w 806"/>
                <a:gd name="T7" fmla="*/ 0 h 806"/>
                <a:gd name="T8" fmla="*/ 2147483646 w 806"/>
                <a:gd name="T9" fmla="*/ 0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6" h="806">
                  <a:moveTo>
                    <a:pt x="183" y="805"/>
                  </a:moveTo>
                  <a:cubicBezTo>
                    <a:pt x="82" y="805"/>
                    <a:pt x="0" y="723"/>
                    <a:pt x="0" y="622"/>
                  </a:cubicBezTo>
                  <a:lnTo>
                    <a:pt x="0" y="184"/>
                  </a:lnTo>
                  <a:cubicBezTo>
                    <a:pt x="0" y="82"/>
                    <a:pt x="82" y="0"/>
                    <a:pt x="183" y="0"/>
                  </a:cubicBezTo>
                  <a:lnTo>
                    <a:pt x="621" y="0"/>
                  </a:lnTo>
                  <a:cubicBezTo>
                    <a:pt x="723" y="0"/>
                    <a:pt x="805" y="82"/>
                    <a:pt x="805" y="184"/>
                  </a:cubicBezTo>
                  <a:lnTo>
                    <a:pt x="805" y="622"/>
                  </a:lnTo>
                  <a:cubicBezTo>
                    <a:pt x="805" y="723"/>
                    <a:pt x="723" y="805"/>
                    <a:pt x="621" y="805"/>
                  </a:cubicBezTo>
                  <a:lnTo>
                    <a:pt x="183" y="805"/>
                  </a:lnTo>
                </a:path>
              </a:pathLst>
            </a:custGeom>
            <a:solidFill>
              <a:srgbClr val="7BD4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32" name="Freeform 198">
              <a:extLst>
                <a:ext uri="{FF2B5EF4-FFF2-40B4-BE49-F238E27FC236}">
                  <a16:creationId xmlns:a16="http://schemas.microsoft.com/office/drawing/2014/main" id="{8824883B-6405-5646-A4F4-5D4D15469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163" y="2919413"/>
              <a:ext cx="176212" cy="204787"/>
            </a:xfrm>
            <a:custGeom>
              <a:avLst/>
              <a:gdLst>
                <a:gd name="T0" fmla="*/ 2147483646 w 488"/>
                <a:gd name="T1" fmla="*/ 2147483646 h 570"/>
                <a:gd name="T2" fmla="*/ 2147483646 w 488"/>
                <a:gd name="T3" fmla="*/ 2147483646 h 570"/>
                <a:gd name="T4" fmla="*/ 2147483646 w 488"/>
                <a:gd name="T5" fmla="*/ 2147483646 h 570"/>
                <a:gd name="T6" fmla="*/ 2147483646 w 488"/>
                <a:gd name="T7" fmla="*/ 2147483646 h 570"/>
                <a:gd name="T8" fmla="*/ 2147483646 w 488"/>
                <a:gd name="T9" fmla="*/ 2147483646 h 570"/>
                <a:gd name="T10" fmla="*/ 2147483646 w 488"/>
                <a:gd name="T11" fmla="*/ 2147483646 h 570"/>
                <a:gd name="T12" fmla="*/ 2147483646 w 488"/>
                <a:gd name="T13" fmla="*/ 2147483646 h 570"/>
                <a:gd name="T14" fmla="*/ 2147483646 w 488"/>
                <a:gd name="T15" fmla="*/ 2147483646 h 570"/>
                <a:gd name="T16" fmla="*/ 2147483646 w 488"/>
                <a:gd name="T17" fmla="*/ 2147483646 h 570"/>
                <a:gd name="T18" fmla="*/ 2147483646 w 488"/>
                <a:gd name="T19" fmla="*/ 2147483646 h 570"/>
                <a:gd name="T20" fmla="*/ 2147483646 w 488"/>
                <a:gd name="T21" fmla="*/ 2147483646 h 570"/>
                <a:gd name="T22" fmla="*/ 2147483646 w 488"/>
                <a:gd name="T23" fmla="*/ 2147483646 h 570"/>
                <a:gd name="T24" fmla="*/ 2147483646 w 488"/>
                <a:gd name="T25" fmla="*/ 2147483646 h 570"/>
                <a:gd name="T26" fmla="*/ 2147483646 w 488"/>
                <a:gd name="T27" fmla="*/ 2147483646 h 570"/>
                <a:gd name="T28" fmla="*/ 2147483646 w 488"/>
                <a:gd name="T29" fmla="*/ 2147483646 h 570"/>
                <a:gd name="T30" fmla="*/ 2147483646 w 488"/>
                <a:gd name="T31" fmla="*/ 2147483646 h 570"/>
                <a:gd name="T32" fmla="*/ 2147483646 w 488"/>
                <a:gd name="T33" fmla="*/ 2147483646 h 570"/>
                <a:gd name="T34" fmla="*/ 2147483646 w 488"/>
                <a:gd name="T35" fmla="*/ 2147483646 h 570"/>
                <a:gd name="T36" fmla="*/ 2147483646 w 488"/>
                <a:gd name="T37" fmla="*/ 2147483646 h 570"/>
                <a:gd name="T38" fmla="*/ 2147483646 w 488"/>
                <a:gd name="T39" fmla="*/ 2147483646 h 570"/>
                <a:gd name="T40" fmla="*/ 2147483646 w 488"/>
                <a:gd name="T41" fmla="*/ 2147483646 h 570"/>
                <a:gd name="T42" fmla="*/ 2147483646 w 488"/>
                <a:gd name="T43" fmla="*/ 2147483646 h 570"/>
                <a:gd name="T44" fmla="*/ 2147483646 w 488"/>
                <a:gd name="T45" fmla="*/ 2147483646 h 570"/>
                <a:gd name="T46" fmla="*/ 2147483646 w 488"/>
                <a:gd name="T47" fmla="*/ 2147483646 h 570"/>
                <a:gd name="T48" fmla="*/ 2147483646 w 488"/>
                <a:gd name="T49" fmla="*/ 2147483646 h 570"/>
                <a:gd name="T50" fmla="*/ 2147483646 w 488"/>
                <a:gd name="T51" fmla="*/ 2147483646 h 570"/>
                <a:gd name="T52" fmla="*/ 2147483646 w 488"/>
                <a:gd name="T53" fmla="*/ 2147483646 h 570"/>
                <a:gd name="T54" fmla="*/ 2147483646 w 488"/>
                <a:gd name="T55" fmla="*/ 2147483646 h 570"/>
                <a:gd name="T56" fmla="*/ 2147483646 w 488"/>
                <a:gd name="T57" fmla="*/ 2147483646 h 570"/>
                <a:gd name="T58" fmla="*/ 2147483646 w 488"/>
                <a:gd name="T59" fmla="*/ 2147483646 h 570"/>
                <a:gd name="T60" fmla="*/ 2147483646 w 488"/>
                <a:gd name="T61" fmla="*/ 2147483646 h 570"/>
                <a:gd name="T62" fmla="*/ 2147483646 w 488"/>
                <a:gd name="T63" fmla="*/ 2147483646 h 570"/>
                <a:gd name="T64" fmla="*/ 2147483646 w 488"/>
                <a:gd name="T65" fmla="*/ 2147483646 h 570"/>
                <a:gd name="T66" fmla="*/ 2147483646 w 488"/>
                <a:gd name="T67" fmla="*/ 2147483646 h 570"/>
                <a:gd name="T68" fmla="*/ 2147483646 w 488"/>
                <a:gd name="T69" fmla="*/ 2147483646 h 570"/>
                <a:gd name="T70" fmla="*/ 2147483646 w 488"/>
                <a:gd name="T71" fmla="*/ 2147483646 h 570"/>
                <a:gd name="T72" fmla="*/ 2147483646 w 488"/>
                <a:gd name="T73" fmla="*/ 2147483646 h 570"/>
                <a:gd name="T74" fmla="*/ 2147483646 w 488"/>
                <a:gd name="T75" fmla="*/ 2147483646 h 570"/>
                <a:gd name="T76" fmla="*/ 2147483646 w 488"/>
                <a:gd name="T77" fmla="*/ 2147483646 h 570"/>
                <a:gd name="T78" fmla="*/ 2147483646 w 488"/>
                <a:gd name="T79" fmla="*/ 2147483646 h 570"/>
                <a:gd name="T80" fmla="*/ 2147483646 w 488"/>
                <a:gd name="T81" fmla="*/ 2147483646 h 570"/>
                <a:gd name="T82" fmla="*/ 2147483646 w 488"/>
                <a:gd name="T83" fmla="*/ 2147483646 h 570"/>
                <a:gd name="T84" fmla="*/ 2147483646 w 488"/>
                <a:gd name="T85" fmla="*/ 2147483646 h 570"/>
                <a:gd name="T86" fmla="*/ 2147483646 w 488"/>
                <a:gd name="T87" fmla="*/ 2147483646 h 570"/>
                <a:gd name="T88" fmla="*/ 2147483646 w 488"/>
                <a:gd name="T89" fmla="*/ 2147483646 h 5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8" h="570">
                  <a:moveTo>
                    <a:pt x="228" y="70"/>
                  </a:moveTo>
                  <a:lnTo>
                    <a:pt x="228" y="11"/>
                  </a:lnTo>
                  <a:cubicBezTo>
                    <a:pt x="228" y="5"/>
                    <a:pt x="233" y="0"/>
                    <a:pt x="239" y="0"/>
                  </a:cubicBezTo>
                  <a:cubicBezTo>
                    <a:pt x="245" y="0"/>
                    <a:pt x="250" y="5"/>
                    <a:pt x="250" y="11"/>
                  </a:cubicBezTo>
                  <a:lnTo>
                    <a:pt x="250" y="70"/>
                  </a:lnTo>
                  <a:cubicBezTo>
                    <a:pt x="250" y="76"/>
                    <a:pt x="245" y="81"/>
                    <a:pt x="239" y="81"/>
                  </a:cubicBezTo>
                  <a:cubicBezTo>
                    <a:pt x="233" y="81"/>
                    <a:pt x="228" y="76"/>
                    <a:pt x="228" y="70"/>
                  </a:cubicBezTo>
                  <a:close/>
                  <a:moveTo>
                    <a:pt x="98" y="126"/>
                  </a:moveTo>
                  <a:lnTo>
                    <a:pt x="62" y="90"/>
                  </a:lnTo>
                  <a:cubicBezTo>
                    <a:pt x="58" y="86"/>
                    <a:pt x="58" y="79"/>
                    <a:pt x="62" y="75"/>
                  </a:cubicBezTo>
                  <a:cubicBezTo>
                    <a:pt x="67" y="71"/>
                    <a:pt x="73" y="71"/>
                    <a:pt x="77" y="75"/>
                  </a:cubicBezTo>
                  <a:lnTo>
                    <a:pt x="113" y="111"/>
                  </a:lnTo>
                  <a:cubicBezTo>
                    <a:pt x="118" y="115"/>
                    <a:pt x="118" y="122"/>
                    <a:pt x="113" y="126"/>
                  </a:cubicBezTo>
                  <a:cubicBezTo>
                    <a:pt x="111" y="128"/>
                    <a:pt x="109" y="129"/>
                    <a:pt x="106" y="129"/>
                  </a:cubicBezTo>
                  <a:cubicBezTo>
                    <a:pt x="103" y="129"/>
                    <a:pt x="100" y="128"/>
                    <a:pt x="98" y="126"/>
                  </a:cubicBezTo>
                  <a:close/>
                  <a:moveTo>
                    <a:pt x="367" y="126"/>
                  </a:moveTo>
                  <a:cubicBezTo>
                    <a:pt x="363" y="122"/>
                    <a:pt x="363" y="115"/>
                    <a:pt x="367" y="111"/>
                  </a:cubicBezTo>
                  <a:lnTo>
                    <a:pt x="403" y="75"/>
                  </a:lnTo>
                  <a:cubicBezTo>
                    <a:pt x="407" y="71"/>
                    <a:pt x="414" y="71"/>
                    <a:pt x="418" y="75"/>
                  </a:cubicBezTo>
                  <a:cubicBezTo>
                    <a:pt x="423" y="79"/>
                    <a:pt x="423" y="86"/>
                    <a:pt x="418" y="90"/>
                  </a:cubicBezTo>
                  <a:lnTo>
                    <a:pt x="382" y="126"/>
                  </a:lnTo>
                  <a:cubicBezTo>
                    <a:pt x="380" y="128"/>
                    <a:pt x="378" y="129"/>
                    <a:pt x="375" y="129"/>
                  </a:cubicBezTo>
                  <a:cubicBezTo>
                    <a:pt x="372" y="129"/>
                    <a:pt x="369" y="128"/>
                    <a:pt x="367" y="126"/>
                  </a:cubicBezTo>
                  <a:close/>
                  <a:moveTo>
                    <a:pt x="141" y="245"/>
                  </a:moveTo>
                  <a:cubicBezTo>
                    <a:pt x="135" y="243"/>
                    <a:pt x="132" y="238"/>
                    <a:pt x="133" y="232"/>
                  </a:cubicBezTo>
                  <a:cubicBezTo>
                    <a:pt x="143" y="193"/>
                    <a:pt x="185" y="153"/>
                    <a:pt x="245" y="153"/>
                  </a:cubicBezTo>
                  <a:cubicBezTo>
                    <a:pt x="251" y="153"/>
                    <a:pt x="255" y="158"/>
                    <a:pt x="255" y="164"/>
                  </a:cubicBezTo>
                  <a:cubicBezTo>
                    <a:pt x="255" y="170"/>
                    <a:pt x="251" y="175"/>
                    <a:pt x="245" y="175"/>
                  </a:cubicBezTo>
                  <a:cubicBezTo>
                    <a:pt x="196" y="175"/>
                    <a:pt x="161" y="207"/>
                    <a:pt x="154" y="237"/>
                  </a:cubicBezTo>
                  <a:cubicBezTo>
                    <a:pt x="153" y="242"/>
                    <a:pt x="148" y="245"/>
                    <a:pt x="143" y="245"/>
                  </a:cubicBezTo>
                  <a:cubicBezTo>
                    <a:pt x="143" y="245"/>
                    <a:pt x="142" y="245"/>
                    <a:pt x="141" y="245"/>
                  </a:cubicBezTo>
                  <a:close/>
                  <a:moveTo>
                    <a:pt x="426" y="254"/>
                  </a:moveTo>
                  <a:cubicBezTo>
                    <a:pt x="420" y="254"/>
                    <a:pt x="415" y="249"/>
                    <a:pt x="415" y="243"/>
                  </a:cubicBezTo>
                  <a:cubicBezTo>
                    <a:pt x="415" y="237"/>
                    <a:pt x="420" y="233"/>
                    <a:pt x="426" y="233"/>
                  </a:cubicBezTo>
                  <a:lnTo>
                    <a:pt x="477" y="233"/>
                  </a:lnTo>
                  <a:cubicBezTo>
                    <a:pt x="482" y="233"/>
                    <a:pt x="487" y="237"/>
                    <a:pt x="487" y="243"/>
                  </a:cubicBezTo>
                  <a:cubicBezTo>
                    <a:pt x="487" y="249"/>
                    <a:pt x="482" y="254"/>
                    <a:pt x="477" y="254"/>
                  </a:cubicBezTo>
                  <a:lnTo>
                    <a:pt x="426" y="254"/>
                  </a:lnTo>
                  <a:close/>
                  <a:moveTo>
                    <a:pt x="11" y="262"/>
                  </a:moveTo>
                  <a:cubicBezTo>
                    <a:pt x="5" y="262"/>
                    <a:pt x="0" y="257"/>
                    <a:pt x="0" y="251"/>
                  </a:cubicBezTo>
                  <a:cubicBezTo>
                    <a:pt x="0" y="245"/>
                    <a:pt x="5" y="240"/>
                    <a:pt x="11" y="240"/>
                  </a:cubicBezTo>
                  <a:lnTo>
                    <a:pt x="52" y="240"/>
                  </a:lnTo>
                  <a:cubicBezTo>
                    <a:pt x="58" y="240"/>
                    <a:pt x="63" y="245"/>
                    <a:pt x="63" y="251"/>
                  </a:cubicBezTo>
                  <a:cubicBezTo>
                    <a:pt x="63" y="257"/>
                    <a:pt x="58" y="262"/>
                    <a:pt x="52" y="262"/>
                  </a:cubicBezTo>
                  <a:lnTo>
                    <a:pt x="11" y="262"/>
                  </a:lnTo>
                  <a:close/>
                  <a:moveTo>
                    <a:pt x="193" y="472"/>
                  </a:moveTo>
                  <a:cubicBezTo>
                    <a:pt x="195" y="472"/>
                    <a:pt x="283" y="472"/>
                    <a:pt x="285" y="472"/>
                  </a:cubicBezTo>
                  <a:cubicBezTo>
                    <a:pt x="299" y="472"/>
                    <a:pt x="299" y="470"/>
                    <a:pt x="301" y="461"/>
                  </a:cubicBezTo>
                  <a:cubicBezTo>
                    <a:pt x="303" y="455"/>
                    <a:pt x="303" y="448"/>
                    <a:pt x="303" y="441"/>
                  </a:cubicBezTo>
                  <a:cubicBezTo>
                    <a:pt x="304" y="427"/>
                    <a:pt x="304" y="414"/>
                    <a:pt x="311" y="401"/>
                  </a:cubicBezTo>
                  <a:cubicBezTo>
                    <a:pt x="328" y="372"/>
                    <a:pt x="339" y="351"/>
                    <a:pt x="354" y="320"/>
                  </a:cubicBezTo>
                  <a:cubicBezTo>
                    <a:pt x="366" y="298"/>
                    <a:pt x="384" y="255"/>
                    <a:pt x="374" y="216"/>
                  </a:cubicBezTo>
                  <a:cubicBezTo>
                    <a:pt x="363" y="171"/>
                    <a:pt x="311" y="123"/>
                    <a:pt x="239" y="123"/>
                  </a:cubicBezTo>
                  <a:cubicBezTo>
                    <a:pt x="167" y="123"/>
                    <a:pt x="115" y="171"/>
                    <a:pt x="104" y="216"/>
                  </a:cubicBezTo>
                  <a:cubicBezTo>
                    <a:pt x="94" y="255"/>
                    <a:pt x="112" y="298"/>
                    <a:pt x="123" y="320"/>
                  </a:cubicBezTo>
                  <a:cubicBezTo>
                    <a:pt x="139" y="351"/>
                    <a:pt x="150" y="372"/>
                    <a:pt x="167" y="401"/>
                  </a:cubicBezTo>
                  <a:cubicBezTo>
                    <a:pt x="174" y="414"/>
                    <a:pt x="174" y="427"/>
                    <a:pt x="175" y="441"/>
                  </a:cubicBezTo>
                  <a:cubicBezTo>
                    <a:pt x="175" y="448"/>
                    <a:pt x="175" y="455"/>
                    <a:pt x="177" y="461"/>
                  </a:cubicBezTo>
                  <a:cubicBezTo>
                    <a:pt x="179" y="470"/>
                    <a:pt x="179" y="472"/>
                    <a:pt x="192" y="472"/>
                  </a:cubicBezTo>
                  <a:lnTo>
                    <a:pt x="193" y="472"/>
                  </a:lnTo>
                  <a:close/>
                  <a:moveTo>
                    <a:pt x="192" y="493"/>
                  </a:moveTo>
                  <a:cubicBezTo>
                    <a:pt x="171" y="493"/>
                    <a:pt x="160" y="485"/>
                    <a:pt x="156" y="466"/>
                  </a:cubicBezTo>
                  <a:cubicBezTo>
                    <a:pt x="154" y="458"/>
                    <a:pt x="154" y="449"/>
                    <a:pt x="154" y="441"/>
                  </a:cubicBezTo>
                  <a:cubicBezTo>
                    <a:pt x="153" y="430"/>
                    <a:pt x="153" y="420"/>
                    <a:pt x="148" y="412"/>
                  </a:cubicBezTo>
                  <a:cubicBezTo>
                    <a:pt x="132" y="382"/>
                    <a:pt x="121" y="361"/>
                    <a:pt x="105" y="330"/>
                  </a:cubicBezTo>
                  <a:cubicBezTo>
                    <a:pt x="89" y="299"/>
                    <a:pt x="72" y="254"/>
                    <a:pt x="83" y="211"/>
                  </a:cubicBezTo>
                  <a:cubicBezTo>
                    <a:pt x="97" y="157"/>
                    <a:pt x="155" y="102"/>
                    <a:pt x="239" y="102"/>
                  </a:cubicBezTo>
                  <a:cubicBezTo>
                    <a:pt x="323" y="102"/>
                    <a:pt x="381" y="157"/>
                    <a:pt x="395" y="211"/>
                  </a:cubicBezTo>
                  <a:cubicBezTo>
                    <a:pt x="406" y="254"/>
                    <a:pt x="389" y="299"/>
                    <a:pt x="373" y="330"/>
                  </a:cubicBezTo>
                  <a:cubicBezTo>
                    <a:pt x="357" y="361"/>
                    <a:pt x="346" y="382"/>
                    <a:pt x="329" y="412"/>
                  </a:cubicBezTo>
                  <a:cubicBezTo>
                    <a:pt x="325" y="420"/>
                    <a:pt x="325" y="430"/>
                    <a:pt x="324" y="441"/>
                  </a:cubicBezTo>
                  <a:cubicBezTo>
                    <a:pt x="324" y="449"/>
                    <a:pt x="324" y="458"/>
                    <a:pt x="322" y="466"/>
                  </a:cubicBezTo>
                  <a:cubicBezTo>
                    <a:pt x="318" y="485"/>
                    <a:pt x="307" y="493"/>
                    <a:pt x="286" y="493"/>
                  </a:cubicBezTo>
                  <a:cubicBezTo>
                    <a:pt x="285" y="493"/>
                    <a:pt x="262" y="493"/>
                    <a:pt x="240" y="493"/>
                  </a:cubicBezTo>
                  <a:cubicBezTo>
                    <a:pt x="217" y="493"/>
                    <a:pt x="194" y="493"/>
                    <a:pt x="192" y="493"/>
                  </a:cubicBezTo>
                  <a:close/>
                  <a:moveTo>
                    <a:pt x="179" y="533"/>
                  </a:moveTo>
                  <a:cubicBezTo>
                    <a:pt x="173" y="533"/>
                    <a:pt x="168" y="528"/>
                    <a:pt x="168" y="522"/>
                  </a:cubicBezTo>
                  <a:cubicBezTo>
                    <a:pt x="168" y="516"/>
                    <a:pt x="173" y="512"/>
                    <a:pt x="179" y="512"/>
                  </a:cubicBezTo>
                  <a:lnTo>
                    <a:pt x="302" y="512"/>
                  </a:lnTo>
                  <a:cubicBezTo>
                    <a:pt x="308" y="512"/>
                    <a:pt x="313" y="516"/>
                    <a:pt x="313" y="522"/>
                  </a:cubicBezTo>
                  <a:cubicBezTo>
                    <a:pt x="313" y="528"/>
                    <a:pt x="308" y="533"/>
                    <a:pt x="302" y="533"/>
                  </a:cubicBezTo>
                  <a:lnTo>
                    <a:pt x="179" y="533"/>
                  </a:lnTo>
                  <a:close/>
                  <a:moveTo>
                    <a:pt x="201" y="569"/>
                  </a:moveTo>
                  <a:cubicBezTo>
                    <a:pt x="195" y="569"/>
                    <a:pt x="190" y="565"/>
                    <a:pt x="190" y="559"/>
                  </a:cubicBezTo>
                  <a:cubicBezTo>
                    <a:pt x="190" y="553"/>
                    <a:pt x="195" y="548"/>
                    <a:pt x="201" y="548"/>
                  </a:cubicBezTo>
                  <a:lnTo>
                    <a:pt x="280" y="548"/>
                  </a:lnTo>
                  <a:cubicBezTo>
                    <a:pt x="286" y="548"/>
                    <a:pt x="291" y="553"/>
                    <a:pt x="291" y="559"/>
                  </a:cubicBezTo>
                  <a:cubicBezTo>
                    <a:pt x="291" y="565"/>
                    <a:pt x="286" y="569"/>
                    <a:pt x="280" y="569"/>
                  </a:cubicBezTo>
                  <a:lnTo>
                    <a:pt x="201" y="5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E3E5ED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A"/>
            </a:p>
          </p:txBody>
        </p:sp>
        <p:sp>
          <p:nvSpPr>
            <p:cNvPr id="235" name="Прямоугольник 5">
              <a:extLst>
                <a:ext uri="{FF2B5EF4-FFF2-40B4-BE49-F238E27FC236}">
                  <a16:creationId xmlns:a16="http://schemas.microsoft.com/office/drawing/2014/main" id="{3C49BCDF-7E5D-F74A-8AAA-BA6EEC870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038" y="2808288"/>
              <a:ext cx="722312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A" altLang="en-UA" sz="800" b="1">
                  <a:solidFill>
                    <a:srgbClr val="6B6B6B"/>
                  </a:solidFill>
                  <a:latin typeface="Montserrat" panose="02000505000000020004" pitchFamily="2" charset="77"/>
                </a:rPr>
                <a:t>Earnings:</a:t>
              </a:r>
            </a:p>
          </p:txBody>
        </p:sp>
        <p:sp>
          <p:nvSpPr>
            <p:cNvPr id="236" name="Прямоугольник 6">
              <a:extLst>
                <a:ext uri="{FF2B5EF4-FFF2-40B4-BE49-F238E27FC236}">
                  <a16:creationId xmlns:a16="http://schemas.microsoft.com/office/drawing/2014/main" id="{AA997E4A-FE23-024C-9B03-8C667715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2916238"/>
              <a:ext cx="86201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A" altLang="en-UA" sz="1400" b="1">
                  <a:latin typeface="Montserrat" panose="02000505000000020004" pitchFamily="2" charset="77"/>
                </a:rPr>
                <a:t>$33,190</a:t>
              </a:r>
              <a:endParaRPr lang="en-UA" altLang="en-UA" sz="1400">
                <a:latin typeface="Montserrat" panose="02000505000000020004" pitchFamily="2" charset="77"/>
              </a:endParaRPr>
            </a:p>
          </p:txBody>
        </p:sp>
      </p:grpSp>
      <p:sp>
        <p:nvSpPr>
          <p:cNvPr id="239" name="Прямоугольник 7">
            <a:extLst>
              <a:ext uri="{FF2B5EF4-FFF2-40B4-BE49-F238E27FC236}">
                <a16:creationId xmlns:a16="http://schemas.microsoft.com/office/drawing/2014/main" id="{F67EF04E-A89B-2E42-83E3-4054D4474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646" y="3611563"/>
            <a:ext cx="9667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 dirty="0">
                <a:latin typeface="Montserrat" panose="02000505000000020004" pitchFamily="2" charset="77"/>
              </a:rPr>
              <a:t>New York</a:t>
            </a:r>
            <a:endParaRPr lang="en-UA" altLang="en-UA" sz="1200" dirty="0">
              <a:latin typeface="Montserrat" panose="02000505000000020004" pitchFamily="2" charset="77"/>
            </a:endParaRPr>
          </a:p>
        </p:txBody>
      </p:sp>
      <p:sp>
        <p:nvSpPr>
          <p:cNvPr id="240" name="Прямоугольник 227">
            <a:extLst>
              <a:ext uri="{FF2B5EF4-FFF2-40B4-BE49-F238E27FC236}">
                <a16:creationId xmlns:a16="http://schemas.microsoft.com/office/drawing/2014/main" id="{7BF9FEC6-CB21-5546-812F-176C0C5F0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3140075"/>
            <a:ext cx="7969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latin typeface="Montserrat" panose="02000505000000020004" pitchFamily="2" charset="77"/>
              </a:rPr>
              <a:t>London</a:t>
            </a:r>
            <a:endParaRPr lang="en-UA" altLang="en-UA" sz="1200">
              <a:latin typeface="Montserrat" panose="02000505000000020004" pitchFamily="2" charset="77"/>
            </a:endParaRPr>
          </a:p>
        </p:txBody>
      </p:sp>
      <p:sp>
        <p:nvSpPr>
          <p:cNvPr id="241" name="Прямоугольник 228">
            <a:extLst>
              <a:ext uri="{FF2B5EF4-FFF2-40B4-BE49-F238E27FC236}">
                <a16:creationId xmlns:a16="http://schemas.microsoft.com/office/drawing/2014/main" id="{DF391D10-95E7-DA43-8342-3768C0557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4429125"/>
            <a:ext cx="6635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latin typeface="Montserrat" panose="02000505000000020004" pitchFamily="2" charset="77"/>
              </a:rPr>
              <a:t>Dubai</a:t>
            </a:r>
            <a:endParaRPr lang="en-UA" altLang="en-UA" sz="1200">
              <a:latin typeface="Montserrat" panose="02000505000000020004" pitchFamily="2" charset="77"/>
            </a:endParaRPr>
          </a:p>
        </p:txBody>
      </p:sp>
      <p:sp>
        <p:nvSpPr>
          <p:cNvPr id="242" name="Прямоугольник 229">
            <a:extLst>
              <a:ext uri="{FF2B5EF4-FFF2-40B4-BE49-F238E27FC236}">
                <a16:creationId xmlns:a16="http://schemas.microsoft.com/office/drawing/2014/main" id="{0F3B26C3-4331-5944-9EC1-6D3BA6B92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690" y="6175978"/>
            <a:ext cx="13509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latin typeface="Montserrat" panose="02000505000000020004" pitchFamily="2" charset="77"/>
              </a:rPr>
              <a:t>Rio De Janeiro</a:t>
            </a:r>
            <a:endParaRPr lang="en-UA" altLang="en-UA" sz="1200">
              <a:latin typeface="Montserrat" panose="02000505000000020004" pitchFamily="2" charset="77"/>
            </a:endParaRPr>
          </a:p>
        </p:txBody>
      </p:sp>
      <p:sp>
        <p:nvSpPr>
          <p:cNvPr id="244" name="Прямоугольник 230">
            <a:extLst>
              <a:ext uri="{FF2B5EF4-FFF2-40B4-BE49-F238E27FC236}">
                <a16:creationId xmlns:a16="http://schemas.microsoft.com/office/drawing/2014/main" id="{EA63B3F3-1A1E-5042-9109-7A1E5A84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5125" y="3887788"/>
            <a:ext cx="6731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latin typeface="Montserrat" panose="02000505000000020004" pitchFamily="2" charset="77"/>
              </a:rPr>
              <a:t>Tokyo</a:t>
            </a:r>
            <a:endParaRPr lang="en-UA" altLang="en-UA" sz="1200">
              <a:latin typeface="Montserrat" panose="02000505000000020004" pitchFamily="2" charset="77"/>
            </a:endParaRPr>
          </a:p>
        </p:txBody>
      </p:sp>
      <p:sp>
        <p:nvSpPr>
          <p:cNvPr id="245" name="Прямоугольник 231">
            <a:extLst>
              <a:ext uri="{FF2B5EF4-FFF2-40B4-BE49-F238E27FC236}">
                <a16:creationId xmlns:a16="http://schemas.microsoft.com/office/drawing/2014/main" id="{307C4737-F425-EB49-B195-574FD4F6A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9775" y="6602413"/>
            <a:ext cx="7747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A" altLang="en-UA" sz="1200" b="1">
                <a:latin typeface="Montserrat" panose="02000505000000020004" pitchFamily="2" charset="77"/>
              </a:rPr>
              <a:t>Sydney</a:t>
            </a:r>
            <a:endParaRPr lang="en-UA" altLang="en-UA" sz="1200">
              <a:latin typeface="Montserrat" panose="02000505000000020004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273343956"/>
      </p:ext>
    </p:extLst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" dur="100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100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10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1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fill="hold" nodeType="withEffect" p14:presetBounceEnd="5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xit" presetSubtype="4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4" dur="75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2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6" dur="750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750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750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9" grpId="0"/>
          <p:bldP spid="239" grpId="1"/>
          <p:bldP spid="240" grpId="0"/>
          <p:bldP spid="240" grpId="1"/>
          <p:bldP spid="241" grpId="0"/>
          <p:bldP spid="241" grpId="1"/>
          <p:bldP spid="242" grpId="0"/>
          <p:bldP spid="242" grpId="1"/>
          <p:bldP spid="244" grpId="0"/>
          <p:bldP spid="244" grpId="1"/>
          <p:bldP spid="245" grpId="0"/>
          <p:bldP spid="24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" dur="100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100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10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1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xit" presetSubtype="4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58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4" dur="75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/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8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2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75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6" dur="750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750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0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75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750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8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2" presetClass="exit" presetSubtype="4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2" dur="750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6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2" presetClass="exit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0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9" grpId="0"/>
          <p:bldP spid="239" grpId="1"/>
          <p:bldP spid="240" grpId="0"/>
          <p:bldP spid="240" grpId="1"/>
          <p:bldP spid="241" grpId="0"/>
          <p:bldP spid="241" grpId="1"/>
          <p:bldP spid="242" grpId="0"/>
          <p:bldP spid="242" grpId="1"/>
          <p:bldP spid="244" grpId="0"/>
          <p:bldP spid="244" grpId="1"/>
          <p:bldP spid="245" grpId="0"/>
          <p:bldP spid="245" grpId="1"/>
        </p:bldLst>
      </p:timing>
    </mc:Fallback>
  </mc:AlternateContent>
</p:sld>
</file>

<file path=ppt/theme/theme1.xml><?xml version="1.0" encoding="utf-8"?>
<a:theme xmlns:a="http://schemas.openxmlformats.org/drawingml/2006/main" name="Тема Office">
  <a:themeElements>
    <a:clrScheme name="Тема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Тема Office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ru-UA" sz="1800" b="0" i="0" u="none" strike="noStrike" cap="none" normalizeH="0" baseline="0" smtClean="0">
            <a:ln>
              <a:noFill/>
            </a:ln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ru-UA" sz="1800" b="0" i="0" u="none" strike="noStrike" cap="none" normalizeH="0" baseline="0" smtClean="0">
            <a:ln>
              <a:noFill/>
            </a:ln>
            <a:effectLst/>
            <a:latin typeface="Arial" panose="020B0604020202020204" pitchFamily="34" charset="0"/>
            <a:ea typeface="Arial Unicode MS" panose="020B0604020202020204" pitchFamily="34" charset="-128"/>
            <a:cs typeface="Arial Unicode MS" panose="020B0604020202020204" pitchFamily="34" charset="-128"/>
          </a:defRPr>
        </a:defPPr>
      </a:lstStyle>
    </a:lnDef>
  </a:objectDefaults>
  <a:extraClrSchemeLst>
    <a:extraClrScheme>
      <a:clrScheme name="Тема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Тема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8817</TotalTime>
  <Words>4588</Words>
  <Application>Microsoft Macintosh PowerPoint</Application>
  <PresentationFormat>Произвольный</PresentationFormat>
  <Paragraphs>1833</Paragraphs>
  <Slides>76</Slides>
  <Notes>75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76</vt:i4>
      </vt:variant>
    </vt:vector>
  </HeadingPairs>
  <TitlesOfParts>
    <vt:vector size="84" baseType="lpstr">
      <vt:lpstr>Arial</vt:lpstr>
      <vt:lpstr>Montserrat</vt:lpstr>
      <vt:lpstr>Montserrat Black</vt:lpstr>
      <vt:lpstr>Montserrat ExtraBold</vt:lpstr>
      <vt:lpstr>Open Sans</vt:lpstr>
      <vt:lpstr>Open Sans Semibold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subject/>
  <dc:creator>Vadym Dybka</dc:creator>
  <cp:keywords/>
  <dc:description/>
  <cp:lastModifiedBy>maxqualitydesign@gmail.com</cp:lastModifiedBy>
  <cp:revision>758</cp:revision>
  <cp:lastPrinted>1601-01-01T00:00:00Z</cp:lastPrinted>
  <dcterms:created xsi:type="dcterms:W3CDTF">2020-12-08T14:04:05Z</dcterms:created>
  <dcterms:modified xsi:type="dcterms:W3CDTF">2021-02-01T08:07:17Z</dcterms:modified>
  <cp:category/>
</cp:coreProperties>
</file>